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7"/>
  </p:notesMasterIdLst>
  <p:handoutMasterIdLst>
    <p:handoutMasterId r:id="rId8"/>
  </p:handoutMasterIdLst>
  <p:sldIdLst>
    <p:sldId id="920" r:id="rId2"/>
    <p:sldId id="975" r:id="rId3"/>
    <p:sldId id="976" r:id="rId4"/>
    <p:sldId id="977" r:id="rId5"/>
    <p:sldId id="804" r:id="rId6"/>
  </p:sldIdLst>
  <p:sldSz cx="12192000" cy="6858000"/>
  <p:notesSz cx="7102475" cy="10233025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ECC6E495-074D-4A49-A062-D8E5D467D02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00F24AD7-4E24-49EC-8378-ED00CCEB1ED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Warehouse</a:t>
            </a:r>
            <a:br>
              <a:rPr lang="en-US" altLang="zh-CN" b="1" dirty="0"/>
            </a:br>
            <a:r>
              <a:rPr lang="en-US" altLang="zh-CN" sz="2000" dirty="0" smtClean="0"/>
              <a:t>——Review </a:t>
            </a:r>
            <a:r>
              <a:rPr lang="en-US" altLang="zh-CN" sz="2000" dirty="0"/>
              <a:t>the Basic Concepts of </a:t>
            </a:r>
            <a:r>
              <a:rPr lang="en-US" altLang="zh-CN" sz="2000" dirty="0" smtClean="0"/>
              <a:t>Database——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Warehouse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Review the basic concepts of database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What is a data warehouse? 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A multi-dimensional data model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Data warehouse architecture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Data warehouse implementation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From data warehousing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Database 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88701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/>
              <a:t>Database is a collection of information in a structured way or a collection of facts.</a:t>
            </a:r>
          </a:p>
          <a:p>
            <a:pPr lvl="1"/>
            <a:r>
              <a:rPr lang="en-US" altLang="zh-CN" sz="1800" b="1" dirty="0"/>
              <a:t>A shared collection of logically related (and a description of this data), designed to meet the information needs of an organization.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Tables, records and fields:</a:t>
            </a:r>
          </a:p>
          <a:p>
            <a:pPr lvl="1"/>
            <a:r>
              <a:rPr lang="en-US" altLang="zh-CN" sz="1800" b="1" dirty="0"/>
              <a:t>A database consists of Tables, which consist of records </a:t>
            </a:r>
            <a:r>
              <a:rPr lang="en-US" altLang="zh-CN" sz="1800" b="1" dirty="0" smtClean="0"/>
              <a:t>which consist </a:t>
            </a:r>
            <a:r>
              <a:rPr lang="en-US" altLang="zh-CN" sz="1800" b="1" dirty="0"/>
              <a:t>of fields.</a:t>
            </a:r>
            <a:endParaRPr lang="en-US" altLang="zh-CN" sz="28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10F8FB-5F88-4433-A666-46CAD3C9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2" y="3497943"/>
            <a:ext cx="6779232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67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Database 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/>
              <a:t>Database Management System (DBMS)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A software system that enables users to define, create, and maintain the database and provides controlled access to this database.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Typical DBMS: </a:t>
            </a:r>
            <a:r>
              <a:rPr lang="en-US" altLang="zh-CN" sz="1800" b="1" dirty="0">
                <a:solidFill>
                  <a:srgbClr val="0432FF"/>
                </a:solidFill>
              </a:rPr>
              <a:t>DB2, Oracle</a:t>
            </a:r>
            <a:r>
              <a:rPr lang="en-US" altLang="zh-CN" sz="1800" b="1" dirty="0"/>
              <a:t>, MS SQL Server, MySQL, MS Access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Dead DBMS: </a:t>
            </a:r>
            <a:r>
              <a:rPr lang="en-US" altLang="zh-CN" sz="1800" b="1" dirty="0">
                <a:solidFill>
                  <a:srgbClr val="0432FF"/>
                </a:solidFill>
              </a:rPr>
              <a:t>Sybase, Informix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Important functions of DBMS: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Data storage, retrieval (SQL), and update (Create/Insert, Read, Update, Delete)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Transaction support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</a:t>
            </a:r>
            <a:r>
              <a:rPr lang="en-US" altLang="zh-CN" sz="1800" dirty="0"/>
              <a:t>Ensure that either all the updates corresponding to a given transaction are made or that none of them are made.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Concurrency control services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</a:t>
            </a:r>
            <a:r>
              <a:rPr lang="en-US" altLang="zh-CN" sz="1800" dirty="0"/>
              <a:t>Ensure that the database is updated correctly when multiple users are updating the database concurrently.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Other functions (Refer to Database Textbook)</a:t>
            </a:r>
          </a:p>
        </p:txBody>
      </p:sp>
    </p:spTree>
    <p:extLst>
      <p:ext uri="{BB962C8B-B14F-4D97-AF65-F5344CB8AC3E}">
        <p14:creationId xmlns:p14="http://schemas.microsoft.com/office/powerpoint/2010/main" val="131020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78923</TotalTime>
  <Words>246</Words>
  <Application>Microsoft Office PowerPoint</Application>
  <PresentationFormat>宽屏</PresentationFormat>
  <Paragraphs>32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Data Warehouse ——Review the Basic Concepts of Database——</vt:lpstr>
      <vt:lpstr>Data Warehouse</vt:lpstr>
      <vt:lpstr>Database (1)</vt:lpstr>
      <vt:lpstr>Database (2)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6118</cp:revision>
  <cp:lastPrinted>2021-03-22T02:31:20Z</cp:lastPrinted>
  <dcterms:created xsi:type="dcterms:W3CDTF">2013-09-16T02:46:25Z</dcterms:created>
  <dcterms:modified xsi:type="dcterms:W3CDTF">2021-03-22T02:31:32Z</dcterms:modified>
</cp:coreProperties>
</file>