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4"/>
  </p:notesMasterIdLst>
  <p:handoutMasterIdLst>
    <p:handoutMasterId r:id="rId15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804" r:id="rId13"/>
  </p:sldIdLst>
  <p:sldSz cx="12192000" cy="6858000"/>
  <p:notesSz cx="7102475" cy="10233025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ECC6E495-074D-4A49-A062-D8E5D467D02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00F24AD7-4E24-49EC-8378-ED00CCEB1ED7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Warehouse</a:t>
            </a:r>
            <a:br>
              <a:rPr lang="en-US" altLang="zh-CN" b="1" dirty="0"/>
            </a:br>
            <a:r>
              <a:rPr lang="en-US" altLang="zh-CN" sz="2000" dirty="0" smtClean="0"/>
              <a:t>——Data </a:t>
            </a:r>
            <a:r>
              <a:rPr lang="en-US" altLang="zh-CN" sz="2000" dirty="0"/>
              <a:t>Warehouse </a:t>
            </a:r>
            <a:r>
              <a:rPr lang="en-US" altLang="zh-CN" sz="2000" dirty="0" smtClean="0"/>
              <a:t>Implementation——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Indexing OLAP Data: Bitmap Index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Index on a particular column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Each value in the column has a bit vector: bit-op is fast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The length of the bit vector: # of records in the base table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The  i-</a:t>
            </a:r>
            <a:r>
              <a:rPr lang="en-US" altLang="zh-CN" sz="2000" b="1" dirty="0" err="1"/>
              <a:t>th</a:t>
            </a:r>
            <a:r>
              <a:rPr lang="en-US" altLang="zh-CN" sz="2000" b="1" dirty="0"/>
              <a:t> bit is set if the i-</a:t>
            </a:r>
            <a:r>
              <a:rPr lang="en-US" altLang="zh-CN" sz="2000" b="1" dirty="0" err="1"/>
              <a:t>th</a:t>
            </a:r>
            <a:r>
              <a:rPr lang="en-US" altLang="zh-CN" sz="2000" b="1" dirty="0"/>
              <a:t> row of the base table has the value for the indexed column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Not suitable for high cardinality domains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3EE8A6D-CE67-45E3-A9C7-EA6AD3D81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42759"/>
              </p:ext>
            </p:extLst>
          </p:nvPr>
        </p:nvGraphicFramePr>
        <p:xfrm>
          <a:off x="1530350" y="4843597"/>
          <a:ext cx="211613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3" imgW="2562631" imgH="1981441" progId="Excel.Sheet.8">
                  <p:embed/>
                </p:oleObj>
              </mc:Choice>
              <mc:Fallback>
                <p:oleObj name="Worksheet" r:id="rId3" imgW="2562631" imgH="1981441" progId="Excel.Sheet.8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A3A0FDF6-B7B6-457B-B681-EED15CC73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4843597"/>
                        <a:ext cx="2116138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7791532-9DFA-4D40-B1A4-165C84105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392487"/>
              </p:ext>
            </p:extLst>
          </p:nvPr>
        </p:nvGraphicFramePr>
        <p:xfrm>
          <a:off x="7304088" y="4843597"/>
          <a:ext cx="2179637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5" imgW="2638831" imgH="1981441" progId="Excel.Sheet.8">
                  <p:embed/>
                </p:oleObj>
              </mc:Choice>
              <mc:Fallback>
                <p:oleObj name="Worksheet" r:id="rId5" imgW="2638831" imgH="1981441" progId="Excel.Sheet.8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12F9546F-A20B-43CB-8436-5140F5445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4843597"/>
                        <a:ext cx="2179637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9437DCA-397F-4A1B-9691-0F458CBA5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14611"/>
              </p:ext>
            </p:extLst>
          </p:nvPr>
        </p:nvGraphicFramePr>
        <p:xfrm>
          <a:off x="3856038" y="4843597"/>
          <a:ext cx="2884487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7" imgW="3496056" imgH="1981606" progId="Excel.Sheet.8">
                  <p:embed/>
                </p:oleObj>
              </mc:Choice>
              <mc:Fallback>
                <p:oleObj name="Worksheet" r:id="rId7" imgW="3496056" imgH="1981606" progId="Excel.Sheet.8">
                  <p:embed/>
                  <p:pic>
                    <p:nvPicPr>
                      <p:cNvPr id="2052" name="Object 6">
                        <a:extLst>
                          <a:ext uri="{FF2B5EF4-FFF2-40B4-BE49-F238E27FC236}">
                            <a16:creationId xmlns:a16="http://schemas.microsoft.com/office/drawing/2014/main" id="{529EB78E-6A85-42E1-B011-C6428EA90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4843597"/>
                        <a:ext cx="2884487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BB725462-3936-4389-8D2F-B21A9A90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308" y="4443487"/>
            <a:ext cx="1301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Base table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D6F2D24-9123-4C01-A88E-D2BE8F342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796" y="4426024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Index on Region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4703935-386D-4147-92F2-1D6172932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883" y="4426024"/>
            <a:ext cx="1743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Index on Type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0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Efficient Processing OLAP Queries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/>
              <a:t>Determine which operations should be performed on the available cuboids: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transform drill, roll, etc. into corresponding SQL and/or OLAP operations, </a:t>
            </a:r>
            <a:r>
              <a:rPr lang="en-US" altLang="zh-CN" sz="1800" b="1" dirty="0" err="1"/>
              <a:t>e.g</a:t>
            </a:r>
            <a:r>
              <a:rPr lang="en-US" altLang="zh-CN" sz="1800" b="1" dirty="0"/>
              <a:t>, dice = selection + projection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Determine to which materialized cuboid(s) the relevant operations should be applied.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Exploring indexing structures and compressed vs. dense array structures in MOLAP</a:t>
            </a:r>
          </a:p>
        </p:txBody>
      </p:sp>
    </p:spTree>
    <p:extLst>
      <p:ext uri="{BB962C8B-B14F-4D97-AF65-F5344CB8AC3E}">
        <p14:creationId xmlns:p14="http://schemas.microsoft.com/office/powerpoint/2010/main" val="182632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Warehouse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Review the basic concepts of database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What is a data warehouse?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multi-dimensional data model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warehouse architecture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Data warehouse implementation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From data warehousing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Efficient Data Cube Computation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Data cube can be viewed as a lattice of cuboids 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The bottom-most cuboid is the base cuboid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The top-most cuboid (apex) contains only one cell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How many cuboids in an n-dimensional cube with L levels?</a:t>
            </a:r>
          </a:p>
          <a:p>
            <a:pPr lvl="1">
              <a:lnSpc>
                <a:spcPct val="110000"/>
              </a:lnSpc>
            </a:pPr>
            <a:endParaRPr lang="en-US" altLang="zh-CN" sz="1800" b="1" dirty="0"/>
          </a:p>
          <a:p>
            <a:pPr lvl="1">
              <a:lnSpc>
                <a:spcPct val="110000"/>
              </a:lnSpc>
            </a:pPr>
            <a:endParaRPr lang="en-US" altLang="zh-CN" sz="1800" b="1" dirty="0"/>
          </a:p>
          <a:p>
            <a:pPr lvl="1">
              <a:lnSpc>
                <a:spcPct val="110000"/>
              </a:lnSpc>
            </a:pPr>
            <a:endParaRPr lang="en-US" altLang="zh-CN" sz="1800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Materialization of data cube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Materialize </a:t>
            </a:r>
            <a:r>
              <a:rPr lang="en-US" altLang="zh-CN" sz="1800" b="1" u="sng" dirty="0"/>
              <a:t>every</a:t>
            </a:r>
            <a:r>
              <a:rPr lang="en-US" altLang="zh-CN" sz="1800" b="1" dirty="0"/>
              <a:t> (cuboid) (full materialization), </a:t>
            </a:r>
            <a:r>
              <a:rPr lang="en-US" altLang="zh-CN" sz="1800" b="1" u="sng" dirty="0"/>
              <a:t>none </a:t>
            </a:r>
            <a:r>
              <a:rPr lang="en-US" altLang="zh-CN" sz="1800" b="1" dirty="0"/>
              <a:t>(no materialization), or </a:t>
            </a:r>
            <a:r>
              <a:rPr lang="en-US" altLang="zh-CN" sz="1800" b="1" u="sng" dirty="0">
                <a:solidFill>
                  <a:schemeClr val="hlink"/>
                </a:solidFill>
              </a:rPr>
              <a:t>some (partial materialization)</a:t>
            </a:r>
            <a:endParaRPr lang="en-US" altLang="zh-CN" sz="1800" b="1" dirty="0">
              <a:solidFill>
                <a:schemeClr val="hlink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Selection of which cuboids to materialize</a:t>
            </a:r>
          </a:p>
          <a:p>
            <a:pPr lvl="2">
              <a:lnSpc>
                <a:spcPct val="110000"/>
              </a:lnSpc>
            </a:pPr>
            <a:r>
              <a:rPr lang="en-US" altLang="zh-CN" sz="1600" b="1" dirty="0"/>
              <a:t>Based on size, sharing, access frequency, etc.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1600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EBB44E2-295C-402E-97A8-1C75E2A4A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91178"/>
              </p:ext>
            </p:extLst>
          </p:nvPr>
        </p:nvGraphicFramePr>
        <p:xfrm>
          <a:off x="2620963" y="30861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295280" imgH="583920" progId="Equation.3">
                  <p:embed/>
                </p:oleObj>
              </mc:Choice>
              <mc:Fallback>
                <p:oleObj name="Equation" r:id="rId3" imgW="1295280" imgH="58392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C545FE79-88FC-409D-93D4-707CD521C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086100"/>
                        <a:ext cx="213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7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Cube Operation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000" b="1" dirty="0"/>
              <a:t>Cube definition and computation in DMQL</a:t>
            </a:r>
          </a:p>
          <a:p>
            <a:pPr lvl="2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define cube </a:t>
            </a:r>
            <a:r>
              <a:rPr lang="en-US" altLang="zh-CN" b="1" dirty="0"/>
              <a:t>sales[item, city, year]: sum (</a:t>
            </a:r>
            <a:r>
              <a:rPr lang="en-US" altLang="zh-CN" b="1" dirty="0" err="1"/>
              <a:t>sales_in_dollars</a:t>
            </a:r>
            <a:r>
              <a:rPr lang="en-US" altLang="zh-CN" b="1" dirty="0"/>
              <a:t>)</a:t>
            </a:r>
            <a:endParaRPr lang="en-US" altLang="zh-CN" b="1" dirty="0">
              <a:solidFill>
                <a:schemeClr val="hlink"/>
              </a:solidFill>
            </a:endParaRPr>
          </a:p>
          <a:p>
            <a:pPr lvl="2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compute cube</a:t>
            </a:r>
            <a:r>
              <a:rPr lang="en-US" altLang="zh-CN" b="1" dirty="0"/>
              <a:t> sales</a:t>
            </a:r>
          </a:p>
          <a:p>
            <a:pPr algn="just">
              <a:spcAft>
                <a:spcPts val="600"/>
              </a:spcAft>
            </a:pPr>
            <a:r>
              <a:rPr lang="en-US" altLang="zh-CN" sz="2000" b="1" dirty="0"/>
              <a:t>Transform it into a SQL-like language (with a new operator </a:t>
            </a:r>
            <a:r>
              <a:rPr lang="en-US" altLang="zh-CN" sz="2000" b="1" dirty="0">
                <a:solidFill>
                  <a:schemeClr val="hlink"/>
                </a:solidFill>
              </a:rPr>
              <a:t>cube by</a:t>
            </a:r>
            <a:r>
              <a:rPr lang="en-US" altLang="zh-CN" sz="2000" b="1" dirty="0"/>
              <a:t>, introduced by Gray et al.’96)</a:t>
            </a:r>
          </a:p>
          <a:p>
            <a:pPr lvl="2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600" b="1" dirty="0"/>
              <a:t>SELECT item, city, year, SUM (amount)</a:t>
            </a:r>
          </a:p>
          <a:p>
            <a:pPr lvl="2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600" b="1" dirty="0"/>
              <a:t>FROM SALES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hlink"/>
                </a:solidFill>
              </a:rPr>
              <a:t>CUBE BY</a:t>
            </a:r>
            <a:r>
              <a:rPr lang="en-US" altLang="zh-CN" sz="1600" b="1" dirty="0"/>
              <a:t> item, city, year</a:t>
            </a:r>
            <a:endParaRPr lang="en-US" altLang="zh-CN" sz="1600" b="1" i="1" dirty="0"/>
          </a:p>
          <a:p>
            <a:pPr algn="just"/>
            <a:r>
              <a:rPr lang="en-US" altLang="zh-CN" sz="2000" b="1" dirty="0"/>
              <a:t>Need compute the following Group-</a:t>
            </a:r>
            <a:r>
              <a:rPr lang="en-US" altLang="zh-CN" sz="2000" b="1" dirty="0" err="1"/>
              <a:t>Bys</a:t>
            </a:r>
            <a:r>
              <a:rPr lang="en-US" altLang="zh-CN" sz="2000" b="1" i="1" dirty="0"/>
              <a:t> 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zh-CN" sz="1600" b="1" i="1" dirty="0">
                <a:solidFill>
                  <a:srgbClr val="0432FF"/>
                </a:solidFill>
              </a:rPr>
              <a:t>(date, product, customer),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zh-CN" sz="1600" b="1" i="1" dirty="0">
                <a:solidFill>
                  <a:srgbClr val="0432FF"/>
                </a:solidFill>
              </a:rPr>
              <a:t>(date, product),(date, customer), (product, customer),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zh-CN" sz="1600" b="1" i="1" dirty="0">
                <a:solidFill>
                  <a:srgbClr val="0432FF"/>
                </a:solidFill>
              </a:rPr>
              <a:t>(date), (product), (customer)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zh-CN" sz="1600" b="1" i="1" dirty="0">
                <a:solidFill>
                  <a:srgbClr val="0432FF"/>
                </a:solidFill>
              </a:rPr>
              <a:t>() 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5CB3161F-B402-4D7E-B8DC-A7EBA3891695}"/>
              </a:ext>
            </a:extLst>
          </p:cNvPr>
          <p:cNvGrpSpPr>
            <a:grpSpLocks/>
          </p:cNvGrpSpPr>
          <p:nvPr/>
        </p:nvGrpSpPr>
        <p:grpSpPr bwMode="auto">
          <a:xfrm>
            <a:off x="7321550" y="3619500"/>
            <a:ext cx="3349625" cy="2352675"/>
            <a:chOff x="2882" y="2160"/>
            <a:chExt cx="2686" cy="2010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80B330CE-9EE8-4338-B99F-D7213988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F0FEC1EE-FC0D-4811-91DB-C2A66A0CD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1FFE74E-1F9E-4D2F-8B1E-2A2E7E2F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  <a:gd name="T6" fmla="*/ 0 w 664"/>
                <a:gd name="T7" fmla="*/ 0 h 480"/>
                <a:gd name="T8" fmla="*/ 664 w 664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CA6560F5-81F2-4300-AAFF-185A47D82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(item)</a:t>
              </a:r>
              <a:endParaRPr lang="en-US" altLang="zh-CN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CA04E9F-7F90-4A3C-B8BB-0EAA63C7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CEE3D7A1-0F1C-479D-ACD9-7827DBD3D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0A9E07D-77A4-43FA-809B-19246CEB0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681995B-51C0-4EE5-BCCE-1C10C850C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E850028-AB7E-4B5A-A486-56BB41511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51DDCEB-1054-470D-AD60-8B3DA64BD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68BA510D-10A6-4F2C-AD63-460BA0B07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C75B2201-8085-4BDC-B49D-5114B27E6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2688"/>
              <a:ext cx="3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(city)</a:t>
              </a:r>
              <a:endParaRPr lang="en-US" altLang="zh-CN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EE14FC04-B17A-4E45-8828-0E0A90C60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0" y="2160"/>
              <a:ext cx="26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8484"/>
                  </a:solidFill>
                  <a:latin typeface="Times New Roman" panose="02020603050405020304" pitchFamily="18" charset="0"/>
                </a:rPr>
                <a:t>()</a:t>
              </a:r>
              <a:endParaRPr lang="en-US" altLang="zh-CN" sz="1800" u="sng" dirty="0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30567DB-7723-41A2-B2EE-3A293BEDB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E040E86-B598-4560-A178-AD58B65CF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DB6994AB-8F67-4951-A7C8-FFE15309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2688"/>
              <a:ext cx="43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(year)</a:t>
              </a:r>
              <a:endParaRPr lang="en-US" altLang="zh-CN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AAD5D3A6-2C59-47B4-8127-96F5AF8AB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" y="3360"/>
              <a:ext cx="8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item)</a:t>
              </a:r>
              <a:endParaRPr lang="en-US" altLang="zh-CN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DFC0056-C1D3-4F36-A66F-2EF9949C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" y="3360"/>
              <a:ext cx="80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year)</a:t>
              </a:r>
              <a:endParaRPr lang="en-US" altLang="zh-CN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5E4D1A36-E8C5-43E3-8BB5-EED9BC4F4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3360"/>
              <a:ext cx="85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(item, year)</a:t>
              </a:r>
              <a:endParaRPr lang="en-US" altLang="zh-CN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02592B8D-AC17-4E0A-BA56-24A5D9225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" y="3935"/>
              <a:ext cx="122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item, year)</a:t>
              </a:r>
              <a:endParaRPr lang="en-US" altLang="zh-CN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1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Cube Computation: ROLAP-Based Method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ROLAP-based cubing algorithms 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1800" b="1" dirty="0"/>
              <a:t>Sorting, hashing, and grouping operations are applied to the dimension attributes in order to reorder and cluster related tuples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1800" b="1" dirty="0"/>
              <a:t>Grouping is performed on some sub-aggregates as a “partial grouping step”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1800" b="1" dirty="0"/>
              <a:t>Aggregates may be computed from previously computed aggregates, rather than from the base fact table</a:t>
            </a:r>
          </a:p>
        </p:txBody>
      </p:sp>
    </p:spTree>
    <p:extLst>
      <p:ext uri="{BB962C8B-B14F-4D97-AF65-F5344CB8AC3E}">
        <p14:creationId xmlns:p14="http://schemas.microsoft.com/office/powerpoint/2010/main" val="269140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Multi-way Array Aggregation for Cube Computation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Partition arrays into chunks (a small </a:t>
            </a:r>
            <a:r>
              <a:rPr lang="en-US" altLang="zh-CN" sz="2000" b="1" dirty="0" err="1"/>
              <a:t>subcube</a:t>
            </a:r>
            <a:r>
              <a:rPr lang="en-US" altLang="zh-CN" sz="2000" b="1" dirty="0"/>
              <a:t> which fits in memory).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Compressed sparse array addressing: (</a:t>
            </a:r>
            <a:r>
              <a:rPr lang="en-US" altLang="zh-CN" sz="2000" b="1" dirty="0" err="1"/>
              <a:t>chunk_id</a:t>
            </a:r>
            <a:r>
              <a:rPr lang="en-US" altLang="zh-CN" sz="2000" b="1" dirty="0"/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Compute aggregates in “multiway” by visiting cube cells in the order which minimizes the # of times to visit each cell, and reduces memory access and storage cost.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763C628C-ACD6-4D75-BF61-E7C4A30058C3}"/>
              </a:ext>
            </a:extLst>
          </p:cNvPr>
          <p:cNvGrpSpPr>
            <a:grpSpLocks/>
          </p:cNvGrpSpPr>
          <p:nvPr/>
        </p:nvGrpSpPr>
        <p:grpSpPr bwMode="auto">
          <a:xfrm>
            <a:off x="1208088" y="3236913"/>
            <a:ext cx="4383087" cy="3321050"/>
            <a:chOff x="624" y="1056"/>
            <a:chExt cx="3949" cy="3185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792FE4BB-12D4-4BDF-9AD8-4D485FAB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" y="3890"/>
              <a:ext cx="19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C97652BA-E7F8-4C78-A497-0BA4BAD99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776"/>
              <a:ext cx="349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F28401E6-9462-4683-BA45-43481176A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E170A5B-CEFF-4613-A1BE-115194A0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7D64AB17-71FB-48A5-A11E-8F3C2DCB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F97B819D-8F5B-46D8-9B3D-63D463439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6831E433-5046-49D1-B0B8-8C84DB3AA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4D04364C-7072-4C08-B28C-9A5338767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FB7F2CB1-7CA1-4C06-AFCD-763221D9B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AutoShape 15">
              <a:extLst>
                <a:ext uri="{FF2B5EF4-FFF2-40B4-BE49-F238E27FC236}">
                  <a16:creationId xmlns:a16="http://schemas.microsoft.com/office/drawing/2014/main" id="{C896C890-C765-43E0-B160-11ED2D79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AutoShape 16">
              <a:extLst>
                <a:ext uri="{FF2B5EF4-FFF2-40B4-BE49-F238E27FC236}">
                  <a16:creationId xmlns:a16="http://schemas.microsoft.com/office/drawing/2014/main" id="{6CC4F0FB-F3F8-40DE-BB5F-412E71F63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AutoShape 17">
              <a:extLst>
                <a:ext uri="{FF2B5EF4-FFF2-40B4-BE49-F238E27FC236}">
                  <a16:creationId xmlns:a16="http://schemas.microsoft.com/office/drawing/2014/main" id="{15A1D3B9-0DC0-4C0E-ADA3-610E381C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F13BBE23-4499-49E0-B7B6-1C3AA0803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610A9742-8255-4362-B5A8-4F463711E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AutoShape 20">
              <a:extLst>
                <a:ext uri="{FF2B5EF4-FFF2-40B4-BE49-F238E27FC236}">
                  <a16:creationId xmlns:a16="http://schemas.microsoft.com/office/drawing/2014/main" id="{64E04AF9-F68C-4E9C-A88F-24087B8A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21">
              <a:extLst>
                <a:ext uri="{FF2B5EF4-FFF2-40B4-BE49-F238E27FC236}">
                  <a16:creationId xmlns:a16="http://schemas.microsoft.com/office/drawing/2014/main" id="{7D2885D4-5705-4114-B7FA-8B0BE8FC0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AutoShape 22">
              <a:extLst>
                <a:ext uri="{FF2B5EF4-FFF2-40B4-BE49-F238E27FC236}">
                  <a16:creationId xmlns:a16="http://schemas.microsoft.com/office/drawing/2014/main" id="{077799C3-0F5F-4010-9AA9-D0AEE6A2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AutoShape 23">
              <a:extLst>
                <a:ext uri="{FF2B5EF4-FFF2-40B4-BE49-F238E27FC236}">
                  <a16:creationId xmlns:a16="http://schemas.microsoft.com/office/drawing/2014/main" id="{8985328B-9F59-41D9-A2D5-B30D03357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A3BAF6E0-8877-40F6-A438-2560A7945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EF284EE8-BC19-47B0-BFF7-2DDD0B153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96BB7D73-1CA7-49F4-8FFB-0C48D28C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AutoShape 27">
              <a:extLst>
                <a:ext uri="{FF2B5EF4-FFF2-40B4-BE49-F238E27FC236}">
                  <a16:creationId xmlns:a16="http://schemas.microsoft.com/office/drawing/2014/main" id="{6818399F-62DA-4339-A5BC-262CEA7AA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6C520AD3-EB54-43D7-A70A-7AFB7DFA7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29">
              <a:extLst>
                <a:ext uri="{FF2B5EF4-FFF2-40B4-BE49-F238E27FC236}">
                  <a16:creationId xmlns:a16="http://schemas.microsoft.com/office/drawing/2014/main" id="{A601B1B9-B96E-4E90-BC74-5FB58F09C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AutoShape 30">
              <a:extLst>
                <a:ext uri="{FF2B5EF4-FFF2-40B4-BE49-F238E27FC236}">
                  <a16:creationId xmlns:a16="http://schemas.microsoft.com/office/drawing/2014/main" id="{051C3BC2-C8F3-479C-925B-88D8DBED7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67301BB5-3207-4ECF-8ABC-68B1AC8B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AutoShape 32">
              <a:extLst>
                <a:ext uri="{FF2B5EF4-FFF2-40B4-BE49-F238E27FC236}">
                  <a16:creationId xmlns:a16="http://schemas.microsoft.com/office/drawing/2014/main" id="{5C039BDB-3120-4B53-8009-07365C03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AutoShape 33">
              <a:extLst>
                <a:ext uri="{FF2B5EF4-FFF2-40B4-BE49-F238E27FC236}">
                  <a16:creationId xmlns:a16="http://schemas.microsoft.com/office/drawing/2014/main" id="{F34DE837-401C-4393-A40C-8A0BCE7D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625F10BC-BC4E-4267-8078-E81C250D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D1C33E75-96A3-455A-9D86-1381C6C6B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6C38E90F-506E-4F22-B6D3-02163B93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225EDC7C-DC66-4EE6-95AA-ABA87BC7E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A5F87DBE-5016-4356-91BE-4DF5FB52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BE102489-9A81-4D21-B2A9-81FDB08FE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F2DE2C-A91E-4935-A7EB-7E63D0B5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EFC8ECB0-561C-4ACF-A5D3-CB76BAD7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5EABE796-155E-4F48-A693-F3A8ACDF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553BCD3E-3AAA-4208-8160-247E9A4B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AutoShape 44">
              <a:extLst>
                <a:ext uri="{FF2B5EF4-FFF2-40B4-BE49-F238E27FC236}">
                  <a16:creationId xmlns:a16="http://schemas.microsoft.com/office/drawing/2014/main" id="{25A28705-6BE7-409E-AFD1-7FA60128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769EB8C2-A5E4-4D28-A0F5-993D07A40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1485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45" name="Text Box 46">
              <a:extLst>
                <a:ext uri="{FF2B5EF4-FFF2-40B4-BE49-F238E27FC236}">
                  <a16:creationId xmlns:a16="http://schemas.microsoft.com/office/drawing/2014/main" id="{BFF8323D-7CA0-4C13-A2F7-55FD8FB7A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485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46" name="Text Box 47">
              <a:extLst>
                <a:ext uri="{FF2B5EF4-FFF2-40B4-BE49-F238E27FC236}">
                  <a16:creationId xmlns:a16="http://schemas.microsoft.com/office/drawing/2014/main" id="{26427F95-C1E5-4094-937B-89F3C4811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" y="1485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47" name="Text Box 48">
              <a:extLst>
                <a:ext uri="{FF2B5EF4-FFF2-40B4-BE49-F238E27FC236}">
                  <a16:creationId xmlns:a16="http://schemas.microsoft.com/office/drawing/2014/main" id="{63500A96-B975-4050-A698-FBE97732C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485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48" name="Text Box 49">
              <a:extLst>
                <a:ext uri="{FF2B5EF4-FFF2-40B4-BE49-F238E27FC236}">
                  <a16:creationId xmlns:a16="http://schemas.microsoft.com/office/drawing/2014/main" id="{5AAE62E5-2DF3-4ED5-AE8A-AEC5D2471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3263"/>
              <a:ext cx="1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 Box 50">
              <a:extLst>
                <a:ext uri="{FF2B5EF4-FFF2-40B4-BE49-F238E27FC236}">
                  <a16:creationId xmlns:a16="http://schemas.microsoft.com/office/drawing/2014/main" id="{104B0C3A-1A3F-4E31-B4AF-673A7803D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3263"/>
              <a:ext cx="1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" name="Text Box 51">
              <a:extLst>
                <a:ext uri="{FF2B5EF4-FFF2-40B4-BE49-F238E27FC236}">
                  <a16:creationId xmlns:a16="http://schemas.microsoft.com/office/drawing/2014/main" id="{C76F16AB-31C7-49C1-8B32-F79043476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" y="3263"/>
              <a:ext cx="1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6FA9691-66D0-4B8A-A2E5-86342EF3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3263"/>
              <a:ext cx="1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4F23ABE2-0AD8-4B82-801D-E50A4F7E8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2820"/>
              <a:ext cx="1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D163B77A-80A7-4AFD-94E4-46750D90C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2373"/>
              <a:ext cx="10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id="{E268CD02-95E8-4E13-A27D-77AD27954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928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55" name="Text Box 56">
              <a:extLst>
                <a:ext uri="{FF2B5EF4-FFF2-40B4-BE49-F238E27FC236}">
                  <a16:creationId xmlns:a16="http://schemas.microsoft.com/office/drawing/2014/main" id="{E89FEC21-5DFE-4CC2-ADAF-D76453FFC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1928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56" name="Text Box 57">
              <a:extLst>
                <a:ext uri="{FF2B5EF4-FFF2-40B4-BE49-F238E27FC236}">
                  <a16:creationId xmlns:a16="http://schemas.microsoft.com/office/drawing/2014/main" id="{40A902DC-6313-4B35-A92C-A39D829C4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" y="1928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7" name="Text Box 58">
              <a:extLst>
                <a:ext uri="{FF2B5EF4-FFF2-40B4-BE49-F238E27FC236}">
                  <a16:creationId xmlns:a16="http://schemas.microsoft.com/office/drawing/2014/main" id="{8CAAC363-585C-4503-B29D-34A925DC3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1928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FF35B74A-8043-4254-824A-6C8CE08B7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099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CF92E554-343B-47E4-B5A0-70B139AEC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1099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60" name="Text Box 61">
              <a:extLst>
                <a:ext uri="{FF2B5EF4-FFF2-40B4-BE49-F238E27FC236}">
                  <a16:creationId xmlns:a16="http://schemas.microsoft.com/office/drawing/2014/main" id="{843D6E29-D925-4E6A-9C3B-203E4CFDA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" y="1099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61" name="Text Box 62">
              <a:extLst>
                <a:ext uri="{FF2B5EF4-FFF2-40B4-BE49-F238E27FC236}">
                  <a16:creationId xmlns:a16="http://schemas.microsoft.com/office/drawing/2014/main" id="{F587E978-F7D2-4B06-B43D-1E3605DA6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1099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62" name="Text Box 63">
              <a:extLst>
                <a:ext uri="{FF2B5EF4-FFF2-40B4-BE49-F238E27FC236}">
                  <a16:creationId xmlns:a16="http://schemas.microsoft.com/office/drawing/2014/main" id="{1EFE9D3D-4114-47ED-9907-53EB82650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6" y="1290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3" name="Text Box 64">
              <a:extLst>
                <a:ext uri="{FF2B5EF4-FFF2-40B4-BE49-F238E27FC236}">
                  <a16:creationId xmlns:a16="http://schemas.microsoft.com/office/drawing/2014/main" id="{A96EC3C5-9444-44CB-8E4E-063B03757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" y="1290"/>
              <a:ext cx="2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47</a:t>
              </a:r>
            </a:p>
          </p:txBody>
        </p:sp>
        <p:sp>
          <p:nvSpPr>
            <p:cNvPr id="64" name="Text Box 65">
              <a:extLst>
                <a:ext uri="{FF2B5EF4-FFF2-40B4-BE49-F238E27FC236}">
                  <a16:creationId xmlns:a16="http://schemas.microsoft.com/office/drawing/2014/main" id="{E1693D9B-4387-4CEA-8DE6-D2126B31E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1290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65" name="Text Box 66">
              <a:extLst>
                <a:ext uri="{FF2B5EF4-FFF2-40B4-BE49-F238E27FC236}">
                  <a16:creationId xmlns:a16="http://schemas.microsoft.com/office/drawing/2014/main" id="{856D1483-1B94-4745-9699-6186F055A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1290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66" name="Text Box 67">
              <a:extLst>
                <a:ext uri="{FF2B5EF4-FFF2-40B4-BE49-F238E27FC236}">
                  <a16:creationId xmlns:a16="http://schemas.microsoft.com/office/drawing/2014/main" id="{9F10F896-5763-47F7-9019-E12A5F1AC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45"/>
              <a:ext cx="1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507F383C-47FA-4F80-947F-4774CE7A9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45"/>
              <a:ext cx="19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68" name="Text Box 69">
              <a:extLst>
                <a:ext uri="{FF2B5EF4-FFF2-40B4-BE49-F238E27FC236}">
                  <a16:creationId xmlns:a16="http://schemas.microsoft.com/office/drawing/2014/main" id="{5944A1DB-D13D-46C9-AC0E-1AD31AD2F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1099"/>
              <a:ext cx="19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c3</a:t>
              </a:r>
            </a:p>
          </p:txBody>
        </p:sp>
        <p:sp>
          <p:nvSpPr>
            <p:cNvPr id="69" name="Text Box 70">
              <a:extLst>
                <a:ext uri="{FF2B5EF4-FFF2-40B4-BE49-F238E27FC236}">
                  <a16:creationId xmlns:a16="http://schemas.microsoft.com/office/drawing/2014/main" id="{27755503-4957-47C1-BFBD-D3BCA881F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1246"/>
              <a:ext cx="1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70" name="Text Box 71">
              <a:extLst>
                <a:ext uri="{FF2B5EF4-FFF2-40B4-BE49-F238E27FC236}">
                  <a16:creationId xmlns:a16="http://schemas.microsoft.com/office/drawing/2014/main" id="{822EB5BC-11A4-4543-8CBB-3918645C6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1440"/>
              <a:ext cx="19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71" name="Text Box 72">
              <a:extLst>
                <a:ext uri="{FF2B5EF4-FFF2-40B4-BE49-F238E27FC236}">
                  <a16:creationId xmlns:a16="http://schemas.microsoft.com/office/drawing/2014/main" id="{CD181FD2-A553-4FBE-8008-D238E5A50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1581"/>
              <a:ext cx="24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 0</a:t>
              </a:r>
            </a:p>
          </p:txBody>
        </p:sp>
        <p:sp>
          <p:nvSpPr>
            <p:cNvPr id="72" name="Text Box 73">
              <a:extLst>
                <a:ext uri="{FF2B5EF4-FFF2-40B4-BE49-F238E27FC236}">
                  <a16:creationId xmlns:a16="http://schemas.microsoft.com/office/drawing/2014/main" id="{6BA50622-D141-494C-B74E-B003F0E9E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966"/>
              <a:ext cx="2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b3</a:t>
              </a: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578394F0-29F4-4BF9-A5EC-ED632D5F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2399"/>
              <a:ext cx="20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b2</a:t>
              </a:r>
            </a:p>
          </p:txBody>
        </p:sp>
        <p:sp>
          <p:nvSpPr>
            <p:cNvPr id="74" name="Text Box 75">
              <a:extLst>
                <a:ext uri="{FF2B5EF4-FFF2-40B4-BE49-F238E27FC236}">
                  <a16:creationId xmlns:a16="http://schemas.microsoft.com/office/drawing/2014/main" id="{C2B3EE28-6DA6-4F25-B4B9-E6C623BC4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2829"/>
              <a:ext cx="2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b1</a:t>
              </a:r>
            </a:p>
          </p:txBody>
        </p:sp>
        <p:sp>
          <p:nvSpPr>
            <p:cNvPr id="75" name="Text Box 76">
              <a:extLst>
                <a:ext uri="{FF2B5EF4-FFF2-40B4-BE49-F238E27FC236}">
                  <a16:creationId xmlns:a16="http://schemas.microsoft.com/office/drawing/2014/main" id="{D42F7191-B91A-468B-B4F3-54F05A13A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3310"/>
              <a:ext cx="20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b0</a:t>
              </a:r>
            </a:p>
          </p:txBody>
        </p:sp>
        <p:sp>
          <p:nvSpPr>
            <p:cNvPr id="76" name="Text Box 77">
              <a:extLst>
                <a:ext uri="{FF2B5EF4-FFF2-40B4-BE49-F238E27FC236}">
                  <a16:creationId xmlns:a16="http://schemas.microsoft.com/office/drawing/2014/main" id="{A95EB103-832E-4B4C-AF0E-1643A12A7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" y="3645"/>
              <a:ext cx="1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92649DA6-A8F4-45D6-93B8-05655E35D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3645"/>
              <a:ext cx="1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78" name="Text Box 79">
              <a:extLst>
                <a:ext uri="{FF2B5EF4-FFF2-40B4-BE49-F238E27FC236}">
                  <a16:creationId xmlns:a16="http://schemas.microsoft.com/office/drawing/2014/main" id="{49225A9E-1172-4C0A-A65C-B5F62DDE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056"/>
              <a:ext cx="183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9" name="Text Box 80">
              <a:extLst>
                <a:ext uri="{FF2B5EF4-FFF2-40B4-BE49-F238E27FC236}">
                  <a16:creationId xmlns:a16="http://schemas.microsoft.com/office/drawing/2014/main" id="{CECD615F-8D6B-4228-AE47-C8F3BCE97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3"/>
              <a:ext cx="183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0" name="Text Box 81">
              <a:extLst>
                <a:ext uri="{FF2B5EF4-FFF2-40B4-BE49-F238E27FC236}">
                  <a16:creationId xmlns:a16="http://schemas.microsoft.com/office/drawing/2014/main" id="{4FB949C6-70C0-497D-9442-51047BBE5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064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81" name="Text Box 82">
              <a:extLst>
                <a:ext uri="{FF2B5EF4-FFF2-40B4-BE49-F238E27FC236}">
                  <a16:creationId xmlns:a16="http://schemas.microsoft.com/office/drawing/2014/main" id="{C8E2C2D7-90C4-40C5-B271-E645700B3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2254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82" name="Text Box 83">
              <a:extLst>
                <a:ext uri="{FF2B5EF4-FFF2-40B4-BE49-F238E27FC236}">
                  <a16:creationId xmlns:a16="http://schemas.microsoft.com/office/drawing/2014/main" id="{BD1F4357-FB1D-4D11-ABF0-41228A6F7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" y="2348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83" name="Text Box 84">
              <a:extLst>
                <a:ext uri="{FF2B5EF4-FFF2-40B4-BE49-F238E27FC236}">
                  <a16:creationId xmlns:a16="http://schemas.microsoft.com/office/drawing/2014/main" id="{F8C8790E-E4C2-4C7C-877E-A9880C417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543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84" name="Text Box 85">
              <a:extLst>
                <a:ext uri="{FF2B5EF4-FFF2-40B4-BE49-F238E27FC236}">
                  <a16:creationId xmlns:a16="http://schemas.microsoft.com/office/drawing/2014/main" id="{B3B5CF7C-169B-4E87-B799-0818FB321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85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85" name="Text Box 86">
              <a:extLst>
                <a:ext uri="{FF2B5EF4-FFF2-40B4-BE49-F238E27FC236}">
                  <a16:creationId xmlns:a16="http://schemas.microsoft.com/office/drawing/2014/main" id="{9BDD33AE-1DA5-4F2A-BED4-0F93FE23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" y="2784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86" name="Text Box 87">
              <a:extLst>
                <a:ext uri="{FF2B5EF4-FFF2-40B4-BE49-F238E27FC236}">
                  <a16:creationId xmlns:a16="http://schemas.microsoft.com/office/drawing/2014/main" id="{B5E8EB28-75DA-4D14-B329-445075A7D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2925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87" name="Text Box 88">
              <a:extLst>
                <a:ext uri="{FF2B5EF4-FFF2-40B4-BE49-F238E27FC236}">
                  <a16:creationId xmlns:a16="http://schemas.microsoft.com/office/drawing/2014/main" id="{6E7C7018-3524-4C04-8138-6D0F3D0DA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117"/>
              <a:ext cx="20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88" name="Text Box 89">
              <a:extLst>
                <a:ext uri="{FF2B5EF4-FFF2-40B4-BE49-F238E27FC236}">
                  <a16:creationId xmlns:a16="http://schemas.microsoft.com/office/drawing/2014/main" id="{42F979A3-1329-46E1-84CA-DE97BA9DE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" y="1870"/>
              <a:ext cx="2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60</a:t>
              </a:r>
            </a:p>
          </p:txBody>
        </p:sp>
      </p:grpSp>
      <p:sp>
        <p:nvSpPr>
          <p:cNvPr id="89" name="Text Box 4">
            <a:extLst>
              <a:ext uri="{FF2B5EF4-FFF2-40B4-BE49-F238E27FC236}">
                <a16:creationId xmlns:a16="http://schemas.microsoft.com/office/drawing/2014/main" id="{FB2C4798-4F1E-4798-8980-CABFE9D7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724" y="3649307"/>
            <a:ext cx="390342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lvl="1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	A: 40</a:t>
            </a:r>
          </a:p>
          <a:p>
            <a:pPr lvl="1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	B: 400</a:t>
            </a:r>
          </a:p>
          <a:p>
            <a:pPr lvl="1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</a:rPr>
              <a:t>	C: 4000</a:t>
            </a:r>
          </a:p>
          <a:p>
            <a:pPr algn="l"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</a:rPr>
              <a:t>What is the best traversing order to do multi-way aggregation?</a:t>
            </a:r>
          </a:p>
        </p:txBody>
      </p:sp>
    </p:spTree>
    <p:extLst>
      <p:ext uri="{BB962C8B-B14F-4D97-AF65-F5344CB8AC3E}">
        <p14:creationId xmlns:p14="http://schemas.microsoft.com/office/powerpoint/2010/main" val="413709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Multi-way Array Aggregation for Cube Computation</a:t>
            </a:r>
            <a:endParaRPr lang="zh-CN" altLang="en-US" sz="2000" b="1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DF665B8-3E11-45B1-8CF5-C08494D2550F}"/>
              </a:ext>
            </a:extLst>
          </p:cNvPr>
          <p:cNvGrpSpPr>
            <a:grpSpLocks/>
          </p:cNvGrpSpPr>
          <p:nvPr/>
        </p:nvGrpSpPr>
        <p:grpSpPr bwMode="auto">
          <a:xfrm>
            <a:off x="4819650" y="2287230"/>
            <a:ext cx="3935413" cy="3097212"/>
            <a:chOff x="1844" y="1570"/>
            <a:chExt cx="2479" cy="1951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C706777-3488-413B-A24B-4E9299A48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332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A08CCEB-B1F5-42EB-AF8B-321DA6395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201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7D495AE-F429-4A99-871D-0FF5A8AA0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454"/>
              <a:ext cx="535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B8D383BC-7740-4A5A-969B-33DFB084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170"/>
              <a:ext cx="535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BC0D9071-95E7-4F17-BB11-20518D0A9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886"/>
              <a:ext cx="535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5A06A4C9-2864-4A02-B0AE-25CEE1896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559"/>
              <a:ext cx="534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C74DC64E-F2BE-4C5F-9D85-B85D4A06F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276"/>
              <a:ext cx="534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EA272905-2F30-40F0-9C16-B47B0849E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93"/>
              <a:ext cx="534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0E2587D9-C4B6-47E6-AA5E-586EAA151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2667"/>
              <a:ext cx="535" cy="347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F4E699BA-886A-4543-9D2F-24D3FCAE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2384"/>
              <a:ext cx="535" cy="347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EC4EDB9D-6A6A-448F-B20F-864C02BD2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2099"/>
              <a:ext cx="535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6CA3FB01-E718-4C01-BC65-8D0C4CAA7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613"/>
              <a:ext cx="535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2BEC7527-C237-4912-8715-C291490A9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1719"/>
              <a:ext cx="535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4C623692-C97F-47E6-9679-69DF42AF5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1826"/>
              <a:ext cx="537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C643A125-D3BE-4062-AA94-E59F26773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1613"/>
              <a:ext cx="536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40680F59-BDB6-475B-AAEA-2AD61002A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1719"/>
              <a:ext cx="536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A798DF49-8B49-4EDE-A1A1-355AF8515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826"/>
              <a:ext cx="535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AD47D2A5-E2E2-4348-99D3-3CD2F8A1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613"/>
              <a:ext cx="535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C15D8778-2A6E-48F3-B852-77362FC1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" y="1719"/>
              <a:ext cx="535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AutoShape 24">
              <a:extLst>
                <a:ext uri="{FF2B5EF4-FFF2-40B4-BE49-F238E27FC236}">
                  <a16:creationId xmlns:a16="http://schemas.microsoft.com/office/drawing/2014/main" id="{FCDDE0BF-24DC-4399-BD94-F6BB22AA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1826"/>
              <a:ext cx="534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AutoShape 25">
              <a:extLst>
                <a:ext uri="{FF2B5EF4-FFF2-40B4-BE49-F238E27FC236}">
                  <a16:creationId xmlns:a16="http://schemas.microsoft.com/office/drawing/2014/main" id="{0845A046-0A79-4EF2-B455-4771A6D4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1613"/>
              <a:ext cx="535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26">
              <a:extLst>
                <a:ext uri="{FF2B5EF4-FFF2-40B4-BE49-F238E27FC236}">
                  <a16:creationId xmlns:a16="http://schemas.microsoft.com/office/drawing/2014/main" id="{DCEB0DD6-FFF1-4C20-93A8-918FC3D57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719"/>
              <a:ext cx="534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AutoShape 27">
              <a:extLst>
                <a:ext uri="{FF2B5EF4-FFF2-40B4-BE49-F238E27FC236}">
                  <a16:creationId xmlns:a16="http://schemas.microsoft.com/office/drawing/2014/main" id="{BEEAE738-02B8-44D3-8D1C-F85A16A4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1826"/>
              <a:ext cx="535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A1E91874-E807-45CF-A2EC-1418513E2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2772"/>
              <a:ext cx="534" cy="348"/>
            </a:xfrm>
            <a:prstGeom prst="cube">
              <a:avLst>
                <a:gd name="adj" fmla="val 24995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2F42A81F-784F-4FDE-9804-8AABF451E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2489"/>
              <a:ext cx="534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AutoShape 30">
              <a:extLst>
                <a:ext uri="{FF2B5EF4-FFF2-40B4-BE49-F238E27FC236}">
                  <a16:creationId xmlns:a16="http://schemas.microsoft.com/office/drawing/2014/main" id="{B1BDDF6A-0180-4E5C-9909-90C2EC038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2205"/>
              <a:ext cx="534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AutoShape 31">
              <a:extLst>
                <a:ext uri="{FF2B5EF4-FFF2-40B4-BE49-F238E27FC236}">
                  <a16:creationId xmlns:a16="http://schemas.microsoft.com/office/drawing/2014/main" id="{A40664CB-2BAF-4F58-AFE2-9589BBCD0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772"/>
              <a:ext cx="536" cy="348"/>
            </a:xfrm>
            <a:prstGeom prst="cube">
              <a:avLst>
                <a:gd name="adj" fmla="val 24995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AutoShape 32">
              <a:extLst>
                <a:ext uri="{FF2B5EF4-FFF2-40B4-BE49-F238E27FC236}">
                  <a16:creationId xmlns:a16="http://schemas.microsoft.com/office/drawing/2014/main" id="{D9F409C1-B6A3-4EB4-9542-F9A965EC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489"/>
              <a:ext cx="536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AutoShape 33">
              <a:extLst>
                <a:ext uri="{FF2B5EF4-FFF2-40B4-BE49-F238E27FC236}">
                  <a16:creationId xmlns:a16="http://schemas.microsoft.com/office/drawing/2014/main" id="{C4816EAF-756C-41A1-994A-2B5FD5A1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205"/>
              <a:ext cx="536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" name="AutoShape 34">
              <a:extLst>
                <a:ext uri="{FF2B5EF4-FFF2-40B4-BE49-F238E27FC236}">
                  <a16:creationId xmlns:a16="http://schemas.microsoft.com/office/drawing/2014/main" id="{257247C2-6C90-47CD-9039-2D91D1D42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772"/>
              <a:ext cx="535" cy="348"/>
            </a:xfrm>
            <a:prstGeom prst="cube">
              <a:avLst>
                <a:gd name="adj" fmla="val 24995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AutoShape 35">
              <a:extLst>
                <a:ext uri="{FF2B5EF4-FFF2-40B4-BE49-F238E27FC236}">
                  <a16:creationId xmlns:a16="http://schemas.microsoft.com/office/drawing/2014/main" id="{A96AE058-7810-4243-BEC5-3A838286A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489"/>
              <a:ext cx="535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AutoShape 36">
              <a:extLst>
                <a:ext uri="{FF2B5EF4-FFF2-40B4-BE49-F238E27FC236}">
                  <a16:creationId xmlns:a16="http://schemas.microsoft.com/office/drawing/2014/main" id="{4A9E7B04-FF8E-4EBA-9CB0-E8D8B10A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205"/>
              <a:ext cx="535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AutoShape 37">
              <a:extLst>
                <a:ext uri="{FF2B5EF4-FFF2-40B4-BE49-F238E27FC236}">
                  <a16:creationId xmlns:a16="http://schemas.microsoft.com/office/drawing/2014/main" id="{4788C573-0F09-43DD-8E2D-80AD8755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772"/>
              <a:ext cx="534" cy="348"/>
            </a:xfrm>
            <a:prstGeom prst="cube">
              <a:avLst>
                <a:gd name="adj" fmla="val 24995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AutoShape 38">
              <a:extLst>
                <a:ext uri="{FF2B5EF4-FFF2-40B4-BE49-F238E27FC236}">
                  <a16:creationId xmlns:a16="http://schemas.microsoft.com/office/drawing/2014/main" id="{4A2C8D54-8381-4A6B-864A-5FB011062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489"/>
              <a:ext cx="534" cy="348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AutoShape 39">
              <a:extLst>
                <a:ext uri="{FF2B5EF4-FFF2-40B4-BE49-F238E27FC236}">
                  <a16:creationId xmlns:a16="http://schemas.microsoft.com/office/drawing/2014/main" id="{05E605F0-0050-48FC-A159-5AF1B3A96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205"/>
              <a:ext cx="534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AutoShape 40">
              <a:extLst>
                <a:ext uri="{FF2B5EF4-FFF2-40B4-BE49-F238E27FC236}">
                  <a16:creationId xmlns:a16="http://schemas.microsoft.com/office/drawing/2014/main" id="{D514C699-15CD-4B37-BF36-044A87F35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931"/>
              <a:ext cx="534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B8597EE2-D745-4BCB-8D9B-745353D5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931"/>
              <a:ext cx="535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42">
              <a:extLst>
                <a:ext uri="{FF2B5EF4-FFF2-40B4-BE49-F238E27FC236}">
                  <a16:creationId xmlns:a16="http://schemas.microsoft.com/office/drawing/2014/main" id="{A78A2324-8225-4415-8726-25F84E8A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931"/>
              <a:ext cx="536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AutoShape 43">
              <a:extLst>
                <a:ext uri="{FF2B5EF4-FFF2-40B4-BE49-F238E27FC236}">
                  <a16:creationId xmlns:a16="http://schemas.microsoft.com/office/drawing/2014/main" id="{497878D3-1F87-4FB4-A550-1B7533C25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1926"/>
              <a:ext cx="535" cy="349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60135892-60F8-416C-921C-D57B309AD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182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69F7CFD2-B346-43E0-A270-6BE9102E3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9" y="182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2FCA1D4F-947E-415C-9FE4-590BDCF4C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" y="182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7F0ED93B-BA2C-4C52-ADB8-F5142117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182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535D8797-A5CB-4C7A-9E58-811A415AE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92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C068D72E-124B-45EF-BE1F-31B543010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292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95ABD416-6C87-44C9-8EDD-D82D0C7F2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92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CFD82BFA-0ACE-4B6F-BD7F-FA9077CCD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92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Text Box 52">
              <a:extLst>
                <a:ext uri="{FF2B5EF4-FFF2-40B4-BE49-F238E27FC236}">
                  <a16:creationId xmlns:a16="http://schemas.microsoft.com/office/drawing/2014/main" id="{090956BD-AE44-4514-8700-49722E4EC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65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1AC1CCCA-4508-4CA7-AD37-81D149702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37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A01C90D2-6B84-4317-8CB8-FCC538F37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09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57" name="Text Box 55">
              <a:extLst>
                <a:ext uri="{FF2B5EF4-FFF2-40B4-BE49-F238E27FC236}">
                  <a16:creationId xmlns:a16="http://schemas.microsoft.com/office/drawing/2014/main" id="{B67CF68B-8806-4082-A00D-C3AF04295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209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263685AD-EC73-4DD1-9BC7-9B13ECC2B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" y="209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291C18B9-611E-49E7-B1F5-B16BDD11C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09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60" name="Text Box 58">
              <a:extLst>
                <a:ext uri="{FF2B5EF4-FFF2-40B4-BE49-F238E27FC236}">
                  <a16:creationId xmlns:a16="http://schemas.microsoft.com/office/drawing/2014/main" id="{8BD9DE00-0F88-449C-ADE5-4DC9E38B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158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61" name="Text Box 59">
              <a:extLst>
                <a:ext uri="{FF2B5EF4-FFF2-40B4-BE49-F238E27FC236}">
                  <a16:creationId xmlns:a16="http://schemas.microsoft.com/office/drawing/2014/main" id="{74DEF23D-7A4E-46C7-8A5D-1873916A8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58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62" name="Text Box 60">
              <a:extLst>
                <a:ext uri="{FF2B5EF4-FFF2-40B4-BE49-F238E27FC236}">
                  <a16:creationId xmlns:a16="http://schemas.microsoft.com/office/drawing/2014/main" id="{DEC85F3E-FCAC-4FE7-B501-91FF6C139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" y="158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386B094C-8B0B-404A-9C6D-F368E5D62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158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2A5EAD46-EFBD-45E6-A34E-42222D917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170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5" name="Text Box 63">
              <a:extLst>
                <a:ext uri="{FF2B5EF4-FFF2-40B4-BE49-F238E27FC236}">
                  <a16:creationId xmlns:a16="http://schemas.microsoft.com/office/drawing/2014/main" id="{3FD370E5-CDB7-48A3-800C-41D85AA89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" y="170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47</a:t>
              </a:r>
            </a:p>
          </p:txBody>
        </p:sp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C175F07D-AE94-4BF5-943C-1BDDF8EF6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70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67" name="Text Box 65">
              <a:extLst>
                <a:ext uri="{FF2B5EF4-FFF2-40B4-BE49-F238E27FC236}">
                  <a16:creationId xmlns:a16="http://schemas.microsoft.com/office/drawing/2014/main" id="{8756D6FE-4B49-42EC-8E9E-551EF924A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170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68" name="Text Box 66">
              <a:extLst>
                <a:ext uri="{FF2B5EF4-FFF2-40B4-BE49-F238E27FC236}">
                  <a16:creationId xmlns:a16="http://schemas.microsoft.com/office/drawing/2014/main" id="{A926F674-1D2F-48FD-91C8-2A4CBD50F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16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69" name="Text Box 67">
              <a:extLst>
                <a:ext uri="{FF2B5EF4-FFF2-40B4-BE49-F238E27FC236}">
                  <a16:creationId xmlns:a16="http://schemas.microsoft.com/office/drawing/2014/main" id="{3164C2CB-04B4-42C4-B91E-41ADB077F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316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70" name="Text Box 68">
              <a:extLst>
                <a:ext uri="{FF2B5EF4-FFF2-40B4-BE49-F238E27FC236}">
                  <a16:creationId xmlns:a16="http://schemas.microsoft.com/office/drawing/2014/main" id="{70219930-19C2-47AC-AEB9-D055494D4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58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c3</a:t>
              </a:r>
            </a:p>
          </p:txBody>
        </p:sp>
        <p:sp>
          <p:nvSpPr>
            <p:cNvPr id="71" name="Text Box 69">
              <a:extLst>
                <a:ext uri="{FF2B5EF4-FFF2-40B4-BE49-F238E27FC236}">
                  <a16:creationId xmlns:a16="http://schemas.microsoft.com/office/drawing/2014/main" id="{1AE7D17E-D361-4388-B325-CA32A8670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167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72" name="Text Box 70">
              <a:extLst>
                <a:ext uri="{FF2B5EF4-FFF2-40B4-BE49-F238E27FC236}">
                  <a16:creationId xmlns:a16="http://schemas.microsoft.com/office/drawing/2014/main" id="{4BA763A0-2A9F-4916-AD35-CC41EEE4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179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73" name="Text Box 71">
              <a:extLst>
                <a:ext uri="{FF2B5EF4-FFF2-40B4-BE49-F238E27FC236}">
                  <a16:creationId xmlns:a16="http://schemas.microsoft.com/office/drawing/2014/main" id="{A0F77457-EA59-4DB3-9D22-55F5F3F1D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1883"/>
              <a:ext cx="15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c 0</a:t>
              </a:r>
            </a:p>
          </p:txBody>
        </p:sp>
        <p:sp>
          <p:nvSpPr>
            <p:cNvPr id="74" name="Text Box 72">
              <a:extLst>
                <a:ext uri="{FF2B5EF4-FFF2-40B4-BE49-F238E27FC236}">
                  <a16:creationId xmlns:a16="http://schemas.microsoft.com/office/drawing/2014/main" id="{36FCE18C-8ED9-400C-AF6E-85541FA5D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12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b3</a:t>
              </a:r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35288883-FEB4-4502-9E96-C03362710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38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b2</a:t>
              </a:r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2C68F9B4-AA58-4FE2-AAC2-050F82C57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5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b1</a:t>
              </a:r>
            </a:p>
          </p:txBody>
        </p:sp>
        <p:sp>
          <p:nvSpPr>
            <p:cNvPr id="77" name="Text Box 75">
              <a:extLst>
                <a:ext uri="{FF2B5EF4-FFF2-40B4-BE49-F238E27FC236}">
                  <a16:creationId xmlns:a16="http://schemas.microsoft.com/office/drawing/2014/main" id="{2DEEA09C-E874-449F-B252-80481E814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955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b0</a:t>
              </a:r>
            </a:p>
          </p:txBody>
        </p:sp>
        <p:sp>
          <p:nvSpPr>
            <p:cNvPr id="78" name="Text Box 76">
              <a:extLst>
                <a:ext uri="{FF2B5EF4-FFF2-40B4-BE49-F238E27FC236}">
                  <a16:creationId xmlns:a16="http://schemas.microsoft.com/office/drawing/2014/main" id="{3D7FE87A-B195-4659-A40D-BA2BE0CA4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16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79" name="Text Box 77">
              <a:extLst>
                <a:ext uri="{FF2B5EF4-FFF2-40B4-BE49-F238E27FC236}">
                  <a16:creationId xmlns:a16="http://schemas.microsoft.com/office/drawing/2014/main" id="{77242A95-E963-423A-BD4B-AB10022A8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316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5535E495-0159-4FDE-9F61-F7B25063D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7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79">
              <a:extLst>
                <a:ext uri="{FF2B5EF4-FFF2-40B4-BE49-F238E27FC236}">
                  <a16:creationId xmlns:a16="http://schemas.microsoft.com/office/drawing/2014/main" id="{2F021881-6156-468F-B04E-D9B5C9FA3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18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82" name="Text Box 80">
              <a:extLst>
                <a:ext uri="{FF2B5EF4-FFF2-40B4-BE49-F238E27FC236}">
                  <a16:creationId xmlns:a16="http://schemas.microsoft.com/office/drawing/2014/main" id="{19C69B5F-0535-4304-B2BB-4767A1334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29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83" name="Text Box 81">
              <a:extLst>
                <a:ext uri="{FF2B5EF4-FFF2-40B4-BE49-F238E27FC236}">
                  <a16:creationId xmlns:a16="http://schemas.microsoft.com/office/drawing/2014/main" id="{0659755C-BA08-42EE-85AD-41D38A11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35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84" name="Text Box 82">
              <a:extLst>
                <a:ext uri="{FF2B5EF4-FFF2-40B4-BE49-F238E27FC236}">
                  <a16:creationId xmlns:a16="http://schemas.microsoft.com/office/drawing/2014/main" id="{107FED53-E41E-4B7C-90D1-17BC1D4F2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47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85" name="Text Box 83">
              <a:extLst>
                <a:ext uri="{FF2B5EF4-FFF2-40B4-BE49-F238E27FC236}">
                  <a16:creationId xmlns:a16="http://schemas.microsoft.com/office/drawing/2014/main" id="{092541C9-E152-40FF-B308-A417C75F6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56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86" name="Text Box 84">
              <a:extLst>
                <a:ext uri="{FF2B5EF4-FFF2-40B4-BE49-F238E27FC236}">
                  <a16:creationId xmlns:a16="http://schemas.microsoft.com/office/drawing/2014/main" id="{B8241965-5FD8-4697-A286-A19B2C0FA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62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87" name="Text Box 85">
              <a:extLst>
                <a:ext uri="{FF2B5EF4-FFF2-40B4-BE49-F238E27FC236}">
                  <a16:creationId xmlns:a16="http://schemas.microsoft.com/office/drawing/2014/main" id="{A5F195EE-7277-4B09-881E-CF46870C8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71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88" name="Text Box 86">
              <a:extLst>
                <a:ext uri="{FF2B5EF4-FFF2-40B4-BE49-F238E27FC236}">
                  <a16:creationId xmlns:a16="http://schemas.microsoft.com/office/drawing/2014/main" id="{896F39A1-9F24-4B0C-88FC-AE12DF2C6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3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89" name="Text Box 87">
              <a:extLst>
                <a:ext uri="{FF2B5EF4-FFF2-40B4-BE49-F238E27FC236}">
                  <a16:creationId xmlns:a16="http://schemas.microsoft.com/office/drawing/2014/main" id="{066DF7BC-889D-48A9-9BEA-01D222D87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06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60</a:t>
              </a:r>
            </a:p>
          </p:txBody>
        </p:sp>
      </p:grpSp>
      <p:sp>
        <p:nvSpPr>
          <p:cNvPr id="90" name="AutoShape 88">
            <a:extLst>
              <a:ext uri="{FF2B5EF4-FFF2-40B4-BE49-F238E27FC236}">
                <a16:creationId xmlns:a16="http://schemas.microsoft.com/office/drawing/2014/main" id="{A774157E-BE27-4226-A56C-D460AB19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1395055"/>
            <a:ext cx="3733800" cy="533400"/>
          </a:xfrm>
          <a:prstGeom prst="parallelogram">
            <a:avLst>
              <a:gd name="adj" fmla="val 175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" name="Rectangle 89">
            <a:extLst>
              <a:ext uri="{FF2B5EF4-FFF2-40B4-BE49-F238E27FC236}">
                <a16:creationId xmlns:a16="http://schemas.microsoft.com/office/drawing/2014/main" id="{13361D95-A53F-4E53-AF7C-73B52613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4595455"/>
            <a:ext cx="2819400" cy="1752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" name="Line 90">
            <a:extLst>
              <a:ext uri="{FF2B5EF4-FFF2-40B4-BE49-F238E27FC236}">
                <a16:creationId xmlns:a16="http://schemas.microsoft.com/office/drawing/2014/main" id="{642C99A6-948C-49E5-99AD-A5B7783A7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7100" y="2995255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91">
            <a:extLst>
              <a:ext uri="{FF2B5EF4-FFF2-40B4-BE49-F238E27FC236}">
                <a16:creationId xmlns:a16="http://schemas.microsoft.com/office/drawing/2014/main" id="{BBCD8A77-5AA9-4DD1-A444-1F9405675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7100" y="4747855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92">
            <a:extLst>
              <a:ext uri="{FF2B5EF4-FFF2-40B4-BE49-F238E27FC236}">
                <a16:creationId xmlns:a16="http://schemas.microsoft.com/office/drawing/2014/main" id="{16426503-5B10-4DE2-8EC0-0AF9C94FDF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192845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93">
            <a:extLst>
              <a:ext uri="{FF2B5EF4-FFF2-40B4-BE49-F238E27FC236}">
                <a16:creationId xmlns:a16="http://schemas.microsoft.com/office/drawing/2014/main" id="{944BA078-89E4-4E5A-B1E5-59E8EC540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5900" y="192845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94">
            <a:extLst>
              <a:ext uri="{FF2B5EF4-FFF2-40B4-BE49-F238E27FC236}">
                <a16:creationId xmlns:a16="http://schemas.microsoft.com/office/drawing/2014/main" id="{BE8B401F-93AD-4B51-81D6-C3864F1D08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4100" y="139505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95">
            <a:extLst>
              <a:ext uri="{FF2B5EF4-FFF2-40B4-BE49-F238E27FC236}">
                <a16:creationId xmlns:a16="http://schemas.microsoft.com/office/drawing/2014/main" id="{06FD6407-DE6A-419E-AC80-A4F7B6288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4700" y="192845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96">
            <a:extLst>
              <a:ext uri="{FF2B5EF4-FFF2-40B4-BE49-F238E27FC236}">
                <a16:creationId xmlns:a16="http://schemas.microsoft.com/office/drawing/2014/main" id="{CA5A9836-BC85-46D1-9458-0C3190F9D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0" y="459545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97">
            <a:extLst>
              <a:ext uri="{FF2B5EF4-FFF2-40B4-BE49-F238E27FC236}">
                <a16:creationId xmlns:a16="http://schemas.microsoft.com/office/drawing/2014/main" id="{4165112F-76B9-4593-BE58-196D54059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459545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98">
            <a:extLst>
              <a:ext uri="{FF2B5EF4-FFF2-40B4-BE49-F238E27FC236}">
                <a16:creationId xmlns:a16="http://schemas.microsoft.com/office/drawing/2014/main" id="{5FE374C0-BDC3-43FA-A960-042BDACBC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1300" y="459545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99">
            <a:extLst>
              <a:ext uri="{FF2B5EF4-FFF2-40B4-BE49-F238E27FC236}">
                <a16:creationId xmlns:a16="http://schemas.microsoft.com/office/drawing/2014/main" id="{EEF4FF35-7CDF-43FF-B430-BD7A62072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550985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100">
            <a:extLst>
              <a:ext uri="{FF2B5EF4-FFF2-40B4-BE49-F238E27FC236}">
                <a16:creationId xmlns:a16="http://schemas.microsoft.com/office/drawing/2014/main" id="{A7E46EA6-C925-4A61-8612-032EEB12F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505265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101">
            <a:extLst>
              <a:ext uri="{FF2B5EF4-FFF2-40B4-BE49-F238E27FC236}">
                <a16:creationId xmlns:a16="http://schemas.microsoft.com/office/drawing/2014/main" id="{B7A77AC9-E631-4B15-A3C6-FE3D0964B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596705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102">
            <a:extLst>
              <a:ext uri="{FF2B5EF4-FFF2-40B4-BE49-F238E27FC236}">
                <a16:creationId xmlns:a16="http://schemas.microsoft.com/office/drawing/2014/main" id="{1F837E9A-98D1-42C1-B3BE-83EF715F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3481030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05" name="Group 103">
            <a:extLst>
              <a:ext uri="{FF2B5EF4-FFF2-40B4-BE49-F238E27FC236}">
                <a16:creationId xmlns:a16="http://schemas.microsoft.com/office/drawing/2014/main" id="{9E28F0C7-A550-4C47-8EC5-AE733C16D29C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2385655"/>
            <a:ext cx="914400" cy="2514600"/>
            <a:chOff x="480" y="1584"/>
            <a:chExt cx="576" cy="1584"/>
          </a:xfrm>
        </p:grpSpPr>
        <p:sp>
          <p:nvSpPr>
            <p:cNvPr id="106" name="AutoShape 104">
              <a:extLst>
                <a:ext uri="{FF2B5EF4-FFF2-40B4-BE49-F238E27FC236}">
                  <a16:creationId xmlns:a16="http://schemas.microsoft.com/office/drawing/2014/main" id="{FE88357A-3A00-41F1-AAE2-8925FED1B9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-24" y="2088"/>
              <a:ext cx="1584" cy="576"/>
            </a:xfrm>
            <a:prstGeom prst="parallelogram">
              <a:avLst>
                <a:gd name="adj" fmla="val 6875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FA30A84A-C26E-480B-83EC-AB9CF6DF8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7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7DFB2C65-96A7-40A3-8AA9-E07E85792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87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03375793-F70C-42B8-A315-F5A1AB6E5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8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4969F088-4225-490C-B19F-46E0A45373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20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04AB97D0-0862-46C9-92D4-02CCB3A6A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9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54F6DFA0-A9CC-4F67-A50B-04A1E3B23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9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" name="Line 111">
            <a:extLst>
              <a:ext uri="{FF2B5EF4-FFF2-40B4-BE49-F238E27FC236}">
                <a16:creationId xmlns:a16="http://schemas.microsoft.com/office/drawing/2014/main" id="{8966B43A-911F-4CF8-BA97-59ECB009B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162365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112">
            <a:extLst>
              <a:ext uri="{FF2B5EF4-FFF2-40B4-BE49-F238E27FC236}">
                <a16:creationId xmlns:a16="http://schemas.microsoft.com/office/drawing/2014/main" id="{7E0337A6-CDFF-43E4-A548-134028C46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1300" y="177605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Freeform 113">
            <a:extLst>
              <a:ext uri="{FF2B5EF4-FFF2-40B4-BE49-F238E27FC236}">
                <a16:creationId xmlns:a16="http://schemas.microsoft.com/office/drawing/2014/main" id="{6BCBA0F6-DB31-4AC6-9131-086E5D42F9E9}"/>
              </a:ext>
            </a:extLst>
          </p:cNvPr>
          <p:cNvSpPr>
            <a:spLocks/>
          </p:cNvSpPr>
          <p:nvPr/>
        </p:nvSpPr>
        <p:spPr bwMode="auto">
          <a:xfrm>
            <a:off x="5765800" y="1496655"/>
            <a:ext cx="2781300" cy="1587"/>
          </a:xfrm>
          <a:custGeom>
            <a:avLst/>
            <a:gdLst>
              <a:gd name="T0" fmla="*/ 0 w 1752"/>
              <a:gd name="T1" fmla="*/ 0 h 1"/>
              <a:gd name="T2" fmla="*/ 2147483647 w 1752"/>
              <a:gd name="T3" fmla="*/ 0 h 1"/>
              <a:gd name="T4" fmla="*/ 0 60000 65536"/>
              <a:gd name="T5" fmla="*/ 0 60000 65536"/>
              <a:gd name="T6" fmla="*/ 0 w 1752"/>
              <a:gd name="T7" fmla="*/ 0 h 1"/>
              <a:gd name="T8" fmla="*/ 1752 w 175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52" h="1">
                <a:moveTo>
                  <a:pt x="0" y="0"/>
                </a:moveTo>
                <a:lnTo>
                  <a:pt x="175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14">
            <a:extLst>
              <a:ext uri="{FF2B5EF4-FFF2-40B4-BE49-F238E27FC236}">
                <a16:creationId xmlns:a16="http://schemas.microsoft.com/office/drawing/2014/main" id="{C1CCFFEB-ECE2-4C4A-91F0-8E0552E5E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1900" y="139505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15">
            <a:extLst>
              <a:ext uri="{FF2B5EF4-FFF2-40B4-BE49-F238E27FC236}">
                <a16:creationId xmlns:a16="http://schemas.microsoft.com/office/drawing/2014/main" id="{A589E188-3552-4541-8C71-BD3605070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1395055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116">
            <a:extLst>
              <a:ext uri="{FF2B5EF4-FFF2-40B4-BE49-F238E27FC236}">
                <a16:creationId xmlns:a16="http://schemas.microsoft.com/office/drawing/2014/main" id="{B17CCA73-C3DF-4868-8C88-0840EA149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3900" y="1395055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117">
            <a:extLst>
              <a:ext uri="{FF2B5EF4-FFF2-40B4-BE49-F238E27FC236}">
                <a16:creationId xmlns:a16="http://schemas.microsoft.com/office/drawing/2014/main" id="{0FE20929-10FC-44B9-802A-B0B77BD0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44430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" name="Line 118">
            <a:extLst>
              <a:ext uri="{FF2B5EF4-FFF2-40B4-BE49-F238E27FC236}">
                <a16:creationId xmlns:a16="http://schemas.microsoft.com/office/drawing/2014/main" id="{8758D7C7-4B7E-4351-A031-64F77020C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29065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119">
            <a:extLst>
              <a:ext uri="{FF2B5EF4-FFF2-40B4-BE49-F238E27FC236}">
                <a16:creationId xmlns:a16="http://schemas.microsoft.com/office/drawing/2014/main" id="{E963D0AB-0013-4244-8A21-369A72760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238565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120">
            <a:extLst>
              <a:ext uri="{FF2B5EF4-FFF2-40B4-BE49-F238E27FC236}">
                <a16:creationId xmlns:a16="http://schemas.microsoft.com/office/drawing/2014/main" id="{89ACB7FE-58C5-49BE-967F-1F2E351C1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299525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121">
            <a:extLst>
              <a:ext uri="{FF2B5EF4-FFF2-40B4-BE49-F238E27FC236}">
                <a16:creationId xmlns:a16="http://schemas.microsoft.com/office/drawing/2014/main" id="{B8C7F780-E9F7-4D76-8103-9D6F01826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490025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122">
            <a:extLst>
              <a:ext uri="{FF2B5EF4-FFF2-40B4-BE49-F238E27FC236}">
                <a16:creationId xmlns:a16="http://schemas.microsoft.com/office/drawing/2014/main" id="{6700DB8C-9986-453B-948B-38E897A97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7700" y="2995255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AutoShape 123">
            <a:extLst>
              <a:ext uri="{FF2B5EF4-FFF2-40B4-BE49-F238E27FC236}">
                <a16:creationId xmlns:a16="http://schemas.microsoft.com/office/drawing/2014/main" id="{67B5D8F0-566B-4B86-B2FA-CFA3BC5E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668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6" name="AutoShape 124">
            <a:extLst>
              <a:ext uri="{FF2B5EF4-FFF2-40B4-BE49-F238E27FC236}">
                <a16:creationId xmlns:a16="http://schemas.microsoft.com/office/drawing/2014/main" id="{779C2576-46C7-4166-92ED-1DB05BDE0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45954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7" name="AutoShape 125">
            <a:extLst>
              <a:ext uri="{FF2B5EF4-FFF2-40B4-BE49-F238E27FC236}">
                <a16:creationId xmlns:a16="http://schemas.microsoft.com/office/drawing/2014/main" id="{3202B8EE-E762-4253-A373-5084F9DD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5192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8" name="AutoShape 126">
            <a:extLst>
              <a:ext uri="{FF2B5EF4-FFF2-40B4-BE49-F238E27FC236}">
                <a16:creationId xmlns:a16="http://schemas.microsoft.com/office/drawing/2014/main" id="{7715C5EB-3773-4E77-B516-7EF5C793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7760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" name="AutoShape 127">
            <a:extLst>
              <a:ext uri="{FF2B5EF4-FFF2-40B4-BE49-F238E27FC236}">
                <a16:creationId xmlns:a16="http://schemas.microsoft.com/office/drawing/2014/main" id="{7718BE79-6ABC-4422-8327-B787FA1D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7760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0" name="AutoShape 128">
            <a:extLst>
              <a:ext uri="{FF2B5EF4-FFF2-40B4-BE49-F238E27FC236}">
                <a16:creationId xmlns:a16="http://schemas.microsoft.com/office/drawing/2014/main" id="{79E06905-E874-426D-B84F-383561C4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17760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1" name="AutoShape 129">
            <a:extLst>
              <a:ext uri="{FF2B5EF4-FFF2-40B4-BE49-F238E27FC236}">
                <a16:creationId xmlns:a16="http://schemas.microsoft.com/office/drawing/2014/main" id="{D8365CE0-BC27-4FB8-9AC3-182EDD4B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17760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2" name="AutoShape 130">
            <a:extLst>
              <a:ext uri="{FF2B5EF4-FFF2-40B4-BE49-F238E27FC236}">
                <a16:creationId xmlns:a16="http://schemas.microsoft.com/office/drawing/2014/main" id="{9EC2F93A-B7DF-4913-B707-8CB44733D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60432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3" name="AutoShape 131">
            <a:extLst>
              <a:ext uri="{FF2B5EF4-FFF2-40B4-BE49-F238E27FC236}">
                <a16:creationId xmlns:a16="http://schemas.microsoft.com/office/drawing/2014/main" id="{26555A1D-A62E-45D5-969B-60960280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60432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4" name="AutoShape 132">
            <a:extLst>
              <a:ext uri="{FF2B5EF4-FFF2-40B4-BE49-F238E27FC236}">
                <a16:creationId xmlns:a16="http://schemas.microsoft.com/office/drawing/2014/main" id="{DEEAC8C2-4E3A-4B77-B930-7461A28A5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60432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5" name="AutoShape 133">
            <a:extLst>
              <a:ext uri="{FF2B5EF4-FFF2-40B4-BE49-F238E27FC236}">
                <a16:creationId xmlns:a16="http://schemas.microsoft.com/office/drawing/2014/main" id="{FAA3FE6A-109E-4FF0-8AF6-66454725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604325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6" name="Rectangle 134">
            <a:extLst>
              <a:ext uri="{FF2B5EF4-FFF2-40B4-BE49-F238E27FC236}">
                <a16:creationId xmlns:a16="http://schemas.microsoft.com/office/drawing/2014/main" id="{9E1FD56F-DD13-4B88-8F14-22BCB1B6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2385655"/>
            <a:ext cx="608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BC</a:t>
            </a: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37" name="Rectangle 135">
            <a:extLst>
              <a:ext uri="{FF2B5EF4-FFF2-40B4-BE49-F238E27FC236}">
                <a16:creationId xmlns:a16="http://schemas.microsoft.com/office/drawing/2014/main" id="{FA9E61EA-8D14-4445-A54D-E67A65E1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586055"/>
            <a:ext cx="60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AB</a:t>
            </a: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38" name="Rectangle 136">
            <a:extLst>
              <a:ext uri="{FF2B5EF4-FFF2-40B4-BE49-F238E27FC236}">
                <a16:creationId xmlns:a16="http://schemas.microsoft.com/office/drawing/2014/main" id="{652B23F3-02B9-4539-92CD-C5184C50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1166455"/>
            <a:ext cx="611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AC</a:t>
            </a:r>
            <a:endParaRPr lang="zh-CN" altLang="en-US" sz="2800">
              <a:latin typeface="Tahoma" panose="020B0604030504040204" pitchFamily="34" charset="0"/>
            </a:endParaRPr>
          </a:p>
        </p:txBody>
      </p:sp>
      <p:sp>
        <p:nvSpPr>
          <p:cNvPr id="139" name="Rectangle 137">
            <a:extLst>
              <a:ext uri="{FF2B5EF4-FFF2-40B4-BE49-F238E27FC236}">
                <a16:creationId xmlns:a16="http://schemas.microsoft.com/office/drawing/2014/main" id="{D0901EAB-4C9F-4694-83EA-E11DB094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6348055"/>
            <a:ext cx="457200" cy="304800"/>
          </a:xfrm>
          <a:prstGeom prst="rect">
            <a:avLst/>
          </a:prstGeom>
          <a:solidFill>
            <a:srgbClr val="F09E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a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  <a:r>
              <a:rPr lang="en-US" altLang="zh-CN" sz="1600">
                <a:latin typeface="Tahoma" panose="020B0604030504040204" pitchFamily="34" charset="0"/>
              </a:rPr>
              <a:t>b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0" name="Rectangle 138">
            <a:extLst>
              <a:ext uri="{FF2B5EF4-FFF2-40B4-BE49-F238E27FC236}">
                <a16:creationId xmlns:a16="http://schemas.microsoft.com/office/drawing/2014/main" id="{1AF1147B-88E8-4216-81C6-66D8A3F7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6348055"/>
            <a:ext cx="457200" cy="304800"/>
          </a:xfrm>
          <a:prstGeom prst="rect">
            <a:avLst/>
          </a:prstGeom>
          <a:solidFill>
            <a:srgbClr val="F09E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a</a:t>
            </a:r>
            <a:r>
              <a:rPr lang="en-US" altLang="zh-CN" sz="1600" baseline="-25000">
                <a:latin typeface="Tahoma" panose="020B0604030504040204" pitchFamily="34" charset="0"/>
              </a:rPr>
              <a:t>1</a:t>
            </a:r>
            <a:r>
              <a:rPr lang="en-US" altLang="zh-CN" sz="1600">
                <a:latin typeface="Tahoma" panose="020B0604030504040204" pitchFamily="34" charset="0"/>
              </a:rPr>
              <a:t>b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1" name="Rectangle 139">
            <a:extLst>
              <a:ext uri="{FF2B5EF4-FFF2-40B4-BE49-F238E27FC236}">
                <a16:creationId xmlns:a16="http://schemas.microsoft.com/office/drawing/2014/main" id="{F7796B38-7588-477A-9362-A86D6ABBA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6348055"/>
            <a:ext cx="457200" cy="304800"/>
          </a:xfrm>
          <a:prstGeom prst="rect">
            <a:avLst/>
          </a:prstGeom>
          <a:solidFill>
            <a:srgbClr val="F09E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a</a:t>
            </a:r>
            <a:r>
              <a:rPr lang="en-US" altLang="zh-CN" sz="1600" baseline="-25000">
                <a:latin typeface="Tahoma" panose="020B0604030504040204" pitchFamily="34" charset="0"/>
              </a:rPr>
              <a:t>2</a:t>
            </a:r>
            <a:r>
              <a:rPr lang="en-US" altLang="zh-CN" sz="1600">
                <a:latin typeface="Tahoma" panose="020B0604030504040204" pitchFamily="34" charset="0"/>
              </a:rPr>
              <a:t>b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2" name="Rectangle 140">
            <a:extLst>
              <a:ext uri="{FF2B5EF4-FFF2-40B4-BE49-F238E27FC236}">
                <a16:creationId xmlns:a16="http://schemas.microsoft.com/office/drawing/2014/main" id="{2EAE6504-ACBC-4654-8422-F2B82CD2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6348055"/>
            <a:ext cx="457200" cy="304800"/>
          </a:xfrm>
          <a:prstGeom prst="rect">
            <a:avLst/>
          </a:prstGeom>
          <a:solidFill>
            <a:srgbClr val="F09E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a</a:t>
            </a:r>
            <a:r>
              <a:rPr lang="en-US" altLang="zh-CN" sz="1600" baseline="-25000">
                <a:latin typeface="Tahoma" panose="020B0604030504040204" pitchFamily="34" charset="0"/>
              </a:rPr>
              <a:t>3</a:t>
            </a:r>
            <a:r>
              <a:rPr lang="en-US" altLang="zh-CN" sz="1600">
                <a:latin typeface="Tahoma" panose="020B0604030504040204" pitchFamily="34" charset="0"/>
              </a:rPr>
              <a:t>b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3" name="Rectangle 141">
            <a:extLst>
              <a:ext uri="{FF2B5EF4-FFF2-40B4-BE49-F238E27FC236}">
                <a16:creationId xmlns:a16="http://schemas.microsoft.com/office/drawing/2014/main" id="{69C9A132-A758-4611-B967-98275226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192845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a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  <a:r>
              <a:rPr lang="en-US" altLang="zh-CN" sz="1600">
                <a:latin typeface="Tahoma" panose="020B0604030504040204" pitchFamily="34" charset="0"/>
              </a:rPr>
              <a:t>c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4" name="Rectangle 142">
            <a:extLst>
              <a:ext uri="{FF2B5EF4-FFF2-40B4-BE49-F238E27FC236}">
                <a16:creationId xmlns:a16="http://schemas.microsoft.com/office/drawing/2014/main" id="{A057307B-A226-4385-BD01-8A62E0E6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192845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a</a:t>
            </a:r>
            <a:r>
              <a:rPr lang="en-US" altLang="zh-CN" sz="1600" baseline="-25000">
                <a:latin typeface="Tahoma" panose="020B0604030504040204" pitchFamily="34" charset="0"/>
              </a:rPr>
              <a:t>1</a:t>
            </a:r>
            <a:r>
              <a:rPr lang="en-US" altLang="zh-CN" sz="1600">
                <a:latin typeface="Tahoma" panose="020B0604030504040204" pitchFamily="34" charset="0"/>
              </a:rPr>
              <a:t>c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5" name="Rectangle 143">
            <a:extLst>
              <a:ext uri="{FF2B5EF4-FFF2-40B4-BE49-F238E27FC236}">
                <a16:creationId xmlns:a16="http://schemas.microsoft.com/office/drawing/2014/main" id="{AC1B04E5-02C3-44A4-8C0B-35FF74BD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0" y="192845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a</a:t>
            </a:r>
            <a:r>
              <a:rPr lang="en-US" altLang="zh-CN" sz="1600" baseline="-25000">
                <a:latin typeface="Tahoma" panose="020B0604030504040204" pitchFamily="34" charset="0"/>
              </a:rPr>
              <a:t>2</a:t>
            </a:r>
            <a:r>
              <a:rPr lang="en-US" altLang="zh-CN" sz="1600">
                <a:latin typeface="Tahoma" panose="020B0604030504040204" pitchFamily="34" charset="0"/>
              </a:rPr>
              <a:t>c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6" name="Rectangle 144">
            <a:extLst>
              <a:ext uri="{FF2B5EF4-FFF2-40B4-BE49-F238E27FC236}">
                <a16:creationId xmlns:a16="http://schemas.microsoft.com/office/drawing/2014/main" id="{92EEE790-1FDC-4DE1-BBC0-CCFD11BC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192845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a</a:t>
            </a:r>
            <a:r>
              <a:rPr lang="en-US" altLang="zh-CN" sz="1600" baseline="-25000">
                <a:latin typeface="Tahoma" panose="020B0604030504040204" pitchFamily="34" charset="0"/>
              </a:rPr>
              <a:t>3</a:t>
            </a:r>
            <a:r>
              <a:rPr lang="en-US" altLang="zh-CN" sz="1600">
                <a:latin typeface="Tahoma" panose="020B0604030504040204" pitchFamily="34" charset="0"/>
              </a:rPr>
              <a:t>c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7" name="Rectangle 145">
            <a:extLst>
              <a:ext uri="{FF2B5EF4-FFF2-40B4-BE49-F238E27FC236}">
                <a16:creationId xmlns:a16="http://schemas.microsoft.com/office/drawing/2014/main" id="{5D6E5D16-81F8-43AA-AC08-6144C8B8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519255"/>
            <a:ext cx="4572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b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  <a:r>
              <a:rPr lang="en-US" altLang="zh-CN" sz="1600">
                <a:latin typeface="Tahoma" panose="020B0604030504040204" pitchFamily="34" charset="0"/>
              </a:rPr>
              <a:t>c</a:t>
            </a:r>
            <a:r>
              <a:rPr lang="en-US" altLang="zh-CN" sz="1600" baseline="-250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654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Multi-way Array Aggregation for Cube Computation</a:t>
            </a:r>
            <a:endParaRPr lang="zh-CN" altLang="en-US" sz="2000" b="1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2694A65-E952-438C-8884-39984F1A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21422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0913797-4C88-43CD-BC10-15FA2D753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3140210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4408BFD-DF62-4F85-A0F4-E108BC255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3832360"/>
            <a:ext cx="849313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C368A-18B0-425D-831C-66E7642C2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3381510"/>
            <a:ext cx="849313" cy="5540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11CF3FE5-6B10-427D-AF22-79D1401FB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930660"/>
            <a:ext cx="849313" cy="5540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8274E88F-CF1E-4E3A-81F5-9F998E9C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999047"/>
            <a:ext cx="847725" cy="5540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F9D0C3C1-8C82-4741-B99B-FFDB3282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549785"/>
            <a:ext cx="847725" cy="5540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D19FB122-9818-4390-A646-EBBDF369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100522"/>
            <a:ext cx="847725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DE488B92-1E22-4100-A5D1-FB13CA10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4170497"/>
            <a:ext cx="849313" cy="550863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CE2FC7D1-E9B9-46CF-97B8-753F2E58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3721235"/>
            <a:ext cx="849313" cy="550862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3836D47A-8240-4492-92AF-E44931BF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3268797"/>
            <a:ext cx="849313" cy="5540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A179306E-9F8B-4DAB-85DA-CD4F066C3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2497272"/>
            <a:ext cx="849312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5F9AA71B-C072-4570-95CB-2A1D4C34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2665547"/>
            <a:ext cx="849312" cy="5540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F23AC8FB-2134-4610-8683-A46CC8B0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2835410"/>
            <a:ext cx="852488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AACB655C-850B-4B00-9B00-18374A48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2497272"/>
            <a:ext cx="850900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694D200C-45BE-482B-8686-71B9CCEA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2665547"/>
            <a:ext cx="850900" cy="5540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713779BE-69CE-4039-8EA7-59B37089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835410"/>
            <a:ext cx="849312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EA3EF653-6460-4E84-94A0-E4D7C60E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2497272"/>
            <a:ext cx="849313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AutoShape 22">
            <a:extLst>
              <a:ext uri="{FF2B5EF4-FFF2-40B4-BE49-F238E27FC236}">
                <a16:creationId xmlns:a16="http://schemas.microsoft.com/office/drawing/2014/main" id="{4D46A546-58CB-412D-B985-BECE881D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2665547"/>
            <a:ext cx="849312" cy="5540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id="{F36500C9-5384-459E-BCB8-D0784E2AF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835410"/>
            <a:ext cx="847725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id="{8B838972-052E-43AB-A69E-F5665BB1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497272"/>
            <a:ext cx="849312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AutoShape 25">
            <a:extLst>
              <a:ext uri="{FF2B5EF4-FFF2-40B4-BE49-F238E27FC236}">
                <a16:creationId xmlns:a16="http://schemas.microsoft.com/office/drawing/2014/main" id="{DA88DA40-E591-4BE4-B23E-7056182B5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2665547"/>
            <a:ext cx="847725" cy="5540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AutoShape 26">
            <a:extLst>
              <a:ext uri="{FF2B5EF4-FFF2-40B4-BE49-F238E27FC236}">
                <a16:creationId xmlns:a16="http://schemas.microsoft.com/office/drawing/2014/main" id="{053E4D42-EB20-4DD2-AB10-7FF6936D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2835410"/>
            <a:ext cx="849313" cy="55245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AutoShape 27">
            <a:extLst>
              <a:ext uri="{FF2B5EF4-FFF2-40B4-BE49-F238E27FC236}">
                <a16:creationId xmlns:a16="http://schemas.microsoft.com/office/drawing/2014/main" id="{FEF91CDA-AFE6-4818-A108-22136E96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337185"/>
            <a:ext cx="847725" cy="552450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30" name="AutoShape 28">
            <a:extLst>
              <a:ext uri="{FF2B5EF4-FFF2-40B4-BE49-F238E27FC236}">
                <a16:creationId xmlns:a16="http://schemas.microsoft.com/office/drawing/2014/main" id="{7B5304A7-DF39-4E69-984A-B28D1ADC3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887922"/>
            <a:ext cx="847725" cy="552450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AutoShape 29">
            <a:extLst>
              <a:ext uri="{FF2B5EF4-FFF2-40B4-BE49-F238E27FC236}">
                <a16:creationId xmlns:a16="http://schemas.microsoft.com/office/drawing/2014/main" id="{041A396D-5C5E-46CB-BF2C-F9D0F7D9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437072"/>
            <a:ext cx="847725" cy="554038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AutoShape 30">
            <a:extLst>
              <a:ext uri="{FF2B5EF4-FFF2-40B4-BE49-F238E27FC236}">
                <a16:creationId xmlns:a16="http://schemas.microsoft.com/office/drawing/2014/main" id="{8FAD6D71-FF6B-460F-A00A-A1BAB793B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337185"/>
            <a:ext cx="850900" cy="552450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AutoShape 31">
            <a:extLst>
              <a:ext uri="{FF2B5EF4-FFF2-40B4-BE49-F238E27FC236}">
                <a16:creationId xmlns:a16="http://schemas.microsoft.com/office/drawing/2014/main" id="{8A8442FD-6BBF-4BE3-BFBC-A2651DB88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3887922"/>
            <a:ext cx="850900" cy="552450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2">
            <a:extLst>
              <a:ext uri="{FF2B5EF4-FFF2-40B4-BE49-F238E27FC236}">
                <a16:creationId xmlns:a16="http://schemas.microsoft.com/office/drawing/2014/main" id="{53FE66F4-0D38-4183-A463-2936142C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3437072"/>
            <a:ext cx="850900" cy="554038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6FD0E86E-5CF2-4B27-8E2F-708F16E0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4337185"/>
            <a:ext cx="849313" cy="552450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4">
            <a:extLst>
              <a:ext uri="{FF2B5EF4-FFF2-40B4-BE49-F238E27FC236}">
                <a16:creationId xmlns:a16="http://schemas.microsoft.com/office/drawing/2014/main" id="{2FE11A69-DAA8-4397-A84C-9510A17D9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887922"/>
            <a:ext cx="849313" cy="552450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AutoShape 35">
            <a:extLst>
              <a:ext uri="{FF2B5EF4-FFF2-40B4-BE49-F238E27FC236}">
                <a16:creationId xmlns:a16="http://schemas.microsoft.com/office/drawing/2014/main" id="{119E4F4C-45A8-44EA-90E5-4A65066E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437072"/>
            <a:ext cx="849313" cy="554038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AutoShape 36">
            <a:extLst>
              <a:ext uri="{FF2B5EF4-FFF2-40B4-BE49-F238E27FC236}">
                <a16:creationId xmlns:a16="http://schemas.microsoft.com/office/drawing/2014/main" id="{384C2EBC-8887-4664-8FB9-89062CE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4337185"/>
            <a:ext cx="847725" cy="552450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AutoShape 37">
            <a:extLst>
              <a:ext uri="{FF2B5EF4-FFF2-40B4-BE49-F238E27FC236}">
                <a16:creationId xmlns:a16="http://schemas.microsoft.com/office/drawing/2014/main" id="{65519223-2FF7-4DFF-AF38-2B5B023C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3887922"/>
            <a:ext cx="847725" cy="552450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AutoShape 38">
            <a:extLst>
              <a:ext uri="{FF2B5EF4-FFF2-40B4-BE49-F238E27FC236}">
                <a16:creationId xmlns:a16="http://schemas.microsoft.com/office/drawing/2014/main" id="{42811CB6-4322-49AB-9038-33A41322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3437072"/>
            <a:ext cx="847725" cy="554038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AutoShape 39">
            <a:extLst>
              <a:ext uri="{FF2B5EF4-FFF2-40B4-BE49-F238E27FC236}">
                <a16:creationId xmlns:a16="http://schemas.microsoft.com/office/drawing/2014/main" id="{5E2BEBE4-140D-4DBC-9FF2-B99B02D3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002097"/>
            <a:ext cx="847725" cy="554038"/>
          </a:xfrm>
          <a:prstGeom prst="cube">
            <a:avLst>
              <a:gd name="adj" fmla="val 24995"/>
            </a:avLst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42" name="AutoShape 40">
            <a:extLst>
              <a:ext uri="{FF2B5EF4-FFF2-40B4-BE49-F238E27FC236}">
                <a16:creationId xmlns:a16="http://schemas.microsoft.com/office/drawing/2014/main" id="{15ED9E1A-6793-4799-84CC-29B5746F5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3002097"/>
            <a:ext cx="849313" cy="5540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AutoShape 41">
            <a:extLst>
              <a:ext uri="{FF2B5EF4-FFF2-40B4-BE49-F238E27FC236}">
                <a16:creationId xmlns:a16="http://schemas.microsoft.com/office/drawing/2014/main" id="{E4A51341-E70A-4F41-AA53-C7FED43D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002097"/>
            <a:ext cx="850900" cy="5540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AutoShape 42">
            <a:extLst>
              <a:ext uri="{FF2B5EF4-FFF2-40B4-BE49-F238E27FC236}">
                <a16:creationId xmlns:a16="http://schemas.microsoft.com/office/drawing/2014/main" id="{FBC62885-93F5-4BA8-A153-7D29D11E1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994160"/>
            <a:ext cx="849312" cy="5540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9211D5DB-200A-4517-9A8C-C2CE81590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282906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0112B6B2-3B2E-42AB-89DB-BA98F29C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82906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1703ED18-1462-4E1F-8119-1EE314E8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282906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CBC23E01-8955-4684-A58C-9E93BBE3C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282906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3D1FCC38-B283-474C-AF8B-1E9F8D51B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4583247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78C0B5A2-E077-4C5D-80D7-9C4900EE4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583247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CCFF2B46-AC78-4A5E-B46F-9F1ED87A0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583247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7A9A9EB7-6843-41FF-BB11-CCB65548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4583247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620FB4DB-4D57-4DD4-8F6E-40A4D51C7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4145097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4E663A93-F0DF-4E85-902E-B61F8C3E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3706947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5" name="Text Box 53">
            <a:extLst>
              <a:ext uri="{FF2B5EF4-FFF2-40B4-BE49-F238E27FC236}">
                <a16:creationId xmlns:a16="http://schemas.microsoft.com/office/drawing/2014/main" id="{DA4F21B8-DFF6-4DBC-AD76-C7FB9C904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326562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6" name="Text Box 54">
            <a:extLst>
              <a:ext uri="{FF2B5EF4-FFF2-40B4-BE49-F238E27FC236}">
                <a16:creationId xmlns:a16="http://schemas.microsoft.com/office/drawing/2014/main" id="{43CDFFEB-1430-45D4-8E82-E62F7B2FD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326562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5FDFD37B-39A1-44A2-A6E9-9F6171507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26562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8" name="Text Box 56">
            <a:extLst>
              <a:ext uri="{FF2B5EF4-FFF2-40B4-BE49-F238E27FC236}">
                <a16:creationId xmlns:a16="http://schemas.microsoft.com/office/drawing/2014/main" id="{0F129B50-B471-4B29-AA0A-86164B785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326562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59" name="Text Box 57">
            <a:extLst>
              <a:ext uri="{FF2B5EF4-FFF2-40B4-BE49-F238E27FC236}">
                <a16:creationId xmlns:a16="http://schemas.microsoft.com/office/drawing/2014/main" id="{687491AD-9AF8-4E73-A943-5F3EE4D73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45123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64</a:t>
            </a:r>
          </a:p>
        </p:txBody>
      </p:sp>
      <p:sp>
        <p:nvSpPr>
          <p:cNvPr id="60" name="Text Box 58">
            <a:extLst>
              <a:ext uri="{FF2B5EF4-FFF2-40B4-BE49-F238E27FC236}">
                <a16:creationId xmlns:a16="http://schemas.microsoft.com/office/drawing/2014/main" id="{5CE58910-F91F-4820-A263-4E2E6117D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245123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61" name="Text Box 59">
            <a:extLst>
              <a:ext uri="{FF2B5EF4-FFF2-40B4-BE49-F238E27FC236}">
                <a16:creationId xmlns:a16="http://schemas.microsoft.com/office/drawing/2014/main" id="{7491479C-6719-46BD-ABD9-D5290745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245123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8C330739-9B9A-4D2E-BDAA-3A04CE9C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245123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64CA28BE-2409-440A-ADD1-FE10909C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264014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64" name="Text Box 62">
            <a:extLst>
              <a:ext uri="{FF2B5EF4-FFF2-40B4-BE49-F238E27FC236}">
                <a16:creationId xmlns:a16="http://schemas.microsoft.com/office/drawing/2014/main" id="{083D637F-0243-43FC-9083-53942DC14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264014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47</a:t>
            </a:r>
          </a:p>
        </p:txBody>
      </p:sp>
      <p:sp>
        <p:nvSpPr>
          <p:cNvPr id="65" name="Text Box 63">
            <a:extLst>
              <a:ext uri="{FF2B5EF4-FFF2-40B4-BE49-F238E27FC236}">
                <a16:creationId xmlns:a16="http://schemas.microsoft.com/office/drawing/2014/main" id="{FFE019F4-7C7D-4135-A75C-7F66A08F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64014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46</a:t>
            </a:r>
          </a:p>
        </p:txBody>
      </p:sp>
      <p:sp>
        <p:nvSpPr>
          <p:cNvPr id="66" name="Text Box 64">
            <a:extLst>
              <a:ext uri="{FF2B5EF4-FFF2-40B4-BE49-F238E27FC236}">
                <a16:creationId xmlns:a16="http://schemas.microsoft.com/office/drawing/2014/main" id="{32A20936-8C08-46D2-97CC-9C47D8F1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264014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67" name="Text Box 65">
            <a:extLst>
              <a:ext uri="{FF2B5EF4-FFF2-40B4-BE49-F238E27FC236}">
                <a16:creationId xmlns:a16="http://schemas.microsoft.com/office/drawing/2014/main" id="{5E59AEAB-D473-4468-963F-E304A2CC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4957897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a1</a:t>
            </a:r>
          </a:p>
        </p:txBody>
      </p:sp>
      <p:sp>
        <p:nvSpPr>
          <p:cNvPr id="68" name="Text Box 66">
            <a:extLst>
              <a:ext uri="{FF2B5EF4-FFF2-40B4-BE49-F238E27FC236}">
                <a16:creationId xmlns:a16="http://schemas.microsoft.com/office/drawing/2014/main" id="{D368E220-9B69-4A5F-97DB-0CCB6ED3D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4957897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a0</a:t>
            </a:r>
          </a:p>
        </p:txBody>
      </p:sp>
      <p:sp>
        <p:nvSpPr>
          <p:cNvPr id="69" name="Text Box 67">
            <a:extLst>
              <a:ext uri="{FF2B5EF4-FFF2-40B4-BE49-F238E27FC236}">
                <a16:creationId xmlns:a16="http://schemas.microsoft.com/office/drawing/2014/main" id="{5C7BBE8A-F5B0-45AA-B391-515BEA948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2451235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c3</a:t>
            </a:r>
          </a:p>
        </p:txBody>
      </p:sp>
      <p:sp>
        <p:nvSpPr>
          <p:cNvPr id="70" name="Text Box 68">
            <a:extLst>
              <a:ext uri="{FF2B5EF4-FFF2-40B4-BE49-F238E27FC236}">
                <a16:creationId xmlns:a16="http://schemas.microsoft.com/office/drawing/2014/main" id="{0F43E774-F41A-43D9-A5B1-1174FEB68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2594110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c2</a:t>
            </a:r>
          </a:p>
        </p:txBody>
      </p:sp>
      <p:sp>
        <p:nvSpPr>
          <p:cNvPr id="71" name="Text Box 69">
            <a:extLst>
              <a:ext uri="{FF2B5EF4-FFF2-40B4-BE49-F238E27FC236}">
                <a16:creationId xmlns:a16="http://schemas.microsoft.com/office/drawing/2014/main" id="{EDA4E36E-97E8-4BCE-A43A-6750FBAC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2783022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c1</a:t>
            </a:r>
          </a:p>
        </p:txBody>
      </p:sp>
      <p:sp>
        <p:nvSpPr>
          <p:cNvPr id="72" name="Text Box 70">
            <a:extLst>
              <a:ext uri="{FF2B5EF4-FFF2-40B4-BE49-F238E27FC236}">
                <a16:creationId xmlns:a16="http://schemas.microsoft.com/office/drawing/2014/main" id="{0268BD72-07F1-43B8-B528-AF02AB4C8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2925897"/>
            <a:ext cx="24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 0</a:t>
            </a:r>
          </a:p>
        </p:txBody>
      </p:sp>
      <p:sp>
        <p:nvSpPr>
          <p:cNvPr id="73" name="Text Box 71">
            <a:extLst>
              <a:ext uri="{FF2B5EF4-FFF2-40B4-BE49-F238E27FC236}">
                <a16:creationId xmlns:a16="http://schemas.microsoft.com/office/drawing/2014/main" id="{18BC8DFD-CA85-4EA2-A443-2E85AB73B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330372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b3</a:t>
            </a:r>
          </a:p>
        </p:txBody>
      </p:sp>
      <p:sp>
        <p:nvSpPr>
          <p:cNvPr id="74" name="Text Box 72">
            <a:extLst>
              <a:ext uri="{FF2B5EF4-FFF2-40B4-BE49-F238E27FC236}">
                <a16:creationId xmlns:a16="http://schemas.microsoft.com/office/drawing/2014/main" id="{58561C62-98C7-4CEC-8734-E45A7B3AC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372917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b2</a:t>
            </a:r>
          </a:p>
        </p:txBody>
      </p:sp>
      <p:sp>
        <p:nvSpPr>
          <p:cNvPr id="75" name="Text Box 73">
            <a:extLst>
              <a:ext uri="{FF2B5EF4-FFF2-40B4-BE49-F238E27FC236}">
                <a16:creationId xmlns:a16="http://schemas.microsoft.com/office/drawing/2014/main" id="{4B5A8692-A6DB-4A6D-8D38-558FA0AA0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15462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b1</a:t>
            </a:r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1D5D210E-4048-4023-BB20-57CA27E0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62769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b0</a:t>
            </a:r>
          </a:p>
        </p:txBody>
      </p:sp>
      <p:sp>
        <p:nvSpPr>
          <p:cNvPr id="77" name="Text Box 75">
            <a:extLst>
              <a:ext uri="{FF2B5EF4-FFF2-40B4-BE49-F238E27FC236}">
                <a16:creationId xmlns:a16="http://schemas.microsoft.com/office/drawing/2014/main" id="{777F1363-98DB-4617-ADB8-CBC7279AA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4957897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a2</a:t>
            </a:r>
          </a:p>
        </p:txBody>
      </p:sp>
      <p:sp>
        <p:nvSpPr>
          <p:cNvPr id="78" name="Text Box 76">
            <a:extLst>
              <a:ext uri="{FF2B5EF4-FFF2-40B4-BE49-F238E27FC236}">
                <a16:creationId xmlns:a16="http://schemas.microsoft.com/office/drawing/2014/main" id="{F1342C6B-9133-4BCB-A0A8-8F81705F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38" y="4957897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a3</a:t>
            </a:r>
          </a:p>
        </p:txBody>
      </p:sp>
      <p:sp>
        <p:nvSpPr>
          <p:cNvPr id="79" name="Text Box 77">
            <a:extLst>
              <a:ext uri="{FF2B5EF4-FFF2-40B4-BE49-F238E27FC236}">
                <a16:creationId xmlns:a16="http://schemas.microsoft.com/office/drawing/2014/main" id="{2E16AF26-C27D-4385-9CFF-48C0C2363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242901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C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80" name="Text Box 78">
            <a:extLst>
              <a:ext uri="{FF2B5EF4-FFF2-40B4-BE49-F238E27FC236}">
                <a16:creationId xmlns:a16="http://schemas.microsoft.com/office/drawing/2014/main" id="{18DBA270-F193-4D5D-BB3B-ED05C9DA7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3" y="339897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81" name="Text Box 79">
            <a:extLst>
              <a:ext uri="{FF2B5EF4-FFF2-40B4-BE49-F238E27FC236}">
                <a16:creationId xmlns:a16="http://schemas.microsoft.com/office/drawing/2014/main" id="{809AD6F8-6C64-4554-B5CC-EC267AC6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358629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82" name="Text Box 80">
            <a:extLst>
              <a:ext uri="{FF2B5EF4-FFF2-40B4-BE49-F238E27FC236}">
                <a16:creationId xmlns:a16="http://schemas.microsoft.com/office/drawing/2014/main" id="{AFB71107-90BF-479E-9CC2-18AB3FD7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368154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56</a:t>
            </a:r>
          </a:p>
        </p:txBody>
      </p:sp>
      <p:sp>
        <p:nvSpPr>
          <p:cNvPr id="83" name="Text Box 81">
            <a:extLst>
              <a:ext uri="{FF2B5EF4-FFF2-40B4-BE49-F238E27FC236}">
                <a16:creationId xmlns:a16="http://schemas.microsoft.com/office/drawing/2014/main" id="{E2B4EAC4-B3F5-45D1-A2E1-E0A9CF7B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3" y="387204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84" name="Text Box 82">
            <a:extLst>
              <a:ext uri="{FF2B5EF4-FFF2-40B4-BE49-F238E27FC236}">
                <a16:creationId xmlns:a16="http://schemas.microsoft.com/office/drawing/2014/main" id="{A9D20BFF-A88D-423A-8641-983C5C97E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401174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85" name="Text Box 83">
            <a:extLst>
              <a:ext uri="{FF2B5EF4-FFF2-40B4-BE49-F238E27FC236}">
                <a16:creationId xmlns:a16="http://schemas.microsoft.com/office/drawing/2014/main" id="{9740216B-7817-439A-88D1-47F980C25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4106997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52</a:t>
            </a:r>
          </a:p>
        </p:txBody>
      </p:sp>
      <p:sp>
        <p:nvSpPr>
          <p:cNvPr id="86" name="Text Box 84">
            <a:extLst>
              <a:ext uri="{FF2B5EF4-FFF2-40B4-BE49-F238E27FC236}">
                <a16:creationId xmlns:a16="http://schemas.microsoft.com/office/drawing/2014/main" id="{6935DE2F-C302-48DB-82DE-1FAD29D82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424828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87" name="Text Box 85">
            <a:extLst>
              <a:ext uri="{FF2B5EF4-FFF2-40B4-BE49-F238E27FC236}">
                <a16:creationId xmlns:a16="http://schemas.microsoft.com/office/drawing/2014/main" id="{B5F1E9AB-1F18-4F79-829A-A6FC594DE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443878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88" name="Text Box 86">
            <a:extLst>
              <a:ext uri="{FF2B5EF4-FFF2-40B4-BE49-F238E27FC236}">
                <a16:creationId xmlns:a16="http://schemas.microsoft.com/office/drawing/2014/main" id="{570B2112-BBA7-45FE-B5DD-638406E3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3208472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89" name="AutoShape 87">
            <a:extLst>
              <a:ext uri="{FF2B5EF4-FFF2-40B4-BE49-F238E27FC236}">
                <a16:creationId xmlns:a16="http://schemas.microsoft.com/office/drawing/2014/main" id="{17026268-158F-4BC7-80B0-CDFAD141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1536835"/>
            <a:ext cx="3733800" cy="533400"/>
          </a:xfrm>
          <a:prstGeom prst="parallelogram">
            <a:avLst>
              <a:gd name="adj" fmla="val 175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93A0F98B-3A0A-4BD7-859F-F3541A2E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737235"/>
            <a:ext cx="2819400" cy="1752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" name="Line 89">
            <a:extLst>
              <a:ext uri="{FF2B5EF4-FFF2-40B4-BE49-F238E27FC236}">
                <a16:creationId xmlns:a16="http://schemas.microsoft.com/office/drawing/2014/main" id="{F0813C27-DC91-493E-9161-843B20D08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3137035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90">
            <a:extLst>
              <a:ext uri="{FF2B5EF4-FFF2-40B4-BE49-F238E27FC236}">
                <a16:creationId xmlns:a16="http://schemas.microsoft.com/office/drawing/2014/main" id="{45EB3DDA-EF0F-4429-B75B-08449E172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4889635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91">
            <a:extLst>
              <a:ext uri="{FF2B5EF4-FFF2-40B4-BE49-F238E27FC236}">
                <a16:creationId xmlns:a16="http://schemas.microsoft.com/office/drawing/2014/main" id="{0742DA7E-8151-4835-A019-D6ECE7AB6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5500" y="207023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92">
            <a:extLst>
              <a:ext uri="{FF2B5EF4-FFF2-40B4-BE49-F238E27FC236}">
                <a16:creationId xmlns:a16="http://schemas.microsoft.com/office/drawing/2014/main" id="{DEDC30E8-FC68-4E6A-AA56-5CC16D93C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900" y="207023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93">
            <a:extLst>
              <a:ext uri="{FF2B5EF4-FFF2-40B4-BE49-F238E27FC236}">
                <a16:creationId xmlns:a16="http://schemas.microsoft.com/office/drawing/2014/main" id="{F0199A60-4EE7-4B22-9410-E3964BCD03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93100" y="153683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94">
            <a:extLst>
              <a:ext uri="{FF2B5EF4-FFF2-40B4-BE49-F238E27FC236}">
                <a16:creationId xmlns:a16="http://schemas.microsoft.com/office/drawing/2014/main" id="{09F16D89-3593-4789-BE25-AF44AFAB3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700" y="207023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95">
            <a:extLst>
              <a:ext uri="{FF2B5EF4-FFF2-40B4-BE49-F238E27FC236}">
                <a16:creationId xmlns:a16="http://schemas.microsoft.com/office/drawing/2014/main" id="{F72530DB-CFB7-4D67-B8BD-7085659EC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473723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96">
            <a:extLst>
              <a:ext uri="{FF2B5EF4-FFF2-40B4-BE49-F238E27FC236}">
                <a16:creationId xmlns:a16="http://schemas.microsoft.com/office/drawing/2014/main" id="{97F8013E-3D3D-42FB-9B1B-38C9E26EC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473723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97">
            <a:extLst>
              <a:ext uri="{FF2B5EF4-FFF2-40B4-BE49-F238E27FC236}">
                <a16:creationId xmlns:a16="http://schemas.microsoft.com/office/drawing/2014/main" id="{A491E0EB-C1CA-47BB-94AF-5C1F865BD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473723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98">
            <a:extLst>
              <a:ext uri="{FF2B5EF4-FFF2-40B4-BE49-F238E27FC236}">
                <a16:creationId xmlns:a16="http://schemas.microsoft.com/office/drawing/2014/main" id="{52B15134-14B7-4028-9F34-13D847356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565163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99">
            <a:extLst>
              <a:ext uri="{FF2B5EF4-FFF2-40B4-BE49-F238E27FC236}">
                <a16:creationId xmlns:a16="http://schemas.microsoft.com/office/drawing/2014/main" id="{6F125727-3D0F-40BF-A72F-9FC7102D7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519443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100">
            <a:extLst>
              <a:ext uri="{FF2B5EF4-FFF2-40B4-BE49-F238E27FC236}">
                <a16:creationId xmlns:a16="http://schemas.microsoft.com/office/drawing/2014/main" id="{F46D77C8-934B-4738-BE2C-39D45A9BE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610883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101">
            <a:extLst>
              <a:ext uri="{FF2B5EF4-FFF2-40B4-BE49-F238E27FC236}">
                <a16:creationId xmlns:a16="http://schemas.microsoft.com/office/drawing/2014/main" id="{7BDEDF3A-E66D-426E-A128-A1A1E2C55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3622810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04" name="Group 102">
            <a:extLst>
              <a:ext uri="{FF2B5EF4-FFF2-40B4-BE49-F238E27FC236}">
                <a16:creationId xmlns:a16="http://schemas.microsoft.com/office/drawing/2014/main" id="{1A981588-22F4-4FAF-936E-44F531FED6E6}"/>
              </a:ext>
            </a:extLst>
          </p:cNvPr>
          <p:cNvGrpSpPr>
            <a:grpSpLocks/>
          </p:cNvGrpSpPr>
          <p:nvPr/>
        </p:nvGrpSpPr>
        <p:grpSpPr bwMode="auto">
          <a:xfrm>
            <a:off x="2273300" y="2527435"/>
            <a:ext cx="914400" cy="2514600"/>
            <a:chOff x="480" y="1584"/>
            <a:chExt cx="576" cy="1584"/>
          </a:xfrm>
        </p:grpSpPr>
        <p:sp>
          <p:nvSpPr>
            <p:cNvPr id="105" name="AutoShape 103">
              <a:extLst>
                <a:ext uri="{FF2B5EF4-FFF2-40B4-BE49-F238E27FC236}">
                  <a16:creationId xmlns:a16="http://schemas.microsoft.com/office/drawing/2014/main" id="{7A4E0CD1-C24B-4457-8A0E-5F48A9B71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-24" y="2088"/>
              <a:ext cx="1584" cy="576"/>
            </a:xfrm>
            <a:prstGeom prst="parallelogram">
              <a:avLst>
                <a:gd name="adj" fmla="val 6875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DBEE3D20-7204-4E30-8DC5-80BC66AFB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7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6E876657-8405-466B-BF86-03260F7EB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87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484B93B2-991F-4BC6-B02A-F1628DD1E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8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B384022D-7952-46B4-B402-0470B27E2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20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D175DECE-2081-4452-848E-BD967848F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9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64C0847F-9537-45A7-B21D-29810240E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9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" name="Line 110">
            <a:extLst>
              <a:ext uri="{FF2B5EF4-FFF2-40B4-BE49-F238E27FC236}">
                <a16:creationId xmlns:a16="http://schemas.microsoft.com/office/drawing/2014/main" id="{812E6C69-4351-4E27-8950-EF45077A6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176543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5EFACA72-27B0-47BA-BE16-784933F00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191783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044E5578-7646-425A-9896-E991E9176E0A}"/>
              </a:ext>
            </a:extLst>
          </p:cNvPr>
          <p:cNvSpPr>
            <a:spLocks/>
          </p:cNvSpPr>
          <p:nvPr/>
        </p:nvSpPr>
        <p:spPr bwMode="auto">
          <a:xfrm>
            <a:off x="5384800" y="1638435"/>
            <a:ext cx="2781300" cy="1587"/>
          </a:xfrm>
          <a:custGeom>
            <a:avLst/>
            <a:gdLst>
              <a:gd name="T0" fmla="*/ 0 w 1752"/>
              <a:gd name="T1" fmla="*/ 0 h 1"/>
              <a:gd name="T2" fmla="*/ 2147483647 w 1752"/>
              <a:gd name="T3" fmla="*/ 0 h 1"/>
              <a:gd name="T4" fmla="*/ 0 60000 65536"/>
              <a:gd name="T5" fmla="*/ 0 60000 65536"/>
              <a:gd name="T6" fmla="*/ 0 w 1752"/>
              <a:gd name="T7" fmla="*/ 0 h 1"/>
              <a:gd name="T8" fmla="*/ 1752 w 175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52" h="1">
                <a:moveTo>
                  <a:pt x="0" y="0"/>
                </a:moveTo>
                <a:lnTo>
                  <a:pt x="175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113">
            <a:extLst>
              <a:ext uri="{FF2B5EF4-FFF2-40B4-BE49-F238E27FC236}">
                <a16:creationId xmlns:a16="http://schemas.microsoft.com/office/drawing/2014/main" id="{555CAB7C-3531-4B62-A236-3C48D4E4D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900" y="153683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14">
            <a:extLst>
              <a:ext uri="{FF2B5EF4-FFF2-40B4-BE49-F238E27FC236}">
                <a16:creationId xmlns:a16="http://schemas.microsoft.com/office/drawing/2014/main" id="{406AD57D-D4EE-4721-BBE1-AC1EADC1B2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5100" y="1536835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15">
            <a:extLst>
              <a:ext uri="{FF2B5EF4-FFF2-40B4-BE49-F238E27FC236}">
                <a16:creationId xmlns:a16="http://schemas.microsoft.com/office/drawing/2014/main" id="{5960FB11-1ADA-40C8-89D4-7EB17E56A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2900" y="1536835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116">
            <a:extLst>
              <a:ext uri="{FF2B5EF4-FFF2-40B4-BE49-F238E27FC236}">
                <a16:creationId xmlns:a16="http://schemas.microsoft.com/office/drawing/2014/main" id="{5FF9FF9D-0EA5-4020-91BF-8EDE062F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4584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9" name="Line 117">
            <a:extLst>
              <a:ext uri="{FF2B5EF4-FFF2-40B4-BE49-F238E27FC236}">
                <a16:creationId xmlns:a16="http://schemas.microsoft.com/office/drawing/2014/main" id="{E1E998A3-A2EC-4E4E-BD75-702DD3677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443243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118">
            <a:extLst>
              <a:ext uri="{FF2B5EF4-FFF2-40B4-BE49-F238E27FC236}">
                <a16:creationId xmlns:a16="http://schemas.microsoft.com/office/drawing/2014/main" id="{CBC15D9A-BA57-4DE2-BEDC-01D5A68B8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252743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119">
            <a:extLst>
              <a:ext uri="{FF2B5EF4-FFF2-40B4-BE49-F238E27FC236}">
                <a16:creationId xmlns:a16="http://schemas.microsoft.com/office/drawing/2014/main" id="{61B8AF87-6277-4D14-A50F-642772D45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313703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120">
            <a:extLst>
              <a:ext uri="{FF2B5EF4-FFF2-40B4-BE49-F238E27FC236}">
                <a16:creationId xmlns:a16="http://schemas.microsoft.com/office/drawing/2014/main" id="{A0578AC4-4BB7-4708-A5EB-A578EA9B1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504203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121">
            <a:extLst>
              <a:ext uri="{FF2B5EF4-FFF2-40B4-BE49-F238E27FC236}">
                <a16:creationId xmlns:a16="http://schemas.microsoft.com/office/drawing/2014/main" id="{75552CC5-27AD-4AC2-BA85-99BBC8408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6700" y="3137035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AutoShape 122">
            <a:extLst>
              <a:ext uri="{FF2B5EF4-FFF2-40B4-BE49-F238E27FC236}">
                <a16:creationId xmlns:a16="http://schemas.microsoft.com/office/drawing/2014/main" id="{67859E00-6397-4354-B03E-BDC74F15C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5086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" name="AutoShape 123">
            <a:extLst>
              <a:ext uri="{FF2B5EF4-FFF2-40B4-BE49-F238E27FC236}">
                <a16:creationId xmlns:a16="http://schemas.microsoft.com/office/drawing/2014/main" id="{D9DB47A6-C7D6-4201-A41D-8E80D756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47372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6" name="AutoShape 124">
            <a:extLst>
              <a:ext uri="{FF2B5EF4-FFF2-40B4-BE49-F238E27FC236}">
                <a16:creationId xmlns:a16="http://schemas.microsoft.com/office/drawing/2014/main" id="{DD883299-9946-43B8-B9B5-3FDDE5BF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661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7" name="AutoShape 125">
            <a:extLst>
              <a:ext uri="{FF2B5EF4-FFF2-40B4-BE49-F238E27FC236}">
                <a16:creationId xmlns:a16="http://schemas.microsoft.com/office/drawing/2014/main" id="{D465C839-D73A-402B-8627-2559A6562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191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8" name="AutoShape 126">
            <a:extLst>
              <a:ext uri="{FF2B5EF4-FFF2-40B4-BE49-F238E27FC236}">
                <a16:creationId xmlns:a16="http://schemas.microsoft.com/office/drawing/2014/main" id="{60AFAC64-4F9A-4EF7-9EEA-A2C26F18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191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" name="AutoShape 127">
            <a:extLst>
              <a:ext uri="{FF2B5EF4-FFF2-40B4-BE49-F238E27FC236}">
                <a16:creationId xmlns:a16="http://schemas.microsoft.com/office/drawing/2014/main" id="{12EFA467-D614-4B77-9FB5-3EA62D76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191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0" name="AutoShape 128">
            <a:extLst>
              <a:ext uri="{FF2B5EF4-FFF2-40B4-BE49-F238E27FC236}">
                <a16:creationId xmlns:a16="http://schemas.microsoft.com/office/drawing/2014/main" id="{6E5E85DA-1CE4-4D0B-96D4-B9B4FC2D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191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1" name="AutoShape 129">
            <a:extLst>
              <a:ext uri="{FF2B5EF4-FFF2-40B4-BE49-F238E27FC236}">
                <a16:creationId xmlns:a16="http://schemas.microsoft.com/office/drawing/2014/main" id="{6ECD7A46-AA2D-4956-A4C3-5F53071B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191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2" name="AutoShape 130">
            <a:extLst>
              <a:ext uri="{FF2B5EF4-FFF2-40B4-BE49-F238E27FC236}">
                <a16:creationId xmlns:a16="http://schemas.microsoft.com/office/drawing/2014/main" id="{22B65BBD-0C24-4D4F-A7F3-C4657BDF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6185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3" name="AutoShape 131">
            <a:extLst>
              <a:ext uri="{FF2B5EF4-FFF2-40B4-BE49-F238E27FC236}">
                <a16:creationId xmlns:a16="http://schemas.microsoft.com/office/drawing/2014/main" id="{E1744CDD-35A5-430D-9CF6-B0AF7D4C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6185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4" name="AutoShape 132">
            <a:extLst>
              <a:ext uri="{FF2B5EF4-FFF2-40B4-BE49-F238E27FC236}">
                <a16:creationId xmlns:a16="http://schemas.microsoft.com/office/drawing/2014/main" id="{B0F356BE-143C-4A85-8BCF-E184A846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6185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5" name="AutoShape 133">
            <a:extLst>
              <a:ext uri="{FF2B5EF4-FFF2-40B4-BE49-F238E27FC236}">
                <a16:creationId xmlns:a16="http://schemas.microsoft.com/office/drawing/2014/main" id="{4B8D60A3-E331-497A-A619-B2F6B6948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6185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6" name="AutoShape 134">
            <a:extLst>
              <a:ext uri="{FF2B5EF4-FFF2-40B4-BE49-F238E27FC236}">
                <a16:creationId xmlns:a16="http://schemas.microsoft.com/office/drawing/2014/main" id="{E9F6EDB0-06B1-4787-A222-DFEB7420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572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7" name="AutoShape 135">
            <a:extLst>
              <a:ext uri="{FF2B5EF4-FFF2-40B4-BE49-F238E27FC236}">
                <a16:creationId xmlns:a16="http://schemas.microsoft.com/office/drawing/2014/main" id="{BD706B3D-E2D0-4E2B-A7C3-E6A31364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572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" name="AutoShape 136">
            <a:extLst>
              <a:ext uri="{FF2B5EF4-FFF2-40B4-BE49-F238E27FC236}">
                <a16:creationId xmlns:a16="http://schemas.microsoft.com/office/drawing/2014/main" id="{163E6E2B-ECC9-45CD-B99B-D22966E3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572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" name="AutoShape 137">
            <a:extLst>
              <a:ext uri="{FF2B5EF4-FFF2-40B4-BE49-F238E27FC236}">
                <a16:creationId xmlns:a16="http://schemas.microsoft.com/office/drawing/2014/main" id="{269196DB-E7C1-4C26-88DE-ED423A66A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72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0" name="AutoShape 138">
            <a:extLst>
              <a:ext uri="{FF2B5EF4-FFF2-40B4-BE49-F238E27FC236}">
                <a16:creationId xmlns:a16="http://schemas.microsoft.com/office/drawing/2014/main" id="{E8CA7711-3FEA-4697-8988-F745D8EF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32132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1" name="AutoShape 139">
            <a:extLst>
              <a:ext uri="{FF2B5EF4-FFF2-40B4-BE49-F238E27FC236}">
                <a16:creationId xmlns:a16="http://schemas.microsoft.com/office/drawing/2014/main" id="{CB1664D1-7D74-4899-9F8F-E3B4666A5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203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2" name="AutoShape 140">
            <a:extLst>
              <a:ext uri="{FF2B5EF4-FFF2-40B4-BE49-F238E27FC236}">
                <a16:creationId xmlns:a16="http://schemas.microsoft.com/office/drawing/2014/main" id="{7082CA54-308A-43F4-80AC-D09A53B88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4280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" name="AutoShape 141">
            <a:extLst>
              <a:ext uri="{FF2B5EF4-FFF2-40B4-BE49-F238E27FC236}">
                <a16:creationId xmlns:a16="http://schemas.microsoft.com/office/drawing/2014/main" id="{DA3923C7-EF22-4499-9359-A315A703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0514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4" name="AutoShape 142">
            <a:extLst>
              <a:ext uri="{FF2B5EF4-FFF2-40B4-BE49-F238E27FC236}">
                <a16:creationId xmlns:a16="http://schemas.microsoft.com/office/drawing/2014/main" id="{FD2342CC-1068-4121-A03C-07C61627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41276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5" name="AutoShape 143">
            <a:extLst>
              <a:ext uri="{FF2B5EF4-FFF2-40B4-BE49-F238E27FC236}">
                <a16:creationId xmlns:a16="http://schemas.microsoft.com/office/drawing/2014/main" id="{7E7C8BB5-82C9-434B-9CD9-5BADAFDD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37466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" name="AutoShape 144">
            <a:extLst>
              <a:ext uri="{FF2B5EF4-FFF2-40B4-BE49-F238E27FC236}">
                <a16:creationId xmlns:a16="http://schemas.microsoft.com/office/drawing/2014/main" id="{8FE348FF-CE16-4E54-AA06-BF49B9CAF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36704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7" name="AutoShape 145">
            <a:extLst>
              <a:ext uri="{FF2B5EF4-FFF2-40B4-BE49-F238E27FC236}">
                <a16:creationId xmlns:a16="http://schemas.microsoft.com/office/drawing/2014/main" id="{A65F2B99-5EFC-42C6-B21C-49D01F80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3899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8" name="AutoShape 146">
            <a:extLst>
              <a:ext uri="{FF2B5EF4-FFF2-40B4-BE49-F238E27FC236}">
                <a16:creationId xmlns:a16="http://schemas.microsoft.com/office/drawing/2014/main" id="{CFDE5FEF-F0CC-4F28-9E16-DA63E8463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3822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9" name="AutoShape 147">
            <a:extLst>
              <a:ext uri="{FF2B5EF4-FFF2-40B4-BE49-F238E27FC236}">
                <a16:creationId xmlns:a16="http://schemas.microsoft.com/office/drawing/2014/main" id="{FE0352BD-8DD6-424C-B898-277A1FFA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48134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0" name="AutoShape 148">
            <a:extLst>
              <a:ext uri="{FF2B5EF4-FFF2-40B4-BE49-F238E27FC236}">
                <a16:creationId xmlns:a16="http://schemas.microsoft.com/office/drawing/2014/main" id="{BC02473D-AA86-4EC7-A262-01D32578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52706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1" name="AutoShape 149">
            <a:extLst>
              <a:ext uri="{FF2B5EF4-FFF2-40B4-BE49-F238E27FC236}">
                <a16:creationId xmlns:a16="http://schemas.microsoft.com/office/drawing/2014/main" id="{ABABA5B9-EA50-455D-92A4-776BB68AD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52706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2" name="AutoShape 150">
            <a:extLst>
              <a:ext uri="{FF2B5EF4-FFF2-40B4-BE49-F238E27FC236}">
                <a16:creationId xmlns:a16="http://schemas.microsoft.com/office/drawing/2014/main" id="{C5F99CB9-6CB8-41F8-B463-48A484B7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52706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" name="AutoShape 151">
            <a:extLst>
              <a:ext uri="{FF2B5EF4-FFF2-40B4-BE49-F238E27FC236}">
                <a16:creationId xmlns:a16="http://schemas.microsoft.com/office/drawing/2014/main" id="{ABCD03D4-F225-4958-9799-EDBEBF2A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2706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" name="AutoShape 152">
            <a:extLst>
              <a:ext uri="{FF2B5EF4-FFF2-40B4-BE49-F238E27FC236}">
                <a16:creationId xmlns:a16="http://schemas.microsoft.com/office/drawing/2014/main" id="{DE6C3B50-7AD7-48B3-9DFC-CB231B94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1994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" name="AutoShape 153">
            <a:extLst>
              <a:ext uri="{FF2B5EF4-FFF2-40B4-BE49-F238E27FC236}">
                <a16:creationId xmlns:a16="http://schemas.microsoft.com/office/drawing/2014/main" id="{E4E83A89-3944-4D3F-94C6-F920E361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191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6" name="AutoShape 154">
            <a:extLst>
              <a:ext uri="{FF2B5EF4-FFF2-40B4-BE49-F238E27FC236}">
                <a16:creationId xmlns:a16="http://schemas.microsoft.com/office/drawing/2014/main" id="{9A829A53-4AC5-4CB2-B247-818A6309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1994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" name="AutoShape 155">
            <a:extLst>
              <a:ext uri="{FF2B5EF4-FFF2-40B4-BE49-F238E27FC236}">
                <a16:creationId xmlns:a16="http://schemas.microsoft.com/office/drawing/2014/main" id="{FC271EB3-F220-4A2E-953E-8CBF6A45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1994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" name="AutoShape 156">
            <a:extLst>
              <a:ext uri="{FF2B5EF4-FFF2-40B4-BE49-F238E27FC236}">
                <a16:creationId xmlns:a16="http://schemas.microsoft.com/office/drawing/2014/main" id="{53E75B7F-7075-405F-9D23-E684F699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1994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" name="AutoShape 157">
            <a:extLst>
              <a:ext uri="{FF2B5EF4-FFF2-40B4-BE49-F238E27FC236}">
                <a16:creationId xmlns:a16="http://schemas.microsoft.com/office/drawing/2014/main" id="{2DFAD4D4-AE23-4817-B7EC-045B92B6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91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" name="AutoShape 158">
            <a:extLst>
              <a:ext uri="{FF2B5EF4-FFF2-40B4-BE49-F238E27FC236}">
                <a16:creationId xmlns:a16="http://schemas.microsoft.com/office/drawing/2014/main" id="{99ED5F3D-3EAC-4141-94F9-C8965C0D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19940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1" name="AutoShape 159">
            <a:extLst>
              <a:ext uri="{FF2B5EF4-FFF2-40B4-BE49-F238E27FC236}">
                <a16:creationId xmlns:a16="http://schemas.microsoft.com/office/drawing/2014/main" id="{3B09C349-CBEA-4B5A-A2E5-7E2E5358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0" y="1917835"/>
            <a:ext cx="76200" cy="76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2" name="AutoShape 160">
            <a:extLst>
              <a:ext uri="{FF2B5EF4-FFF2-40B4-BE49-F238E27FC236}">
                <a16:creationId xmlns:a16="http://schemas.microsoft.com/office/drawing/2014/main" id="{37EB649C-8FF3-46A6-BCAD-10463DCB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4737235"/>
            <a:ext cx="2286000" cy="990600"/>
          </a:xfrm>
          <a:prstGeom prst="wedgeRoundRectCallout">
            <a:avLst>
              <a:gd name="adj1" fmla="val -42083"/>
              <a:gd name="adj2" fmla="val 70032"/>
              <a:gd name="adj3" fmla="val 16667"/>
            </a:avLst>
          </a:prstGeom>
          <a:solidFill>
            <a:srgbClr val="EDED7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</a:rPr>
              <a:t>BC=400*4000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</a:rPr>
              <a:t>AC=40*4000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</a:rPr>
              <a:t>AB=40*400</a:t>
            </a:r>
          </a:p>
        </p:txBody>
      </p:sp>
      <p:sp>
        <p:nvSpPr>
          <p:cNvPr id="163" name="Text Box 161">
            <a:extLst>
              <a:ext uri="{FF2B5EF4-FFF2-40B4-BE49-F238E27FC236}">
                <a16:creationId xmlns:a16="http://schemas.microsoft.com/office/drawing/2014/main" id="{9179D5F3-DAC7-487F-95BD-05A04CBA5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5880235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164" name="Text Box 162">
            <a:extLst>
              <a:ext uri="{FF2B5EF4-FFF2-40B4-BE49-F238E27FC236}">
                <a16:creationId xmlns:a16="http://schemas.microsoft.com/office/drawing/2014/main" id="{C7BC3BEE-C3E1-4C37-AF0A-994652CD6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100" y="1232035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AC</a:t>
            </a:r>
          </a:p>
        </p:txBody>
      </p:sp>
      <p:sp>
        <p:nvSpPr>
          <p:cNvPr id="165" name="Text Box 163">
            <a:extLst>
              <a:ext uri="{FF2B5EF4-FFF2-40B4-BE49-F238E27FC236}">
                <a16:creationId xmlns:a16="http://schemas.microsoft.com/office/drawing/2014/main" id="{C0B2B7A9-70B5-40D9-AB90-4230174D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444672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altLang="zh-CN" sz="2800">
                <a:latin typeface="Tahoma" panose="020B0604030504040204" pitchFamily="34" charset="0"/>
              </a:rPr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168162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Warehouse — Subject-Oriented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/>
              <a:t>为完成计算内存中保持所有的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－</a:t>
            </a:r>
            <a:r>
              <a:rPr lang="en-US" altLang="zh-CN" sz="1800" b="1" dirty="0"/>
              <a:t>D</a:t>
            </a:r>
            <a:r>
              <a:rPr lang="zh-CN" altLang="en-US" sz="1800" b="1" dirty="0"/>
              <a:t>平面所需最小存储为：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/>
              <a:t>	最佳的是</a:t>
            </a:r>
            <a:r>
              <a:rPr lang="en-US" altLang="zh-CN" sz="1800" b="1" dirty="0"/>
              <a:t>AB</a:t>
            </a:r>
            <a:r>
              <a:rPr lang="zh-CN" altLang="en-US" sz="1800" b="1" dirty="0"/>
              <a:t>平面</a:t>
            </a:r>
            <a:r>
              <a:rPr lang="en-US" altLang="zh-CN" sz="1800" b="1" dirty="0"/>
              <a:t>40*400+AC</a:t>
            </a:r>
            <a:r>
              <a:rPr lang="zh-CN" altLang="en-US" sz="1800" b="1" dirty="0"/>
              <a:t>平面的一行</a:t>
            </a:r>
            <a:r>
              <a:rPr lang="en-US" altLang="zh-CN" sz="1800" b="1" dirty="0"/>
              <a:t>40*1000+BC</a:t>
            </a:r>
            <a:r>
              <a:rPr lang="zh-CN" altLang="en-US" sz="1800" b="1" dirty="0"/>
              <a:t>平面的一块</a:t>
            </a:r>
            <a:r>
              <a:rPr lang="en-US" altLang="zh-CN" sz="1800" b="1" dirty="0"/>
              <a:t>100*1000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</a:t>
            </a:r>
            <a:r>
              <a:rPr lang="zh-CN" altLang="en-US" sz="1800" b="1" dirty="0"/>
              <a:t>总计是</a:t>
            </a:r>
            <a:r>
              <a:rPr lang="en-US" altLang="zh-CN" sz="1800" b="1" dirty="0"/>
              <a:t>156000.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/>
              <a:t>如果次序是</a:t>
            </a:r>
            <a:r>
              <a:rPr lang="en-US" altLang="zh-CN" sz="1800" b="1" dirty="0"/>
              <a:t>BC,AC,AB</a:t>
            </a:r>
            <a:r>
              <a:rPr lang="zh-CN" altLang="en-US" sz="1800" b="1" dirty="0"/>
              <a:t>则所需内存是</a:t>
            </a:r>
            <a:r>
              <a:rPr lang="en-US" altLang="zh-CN" sz="1800" b="1" dirty="0"/>
              <a:t>400*4000+40*1000+10*100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=1641000,</a:t>
            </a:r>
            <a:r>
              <a:rPr lang="zh-CN" altLang="en-US" sz="1800" b="1" dirty="0"/>
              <a:t>是最佳策略的</a:t>
            </a:r>
            <a:r>
              <a:rPr lang="en-US" altLang="zh-CN" sz="1800" b="1" dirty="0"/>
              <a:t>10</a:t>
            </a:r>
            <a:r>
              <a:rPr lang="zh-CN" altLang="en-US" sz="1800" b="1" dirty="0"/>
              <a:t>倍以上</a:t>
            </a:r>
            <a:r>
              <a:rPr lang="en-US" altLang="zh-CN" sz="1800" b="1" dirty="0"/>
              <a:t>.</a:t>
            </a:r>
          </a:p>
          <a:p>
            <a:endParaRPr lang="en-US" altLang="zh-CN" sz="1600" dirty="0"/>
          </a:p>
          <a:p>
            <a:r>
              <a:rPr lang="en-US" altLang="zh-CN" sz="2000" b="1" dirty="0"/>
              <a:t>Limitation of the method: computing well only for a small number of dimensions</a:t>
            </a:r>
          </a:p>
          <a:p>
            <a:pPr lvl="1"/>
            <a:r>
              <a:rPr lang="en-US" altLang="zh-CN" sz="1800" b="1" dirty="0"/>
              <a:t>If there are a large number of dimensions, “bottom-up computation” and iceberg cube computation methods can be explored</a:t>
            </a:r>
          </a:p>
          <a:p>
            <a:pPr>
              <a:lnSpc>
                <a:spcPct val="120000"/>
              </a:lnSpc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33479853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78969</TotalTime>
  <Words>716</Words>
  <Application>Microsoft Office PowerPoint</Application>
  <PresentationFormat>宽屏</PresentationFormat>
  <Paragraphs>245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新細明體</vt:lpstr>
      <vt:lpstr>方正粗黑宋简体</vt:lpstr>
      <vt:lpstr>SimSun</vt:lpstr>
      <vt:lpstr>SimSun</vt:lpstr>
      <vt:lpstr>Microsoft YaHei</vt:lpstr>
      <vt:lpstr>Arial</vt:lpstr>
      <vt:lpstr>Arial Narrow</vt:lpstr>
      <vt:lpstr>Calibri</vt:lpstr>
      <vt:lpstr>Tahoma</vt:lpstr>
      <vt:lpstr>Times New Roman</vt:lpstr>
      <vt:lpstr>Wingdings</vt:lpstr>
      <vt:lpstr>Wingdings 2</vt:lpstr>
      <vt:lpstr>Tsinghua</vt:lpstr>
      <vt:lpstr>Equation</vt:lpstr>
      <vt:lpstr>Worksheet</vt:lpstr>
      <vt:lpstr>Data Warehouse ——Data Warehouse Implementation——</vt:lpstr>
      <vt:lpstr>Data Warehouse</vt:lpstr>
      <vt:lpstr>Efficient Data Cube Computation</vt:lpstr>
      <vt:lpstr>Cube Operation</vt:lpstr>
      <vt:lpstr>Cube Computation: ROLAP-Based Method</vt:lpstr>
      <vt:lpstr>Multi-way Array Aggregation for Cube Computation</vt:lpstr>
      <vt:lpstr>Multi-way Array Aggregation for Cube Computation</vt:lpstr>
      <vt:lpstr>Multi-way Array Aggregation for Cube Computation</vt:lpstr>
      <vt:lpstr>Data Warehouse — Subject-Oriented</vt:lpstr>
      <vt:lpstr>Indexing OLAP Data: Bitmap Index</vt:lpstr>
      <vt:lpstr>Efficient Processing OLAP Queries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6136</cp:revision>
  <cp:lastPrinted>2021-03-22T02:41:23Z</cp:lastPrinted>
  <dcterms:created xsi:type="dcterms:W3CDTF">2013-09-16T02:46:25Z</dcterms:created>
  <dcterms:modified xsi:type="dcterms:W3CDTF">2022-03-28T06:45:14Z</dcterms:modified>
</cp:coreProperties>
</file>