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4048" y="10230131"/>
            <a:ext cx="243204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png"/><Relationship Id="rId3" Type="http://schemas.openxmlformats.org/officeDocument/2006/relationships/image" Target="../media/image81.jpg"/><Relationship Id="rId4" Type="http://schemas.openxmlformats.org/officeDocument/2006/relationships/image" Target="../media/image82.png"/><Relationship Id="rId5" Type="http://schemas.openxmlformats.org/officeDocument/2006/relationships/image" Target="../media/image8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3" Type="http://schemas.openxmlformats.org/officeDocument/2006/relationships/image" Target="../media/image85.jpg"/><Relationship Id="rId4" Type="http://schemas.openxmlformats.org/officeDocument/2006/relationships/image" Target="../media/image8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Relationship Id="rId7" Type="http://schemas.openxmlformats.org/officeDocument/2006/relationships/image" Target="../media/image3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3" Type="http://schemas.openxmlformats.org/officeDocument/2006/relationships/image" Target="../media/image34.jpg"/><Relationship Id="rId4" Type="http://schemas.openxmlformats.org/officeDocument/2006/relationships/image" Target="../media/image35.png"/><Relationship Id="rId5" Type="http://schemas.openxmlformats.org/officeDocument/2006/relationships/image" Target="../media/image3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768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897" y="4583074"/>
            <a:ext cx="51435" cy="1136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75"/>
              </a:lnSpc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046438" y="1726199"/>
            <a:ext cx="3611879" cy="18281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前馈神经网络中的一些不足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连接存在层与层之间，</a:t>
            </a:r>
            <a:r>
              <a:rPr dirty="0" sz="800" spc="-15">
                <a:latin typeface="微软雅黑"/>
                <a:cs typeface="微软雅黑"/>
              </a:rPr>
              <a:t>每</a:t>
            </a:r>
            <a:r>
              <a:rPr dirty="0" sz="800">
                <a:latin typeface="微软雅黑"/>
                <a:cs typeface="微软雅黑"/>
              </a:rPr>
              <a:t>层的</a:t>
            </a:r>
            <a:r>
              <a:rPr dirty="0" sz="800" spc="-15">
                <a:latin typeface="微软雅黑"/>
                <a:cs typeface="微软雅黑"/>
              </a:rPr>
              <a:t>节</a:t>
            </a:r>
            <a:r>
              <a:rPr dirty="0" sz="800">
                <a:latin typeface="微软雅黑"/>
                <a:cs typeface="微软雅黑"/>
              </a:rPr>
              <a:t>点之</a:t>
            </a:r>
            <a:r>
              <a:rPr dirty="0" sz="800" spc="-15">
                <a:latin typeface="微软雅黑"/>
                <a:cs typeface="微软雅黑"/>
              </a:rPr>
              <a:t>间</a:t>
            </a:r>
            <a:r>
              <a:rPr dirty="0" sz="800">
                <a:latin typeface="微软雅黑"/>
                <a:cs typeface="微软雅黑"/>
              </a:rPr>
              <a:t>是无</a:t>
            </a:r>
            <a:r>
              <a:rPr dirty="0" sz="800" spc="-15">
                <a:latin typeface="微软雅黑"/>
                <a:cs typeface="微软雅黑"/>
              </a:rPr>
              <a:t>连</a:t>
            </a:r>
            <a:r>
              <a:rPr dirty="0" sz="800">
                <a:latin typeface="微软雅黑"/>
                <a:cs typeface="微软雅黑"/>
              </a:rPr>
              <a:t>接。</a:t>
            </a:r>
            <a:r>
              <a:rPr dirty="0" sz="800" spc="-15">
                <a:latin typeface="微软雅黑"/>
                <a:cs typeface="微软雅黑"/>
              </a:rPr>
              <a:t>（</a:t>
            </a:r>
            <a:r>
              <a:rPr dirty="0" sz="800">
                <a:latin typeface="微软雅黑"/>
                <a:cs typeface="微软雅黑"/>
              </a:rPr>
              <a:t>无循</a:t>
            </a:r>
            <a:r>
              <a:rPr dirty="0" sz="800" spc="-15">
                <a:latin typeface="微软雅黑"/>
                <a:cs typeface="微软雅黑"/>
              </a:rPr>
              <a:t>环</a:t>
            </a:r>
            <a:r>
              <a:rPr dirty="0" sz="80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割裂了时序数据中相邻时间步的前</a:t>
            </a:r>
            <a:r>
              <a:rPr dirty="0" sz="700" spc="5">
                <a:latin typeface="微软雅黑"/>
                <a:cs typeface="微软雅黑"/>
              </a:rPr>
              <a:t>后</a:t>
            </a:r>
            <a:r>
              <a:rPr dirty="0" sz="700" spc="-5">
                <a:latin typeface="微软雅黑"/>
                <a:cs typeface="微软雅黑"/>
              </a:rPr>
              <a:t>时序</a:t>
            </a:r>
            <a:r>
              <a:rPr dirty="0" sz="700" spc="5">
                <a:latin typeface="微软雅黑"/>
                <a:cs typeface="微软雅黑"/>
              </a:rPr>
              <a:t>关</a:t>
            </a:r>
            <a:r>
              <a:rPr dirty="0" sz="700" spc="-5">
                <a:latin typeface="微软雅黑"/>
                <a:cs typeface="微软雅黑"/>
              </a:rPr>
              <a:t>系</a:t>
            </a:r>
            <a:endParaRPr sz="7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8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输入和输出的维数都是</a:t>
            </a:r>
            <a:r>
              <a:rPr dirty="0" sz="800" spc="-15">
                <a:latin typeface="微软雅黑"/>
                <a:cs typeface="微软雅黑"/>
              </a:rPr>
              <a:t>固</a:t>
            </a:r>
            <a:r>
              <a:rPr dirty="0" sz="800">
                <a:latin typeface="微软雅黑"/>
                <a:cs typeface="微软雅黑"/>
              </a:rPr>
              <a:t>定的</a:t>
            </a:r>
            <a:r>
              <a:rPr dirty="0" sz="800" spc="-15">
                <a:latin typeface="微软雅黑"/>
                <a:cs typeface="微软雅黑"/>
              </a:rPr>
              <a:t>，</a:t>
            </a:r>
            <a:r>
              <a:rPr dirty="0" sz="800">
                <a:latin typeface="微软雅黑"/>
                <a:cs typeface="微软雅黑"/>
              </a:rPr>
              <a:t>不能</a:t>
            </a:r>
            <a:r>
              <a:rPr dirty="0" sz="800" spc="-15">
                <a:latin typeface="微软雅黑"/>
                <a:cs typeface="微软雅黑"/>
              </a:rPr>
              <a:t>任</a:t>
            </a:r>
            <a:r>
              <a:rPr dirty="0" sz="800">
                <a:latin typeface="微软雅黑"/>
                <a:cs typeface="微软雅黑"/>
              </a:rPr>
              <a:t>意改</a:t>
            </a:r>
            <a:r>
              <a:rPr dirty="0" sz="800" spc="-15">
                <a:latin typeface="微软雅黑"/>
                <a:cs typeface="微软雅黑"/>
              </a:rPr>
              <a:t>变</a:t>
            </a:r>
            <a:r>
              <a:rPr dirty="0" sz="800"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时序数据的长度通常是变化的，无</a:t>
            </a:r>
            <a:r>
              <a:rPr dirty="0" sz="700" spc="5">
                <a:latin typeface="微软雅黑"/>
                <a:cs typeface="微软雅黑"/>
              </a:rPr>
              <a:t>法</a:t>
            </a:r>
            <a:r>
              <a:rPr dirty="0" sz="700" spc="-5">
                <a:latin typeface="微软雅黑"/>
                <a:cs typeface="微软雅黑"/>
              </a:rPr>
              <a:t>处理</a:t>
            </a:r>
            <a:r>
              <a:rPr dirty="0" sz="700" spc="5">
                <a:latin typeface="微软雅黑"/>
                <a:cs typeface="微软雅黑"/>
              </a:rPr>
              <a:t>变</a:t>
            </a:r>
            <a:r>
              <a:rPr dirty="0" sz="700" spc="-5">
                <a:latin typeface="微软雅黑"/>
                <a:cs typeface="微软雅黑"/>
              </a:rPr>
              <a:t>长的</a:t>
            </a:r>
            <a:r>
              <a:rPr dirty="0" sz="700" spc="5">
                <a:latin typeface="微软雅黑"/>
                <a:cs typeface="微软雅黑"/>
              </a:rPr>
              <a:t>序</a:t>
            </a:r>
            <a:r>
              <a:rPr dirty="0" sz="700" spc="-5">
                <a:latin typeface="微软雅黑"/>
                <a:cs typeface="微软雅黑"/>
              </a:rPr>
              <a:t>列数据</a:t>
            </a:r>
            <a:endParaRPr sz="7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固定长度：信息噪声（补长），信</a:t>
            </a:r>
            <a:r>
              <a:rPr dirty="0" sz="700" spc="5">
                <a:latin typeface="微软雅黑"/>
                <a:cs typeface="微软雅黑"/>
              </a:rPr>
              <a:t>息</a:t>
            </a:r>
            <a:r>
              <a:rPr dirty="0" sz="700" spc="-5">
                <a:latin typeface="微软雅黑"/>
                <a:cs typeface="微软雅黑"/>
              </a:rPr>
              <a:t>丢失</a:t>
            </a:r>
            <a:r>
              <a:rPr dirty="0" sz="700" spc="5">
                <a:latin typeface="微软雅黑"/>
                <a:cs typeface="微软雅黑"/>
              </a:rPr>
              <a:t>（</a:t>
            </a:r>
            <a:r>
              <a:rPr dirty="0" sz="700" spc="-5">
                <a:latin typeface="微软雅黑"/>
                <a:cs typeface="微软雅黑"/>
              </a:rPr>
              <a:t>去尾）</a:t>
            </a:r>
            <a:endParaRPr sz="7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假设每次输入都是独立的</a:t>
            </a:r>
            <a:endParaRPr sz="800">
              <a:latin typeface="微软雅黑"/>
              <a:cs typeface="微软雅黑"/>
            </a:endParaRPr>
          </a:p>
          <a:p>
            <a:pPr lvl="2" marL="5842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每次网络的输出只依赖于当前的输入</a:t>
            </a:r>
            <a:endParaRPr sz="700">
              <a:latin typeface="微软雅黑"/>
              <a:cs typeface="微软雅黑"/>
            </a:endParaRPr>
          </a:p>
          <a:p>
            <a:pPr lvl="2" marL="584200" marR="5080" indent="-1143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84835" algn="l"/>
              </a:tabLst>
            </a:pPr>
            <a:r>
              <a:rPr dirty="0" sz="700" spc="-5">
                <a:latin typeface="微软雅黑"/>
                <a:cs typeface="微软雅黑"/>
              </a:rPr>
              <a:t>很多现实任务中，网络的输出不仅</a:t>
            </a:r>
            <a:r>
              <a:rPr dirty="0" sz="700" spc="5">
                <a:latin typeface="微软雅黑"/>
                <a:cs typeface="微软雅黑"/>
              </a:rPr>
              <a:t>和</a:t>
            </a:r>
            <a:r>
              <a:rPr dirty="0" sz="700" spc="-5">
                <a:latin typeface="微软雅黑"/>
                <a:cs typeface="微软雅黑"/>
              </a:rPr>
              <a:t>当前</a:t>
            </a:r>
            <a:r>
              <a:rPr dirty="0" sz="700" spc="5">
                <a:latin typeface="微软雅黑"/>
                <a:cs typeface="微软雅黑"/>
              </a:rPr>
              <a:t>时</a:t>
            </a:r>
            <a:r>
              <a:rPr dirty="0" sz="700" spc="-5">
                <a:latin typeface="微软雅黑"/>
                <a:cs typeface="微软雅黑"/>
              </a:rPr>
              <a:t>刻的</a:t>
            </a:r>
            <a:r>
              <a:rPr dirty="0" sz="700" spc="5">
                <a:latin typeface="微软雅黑"/>
                <a:cs typeface="微软雅黑"/>
              </a:rPr>
              <a:t>输</a:t>
            </a:r>
            <a:r>
              <a:rPr dirty="0" sz="700" spc="-5">
                <a:latin typeface="微软雅黑"/>
                <a:cs typeface="微软雅黑"/>
              </a:rPr>
              <a:t>入相</a:t>
            </a:r>
            <a:r>
              <a:rPr dirty="0" sz="700" spc="5">
                <a:latin typeface="微软雅黑"/>
                <a:cs typeface="微软雅黑"/>
              </a:rPr>
              <a:t>关</a:t>
            </a:r>
            <a:r>
              <a:rPr dirty="0" sz="700" spc="-5">
                <a:latin typeface="微软雅黑"/>
                <a:cs typeface="微软雅黑"/>
              </a:rPr>
              <a:t>，也</a:t>
            </a:r>
            <a:r>
              <a:rPr dirty="0" sz="700" spc="5">
                <a:latin typeface="微软雅黑"/>
                <a:cs typeface="微软雅黑"/>
              </a:rPr>
              <a:t>和</a:t>
            </a:r>
            <a:r>
              <a:rPr dirty="0" sz="700" spc="-5">
                <a:latin typeface="微软雅黑"/>
                <a:cs typeface="微软雅黑"/>
              </a:rPr>
              <a:t>其过</a:t>
            </a:r>
            <a:r>
              <a:rPr dirty="0" sz="700" spc="5">
                <a:latin typeface="微软雅黑"/>
                <a:cs typeface="微软雅黑"/>
              </a:rPr>
              <a:t>去</a:t>
            </a:r>
            <a:r>
              <a:rPr dirty="0" sz="700" spc="-5">
                <a:latin typeface="微软雅黑"/>
                <a:cs typeface="微软雅黑"/>
              </a:rPr>
              <a:t>一段时 </a:t>
            </a:r>
            <a:r>
              <a:rPr dirty="0" sz="700" spc="-5">
                <a:latin typeface="微软雅黑"/>
                <a:cs typeface="微软雅黑"/>
              </a:rPr>
              <a:t>间的输出相关。比如：有限状态自</a:t>
            </a:r>
            <a:r>
              <a:rPr dirty="0" sz="700" spc="5">
                <a:latin typeface="微软雅黑"/>
                <a:cs typeface="微软雅黑"/>
              </a:rPr>
              <a:t>动</a:t>
            </a:r>
            <a:r>
              <a:rPr dirty="0" sz="700" spc="-5">
                <a:latin typeface="微软雅黑"/>
                <a:cs typeface="微软雅黑"/>
              </a:rPr>
              <a:t>机，</a:t>
            </a:r>
            <a:r>
              <a:rPr dirty="0" sz="700" spc="5">
                <a:latin typeface="微软雅黑"/>
                <a:cs typeface="微软雅黑"/>
              </a:rPr>
              <a:t>图</a:t>
            </a:r>
            <a:r>
              <a:rPr dirty="0" sz="700" spc="-5">
                <a:latin typeface="微软雅黑"/>
                <a:cs typeface="微软雅黑"/>
              </a:rPr>
              <a:t>灵机。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771679" y="2154936"/>
            <a:ext cx="1903330" cy="14142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13460" y="3761232"/>
            <a:ext cx="2182367" cy="960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44951" y="3709416"/>
            <a:ext cx="2115312" cy="960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741420" y="6940296"/>
            <a:ext cx="2731008" cy="10226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1046438" y="6176314"/>
            <a:ext cx="3017520" cy="78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确定有限自动机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如何用前馈神经网络模</a:t>
            </a:r>
            <a:r>
              <a:rPr dirty="0" sz="800" spc="-15">
                <a:latin typeface="微软雅黑"/>
                <a:cs typeface="微软雅黑"/>
              </a:rPr>
              <a:t>拟</a:t>
            </a:r>
            <a:r>
              <a:rPr dirty="0" sz="800">
                <a:latin typeface="微软雅黑"/>
                <a:cs typeface="微软雅黑"/>
              </a:rPr>
              <a:t>一个</a:t>
            </a:r>
            <a:r>
              <a:rPr dirty="0" sz="800" spc="-15">
                <a:latin typeface="微软雅黑"/>
                <a:cs typeface="微软雅黑"/>
              </a:rPr>
              <a:t>有</a:t>
            </a:r>
            <a:r>
              <a:rPr dirty="0" sz="800">
                <a:latin typeface="微软雅黑"/>
                <a:cs typeface="微软雅黑"/>
              </a:rPr>
              <a:t>限状</a:t>
            </a:r>
            <a:r>
              <a:rPr dirty="0" sz="800" spc="-15">
                <a:latin typeface="微软雅黑"/>
                <a:cs typeface="微软雅黑"/>
              </a:rPr>
              <a:t>态</a:t>
            </a:r>
            <a:r>
              <a:rPr dirty="0" sz="800">
                <a:latin typeface="微软雅黑"/>
                <a:cs typeface="微软雅黑"/>
              </a:rPr>
              <a:t>自动</a:t>
            </a:r>
            <a:r>
              <a:rPr dirty="0" sz="800" spc="-15">
                <a:latin typeface="微软雅黑"/>
                <a:cs typeface="微软雅黑"/>
              </a:rPr>
              <a:t>机</a:t>
            </a:r>
            <a:r>
              <a:rPr dirty="0" sz="800">
                <a:latin typeface="微软雅黑"/>
                <a:cs typeface="微软雅黑"/>
              </a:rPr>
              <a:t>？</a:t>
            </a:r>
            <a:r>
              <a:rPr dirty="0" sz="800" spc="-35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-&gt;</a:t>
            </a:r>
            <a:r>
              <a:rPr dirty="0" sz="800" spc="-5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时序机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459991" y="7060692"/>
            <a:ext cx="1857756" cy="713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360932" y="8350084"/>
            <a:ext cx="2049686" cy="781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979381" y="7687605"/>
            <a:ext cx="5428615" cy="147002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51460" indent="-172720">
              <a:lnSpc>
                <a:spcPct val="100000"/>
              </a:lnSpc>
              <a:spcBef>
                <a:spcPts val="59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252095" algn="l"/>
              </a:tabLst>
            </a:pPr>
            <a:r>
              <a:rPr dirty="0" sz="1000" spc="-5">
                <a:latin typeface="微软雅黑"/>
                <a:cs typeface="微软雅黑"/>
              </a:rPr>
              <a:t>图灵机</a:t>
            </a:r>
            <a:endParaRPr sz="1000">
              <a:latin typeface="微软雅黑"/>
              <a:cs typeface="微软雅黑"/>
            </a:endParaRPr>
          </a:p>
          <a:p>
            <a:pPr lvl="1" marL="451484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52120" algn="l"/>
              </a:tabLst>
            </a:pPr>
            <a:r>
              <a:rPr dirty="0" sz="800">
                <a:latin typeface="微软雅黑"/>
                <a:cs typeface="微软雅黑"/>
              </a:rPr>
              <a:t>英国数学家艾伦</a:t>
            </a:r>
            <a:r>
              <a:rPr dirty="0" sz="800" spc="-5">
                <a:latin typeface="微软雅黑"/>
                <a:cs typeface="微软雅黑"/>
              </a:rPr>
              <a:t>·</a:t>
            </a:r>
            <a:r>
              <a:rPr dirty="0" sz="800">
                <a:latin typeface="微软雅黑"/>
                <a:cs typeface="微软雅黑"/>
              </a:rPr>
              <a:t>图灵于</a:t>
            </a:r>
            <a:r>
              <a:rPr dirty="0" sz="800" spc="-10">
                <a:latin typeface="微软雅黑"/>
                <a:cs typeface="微软雅黑"/>
              </a:rPr>
              <a:t>1936</a:t>
            </a:r>
            <a:r>
              <a:rPr dirty="0" sz="800">
                <a:latin typeface="微软雅黑"/>
                <a:cs typeface="微软雅黑"/>
              </a:rPr>
              <a:t>年</a:t>
            </a:r>
            <a:r>
              <a:rPr dirty="0" sz="800" spc="-15">
                <a:latin typeface="微软雅黑"/>
                <a:cs typeface="微软雅黑"/>
              </a:rPr>
              <a:t>提</a:t>
            </a:r>
            <a:r>
              <a:rPr dirty="0" sz="800">
                <a:latin typeface="微软雅黑"/>
                <a:cs typeface="微软雅黑"/>
              </a:rPr>
              <a:t>出，</a:t>
            </a:r>
            <a:r>
              <a:rPr dirty="0" sz="800" spc="-15">
                <a:latin typeface="微软雅黑"/>
                <a:cs typeface="微软雅黑"/>
              </a:rPr>
              <a:t>一</a:t>
            </a:r>
            <a:r>
              <a:rPr dirty="0" sz="800">
                <a:latin typeface="微软雅黑"/>
                <a:cs typeface="微软雅黑"/>
              </a:rPr>
              <a:t>种将</a:t>
            </a:r>
            <a:r>
              <a:rPr dirty="0" sz="800" spc="-15">
                <a:latin typeface="微软雅黑"/>
                <a:cs typeface="微软雅黑"/>
              </a:rPr>
              <a:t>人</a:t>
            </a:r>
            <a:r>
              <a:rPr dirty="0" sz="800">
                <a:latin typeface="微软雅黑"/>
                <a:cs typeface="微软雅黑"/>
              </a:rPr>
              <a:t>的计</a:t>
            </a:r>
            <a:r>
              <a:rPr dirty="0" sz="800" spc="-15">
                <a:latin typeface="微软雅黑"/>
                <a:cs typeface="微软雅黑"/>
              </a:rPr>
              <a:t>算</a:t>
            </a:r>
            <a:r>
              <a:rPr dirty="0" sz="800">
                <a:latin typeface="微软雅黑"/>
                <a:cs typeface="微软雅黑"/>
              </a:rPr>
              <a:t>行为</a:t>
            </a:r>
            <a:r>
              <a:rPr dirty="0" sz="800" spc="-15">
                <a:latin typeface="微软雅黑"/>
                <a:cs typeface="微软雅黑"/>
              </a:rPr>
              <a:t>抽</a:t>
            </a:r>
            <a:r>
              <a:rPr dirty="0" sz="800">
                <a:latin typeface="微软雅黑"/>
                <a:cs typeface="微软雅黑"/>
              </a:rPr>
              <a:t>象化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数学</a:t>
            </a:r>
            <a:r>
              <a:rPr dirty="0" sz="800" spc="-15">
                <a:latin typeface="微软雅黑"/>
                <a:cs typeface="微软雅黑"/>
              </a:rPr>
              <a:t>逻</a:t>
            </a:r>
            <a:r>
              <a:rPr dirty="0" sz="800">
                <a:latin typeface="微软雅黑"/>
                <a:cs typeface="微软雅黑"/>
              </a:rPr>
              <a:t>辑机</a:t>
            </a:r>
            <a:endParaRPr sz="800">
              <a:latin typeface="微软雅黑"/>
              <a:cs typeface="微软雅黑"/>
            </a:endParaRPr>
          </a:p>
          <a:p>
            <a:pPr lvl="1" marL="451484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52120" algn="l"/>
              </a:tabLst>
            </a:pPr>
            <a:r>
              <a:rPr dirty="0" sz="800">
                <a:latin typeface="微软雅黑"/>
                <a:cs typeface="微软雅黑"/>
              </a:rPr>
              <a:t>一种抽象数学模型，可</a:t>
            </a:r>
            <a:r>
              <a:rPr dirty="0" sz="800" spc="-15">
                <a:latin typeface="微软雅黑"/>
                <a:cs typeface="微软雅黑"/>
              </a:rPr>
              <a:t>以</a:t>
            </a:r>
            <a:r>
              <a:rPr dirty="0" sz="800">
                <a:latin typeface="微软雅黑"/>
                <a:cs typeface="微软雅黑"/>
              </a:rPr>
              <a:t>用来</a:t>
            </a:r>
            <a:r>
              <a:rPr dirty="0" sz="800" spc="-15">
                <a:latin typeface="微软雅黑"/>
                <a:cs typeface="微软雅黑"/>
              </a:rPr>
              <a:t>模</a:t>
            </a:r>
            <a:r>
              <a:rPr dirty="0" sz="800">
                <a:latin typeface="微软雅黑"/>
                <a:cs typeface="微软雅黑"/>
              </a:rPr>
              <a:t>拟任</a:t>
            </a:r>
            <a:r>
              <a:rPr dirty="0" sz="800" spc="-15">
                <a:latin typeface="微软雅黑"/>
                <a:cs typeface="微软雅黑"/>
              </a:rPr>
              <a:t>何</a:t>
            </a:r>
            <a:r>
              <a:rPr dirty="0" sz="800">
                <a:latin typeface="微软雅黑"/>
                <a:cs typeface="微软雅黑"/>
              </a:rPr>
              <a:t>可计</a:t>
            </a:r>
            <a:r>
              <a:rPr dirty="0" sz="800" spc="-15">
                <a:latin typeface="微软雅黑"/>
                <a:cs typeface="微软雅黑"/>
              </a:rPr>
              <a:t>算</a:t>
            </a:r>
            <a:r>
              <a:rPr dirty="0" sz="800">
                <a:latin typeface="微软雅黑"/>
                <a:cs typeface="微软雅黑"/>
              </a:rPr>
              <a:t>问题。</a:t>
            </a:r>
            <a:endParaRPr sz="8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B418B8"/>
              </a:buClr>
              <a:buFont typeface="Wingdings"/>
              <a:buChar char=""/>
            </a:pPr>
            <a:endParaRPr sz="850">
              <a:latin typeface="微软雅黑"/>
              <a:cs typeface="微软雅黑"/>
            </a:endParaRPr>
          </a:p>
          <a:p>
            <a:pPr marL="2557780" marR="5080">
              <a:lnSpc>
                <a:spcPct val="100000"/>
              </a:lnSpc>
            </a:pPr>
            <a:r>
              <a:rPr dirty="0" sz="900">
                <a:solidFill>
                  <a:srgbClr val="202122"/>
                </a:solidFill>
                <a:latin typeface="微软雅黑"/>
                <a:cs typeface="微软雅黑"/>
              </a:rPr>
              <a:t>图灵的基本思想是用机器来模拟人们用纸笔进行数学运算 的过程，他把这样的过程看作下列两种简单的动作：</a:t>
            </a:r>
            <a:endParaRPr sz="900">
              <a:latin typeface="微软雅黑"/>
              <a:cs typeface="微软雅黑"/>
            </a:endParaRPr>
          </a:p>
          <a:p>
            <a:pPr lvl="2" marL="2700655" indent="-143510">
              <a:lnSpc>
                <a:spcPct val="100000"/>
              </a:lnSpc>
              <a:buFont typeface="Arial"/>
              <a:buChar char="•"/>
              <a:tabLst>
                <a:tab pos="2701290" algn="l"/>
              </a:tabLst>
            </a:pPr>
            <a:r>
              <a:rPr dirty="0" sz="900">
                <a:solidFill>
                  <a:srgbClr val="202122"/>
                </a:solidFill>
                <a:latin typeface="微软雅黑"/>
                <a:cs typeface="微软雅黑"/>
              </a:rPr>
              <a:t>在纸上写上或擦除某个符号；</a:t>
            </a:r>
            <a:endParaRPr sz="900">
              <a:latin typeface="微软雅黑"/>
              <a:cs typeface="微软雅黑"/>
            </a:endParaRPr>
          </a:p>
          <a:p>
            <a:pPr lvl="2" marL="2700655" indent="-143510">
              <a:lnSpc>
                <a:spcPct val="100000"/>
              </a:lnSpc>
              <a:buFont typeface="Arial"/>
              <a:buChar char="•"/>
              <a:tabLst>
                <a:tab pos="2701290" algn="l"/>
              </a:tabLst>
            </a:pPr>
            <a:r>
              <a:rPr dirty="0" sz="900">
                <a:solidFill>
                  <a:srgbClr val="202122"/>
                </a:solidFill>
                <a:latin typeface="微软雅黑"/>
                <a:cs typeface="微软雅黑"/>
              </a:rPr>
              <a:t>把注意力从纸的一处移动到另一处；</a:t>
            </a:r>
            <a:endParaRPr sz="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38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语音识别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59483" y="3160344"/>
            <a:ext cx="1610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好 </a:t>
            </a:r>
            <a:r>
              <a:rPr dirty="0" sz="1200">
                <a:latin typeface="Calibri"/>
                <a:cs typeface="Calibri"/>
              </a:rPr>
              <a:t>φ φ </a:t>
            </a:r>
            <a:r>
              <a:rPr dirty="0" sz="1200">
                <a:latin typeface="宋体"/>
                <a:cs typeface="宋体"/>
              </a:rPr>
              <a:t>棒</a:t>
            </a:r>
            <a:r>
              <a:rPr dirty="0" sz="1200" spc="280">
                <a:latin typeface="宋体"/>
                <a:cs typeface="宋体"/>
              </a:rPr>
              <a:t> </a:t>
            </a:r>
            <a:r>
              <a:rPr dirty="0" sz="1200">
                <a:latin typeface="Calibri"/>
                <a:cs typeface="Calibri"/>
              </a:rPr>
              <a:t>φ φ φ φ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57320" y="3164916"/>
            <a:ext cx="1610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好 </a:t>
            </a:r>
            <a:r>
              <a:rPr dirty="0" sz="1200">
                <a:latin typeface="Calibri"/>
                <a:cs typeface="Calibri"/>
              </a:rPr>
              <a:t>φ φ </a:t>
            </a:r>
            <a:r>
              <a:rPr dirty="0" sz="1200">
                <a:latin typeface="宋体"/>
                <a:cs typeface="宋体"/>
              </a:rPr>
              <a:t>棒 </a:t>
            </a:r>
            <a:r>
              <a:rPr dirty="0" u="heavy" sz="1200"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φ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宋体"/>
                <a:cs typeface="宋体"/>
              </a:rPr>
              <a:t>棒 </a:t>
            </a:r>
            <a:r>
              <a:rPr dirty="0" u="heavy" sz="1200"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φ</a:t>
            </a:r>
            <a:r>
              <a:rPr dirty="0" u="heavy" sz="1200" spc="75"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200"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φ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478280" y="3642360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5" h="335279">
                <a:moveTo>
                  <a:pt x="0" y="0"/>
                </a:moveTo>
                <a:lnTo>
                  <a:pt x="115823" y="0"/>
                </a:lnTo>
                <a:lnTo>
                  <a:pt x="115823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70660" y="3636264"/>
            <a:ext cx="129539" cy="347980"/>
          </a:xfrm>
          <a:custGeom>
            <a:avLst/>
            <a:gdLst/>
            <a:ahLst/>
            <a:cxnLst/>
            <a:rect l="l" t="t" r="r" b="b"/>
            <a:pathLst>
              <a:path w="129540" h="347979">
                <a:moveTo>
                  <a:pt x="12649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6492" y="347472"/>
                </a:lnTo>
                <a:lnTo>
                  <a:pt x="129540" y="344424"/>
                </a:lnTo>
                <a:lnTo>
                  <a:pt x="129540" y="341375"/>
                </a:lnTo>
                <a:lnTo>
                  <a:pt x="13715" y="341375"/>
                </a:lnTo>
                <a:lnTo>
                  <a:pt x="7620" y="335280"/>
                </a:lnTo>
                <a:lnTo>
                  <a:pt x="13715" y="335280"/>
                </a:lnTo>
                <a:lnTo>
                  <a:pt x="13715" y="12192"/>
                </a:lnTo>
                <a:lnTo>
                  <a:pt x="7620" y="12192"/>
                </a:lnTo>
                <a:lnTo>
                  <a:pt x="13715" y="6096"/>
                </a:lnTo>
                <a:lnTo>
                  <a:pt x="129540" y="6096"/>
                </a:lnTo>
                <a:lnTo>
                  <a:pt x="129540" y="3048"/>
                </a:lnTo>
                <a:lnTo>
                  <a:pt x="126492" y="0"/>
                </a:lnTo>
                <a:close/>
              </a:path>
              <a:path w="129540" h="347979">
                <a:moveTo>
                  <a:pt x="13715" y="335280"/>
                </a:moveTo>
                <a:lnTo>
                  <a:pt x="7620" y="335280"/>
                </a:lnTo>
                <a:lnTo>
                  <a:pt x="13715" y="341375"/>
                </a:lnTo>
                <a:lnTo>
                  <a:pt x="13715" y="335280"/>
                </a:lnTo>
                <a:close/>
              </a:path>
              <a:path w="129540" h="347979">
                <a:moveTo>
                  <a:pt x="117348" y="335280"/>
                </a:moveTo>
                <a:lnTo>
                  <a:pt x="13715" y="335280"/>
                </a:lnTo>
                <a:lnTo>
                  <a:pt x="13715" y="341375"/>
                </a:lnTo>
                <a:lnTo>
                  <a:pt x="117348" y="341375"/>
                </a:lnTo>
                <a:lnTo>
                  <a:pt x="117348" y="335280"/>
                </a:lnTo>
                <a:close/>
              </a:path>
              <a:path w="129540" h="347979">
                <a:moveTo>
                  <a:pt x="117348" y="6096"/>
                </a:moveTo>
                <a:lnTo>
                  <a:pt x="117348" y="341375"/>
                </a:lnTo>
                <a:lnTo>
                  <a:pt x="123443" y="335280"/>
                </a:lnTo>
                <a:lnTo>
                  <a:pt x="129540" y="335280"/>
                </a:lnTo>
                <a:lnTo>
                  <a:pt x="129540" y="12192"/>
                </a:lnTo>
                <a:lnTo>
                  <a:pt x="123443" y="12192"/>
                </a:lnTo>
                <a:lnTo>
                  <a:pt x="117348" y="6096"/>
                </a:lnTo>
                <a:close/>
              </a:path>
              <a:path w="129540" h="347979">
                <a:moveTo>
                  <a:pt x="129540" y="335280"/>
                </a:moveTo>
                <a:lnTo>
                  <a:pt x="123443" y="335280"/>
                </a:lnTo>
                <a:lnTo>
                  <a:pt x="117348" y="341375"/>
                </a:lnTo>
                <a:lnTo>
                  <a:pt x="129540" y="341375"/>
                </a:lnTo>
                <a:lnTo>
                  <a:pt x="129540" y="335280"/>
                </a:lnTo>
                <a:close/>
              </a:path>
              <a:path w="129540" h="347979">
                <a:moveTo>
                  <a:pt x="13715" y="6096"/>
                </a:moveTo>
                <a:lnTo>
                  <a:pt x="7620" y="12192"/>
                </a:lnTo>
                <a:lnTo>
                  <a:pt x="13715" y="12192"/>
                </a:lnTo>
                <a:lnTo>
                  <a:pt x="13715" y="6096"/>
                </a:lnTo>
                <a:close/>
              </a:path>
              <a:path w="129540" h="347979">
                <a:moveTo>
                  <a:pt x="117348" y="6096"/>
                </a:moveTo>
                <a:lnTo>
                  <a:pt x="13715" y="6096"/>
                </a:lnTo>
                <a:lnTo>
                  <a:pt x="13715" y="12192"/>
                </a:lnTo>
                <a:lnTo>
                  <a:pt x="117348" y="12192"/>
                </a:lnTo>
                <a:lnTo>
                  <a:pt x="117348" y="6096"/>
                </a:lnTo>
                <a:close/>
              </a:path>
              <a:path w="129540" h="347979">
                <a:moveTo>
                  <a:pt x="129540" y="6096"/>
                </a:moveTo>
                <a:lnTo>
                  <a:pt x="117348" y="6096"/>
                </a:lnTo>
                <a:lnTo>
                  <a:pt x="123443" y="12192"/>
                </a:lnTo>
                <a:lnTo>
                  <a:pt x="129540" y="12192"/>
                </a:lnTo>
                <a:lnTo>
                  <a:pt x="129540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688592" y="3642360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5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82495" y="3636264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69" h="347979">
                <a:moveTo>
                  <a:pt x="124968" y="0"/>
                </a:moveTo>
                <a:lnTo>
                  <a:pt x="1524" y="0"/>
                </a:lnTo>
                <a:lnTo>
                  <a:pt x="0" y="3048"/>
                </a:lnTo>
                <a:lnTo>
                  <a:pt x="0" y="344424"/>
                </a:lnTo>
                <a:lnTo>
                  <a:pt x="1524" y="347472"/>
                </a:lnTo>
                <a:lnTo>
                  <a:pt x="124968" y="347472"/>
                </a:lnTo>
                <a:lnTo>
                  <a:pt x="128016" y="344424"/>
                </a:lnTo>
                <a:lnTo>
                  <a:pt x="128016" y="341375"/>
                </a:lnTo>
                <a:lnTo>
                  <a:pt x="12192" y="341375"/>
                </a:lnTo>
                <a:lnTo>
                  <a:pt x="6096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28016" y="6096"/>
                </a:lnTo>
                <a:lnTo>
                  <a:pt x="128016" y="3048"/>
                </a:lnTo>
                <a:lnTo>
                  <a:pt x="124968" y="0"/>
                </a:lnTo>
                <a:close/>
              </a:path>
              <a:path w="128269" h="347979">
                <a:moveTo>
                  <a:pt x="12192" y="335280"/>
                </a:moveTo>
                <a:lnTo>
                  <a:pt x="6096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69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15824" y="341375"/>
                </a:lnTo>
                <a:lnTo>
                  <a:pt x="121920" y="335280"/>
                </a:lnTo>
                <a:lnTo>
                  <a:pt x="128016" y="335280"/>
                </a:lnTo>
                <a:lnTo>
                  <a:pt x="128016" y="12192"/>
                </a:lnTo>
                <a:lnTo>
                  <a:pt x="121920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335280"/>
                </a:moveTo>
                <a:lnTo>
                  <a:pt x="121920" y="335280"/>
                </a:lnTo>
                <a:lnTo>
                  <a:pt x="115824" y="341375"/>
                </a:lnTo>
                <a:lnTo>
                  <a:pt x="128016" y="341375"/>
                </a:lnTo>
                <a:lnTo>
                  <a:pt x="128016" y="335280"/>
                </a:lnTo>
                <a:close/>
              </a:path>
              <a:path w="128269" h="34797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6096"/>
                </a:moveTo>
                <a:lnTo>
                  <a:pt x="115824" y="6096"/>
                </a:lnTo>
                <a:lnTo>
                  <a:pt x="121920" y="12192"/>
                </a:lnTo>
                <a:lnTo>
                  <a:pt x="128016" y="12192"/>
                </a:lnTo>
                <a:lnTo>
                  <a:pt x="128016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898904" y="3642360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5" h="335279">
                <a:moveTo>
                  <a:pt x="0" y="0"/>
                </a:moveTo>
                <a:lnTo>
                  <a:pt x="115823" y="0"/>
                </a:lnTo>
                <a:lnTo>
                  <a:pt x="115823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892807" y="3636264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69" h="347979">
                <a:moveTo>
                  <a:pt x="12496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4968" y="347472"/>
                </a:lnTo>
                <a:lnTo>
                  <a:pt x="128016" y="344424"/>
                </a:lnTo>
                <a:lnTo>
                  <a:pt x="128016" y="341375"/>
                </a:lnTo>
                <a:lnTo>
                  <a:pt x="12192" y="341375"/>
                </a:lnTo>
                <a:lnTo>
                  <a:pt x="6096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28016" y="6096"/>
                </a:lnTo>
                <a:lnTo>
                  <a:pt x="128016" y="3048"/>
                </a:lnTo>
                <a:lnTo>
                  <a:pt x="124968" y="0"/>
                </a:lnTo>
                <a:close/>
              </a:path>
              <a:path w="128269" h="347979">
                <a:moveTo>
                  <a:pt x="12192" y="335280"/>
                </a:moveTo>
                <a:lnTo>
                  <a:pt x="6096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69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15824" y="341375"/>
                </a:lnTo>
                <a:lnTo>
                  <a:pt x="121919" y="335280"/>
                </a:lnTo>
                <a:lnTo>
                  <a:pt x="128016" y="335280"/>
                </a:lnTo>
                <a:lnTo>
                  <a:pt x="128016" y="12192"/>
                </a:lnTo>
                <a:lnTo>
                  <a:pt x="121919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335280"/>
                </a:moveTo>
                <a:lnTo>
                  <a:pt x="121919" y="335280"/>
                </a:lnTo>
                <a:lnTo>
                  <a:pt x="115824" y="341375"/>
                </a:lnTo>
                <a:lnTo>
                  <a:pt x="128016" y="341375"/>
                </a:lnTo>
                <a:lnTo>
                  <a:pt x="128016" y="335280"/>
                </a:lnTo>
                <a:close/>
              </a:path>
              <a:path w="128269" h="34797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6096"/>
                </a:moveTo>
                <a:lnTo>
                  <a:pt x="115824" y="6096"/>
                </a:lnTo>
                <a:lnTo>
                  <a:pt x="121919" y="12192"/>
                </a:lnTo>
                <a:lnTo>
                  <a:pt x="128016" y="12192"/>
                </a:lnTo>
                <a:lnTo>
                  <a:pt x="128016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09216" y="3642360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5" h="335279">
                <a:moveTo>
                  <a:pt x="0" y="0"/>
                </a:moveTo>
                <a:lnTo>
                  <a:pt x="115823" y="0"/>
                </a:lnTo>
                <a:lnTo>
                  <a:pt x="115823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03120" y="3636264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69" h="347979">
                <a:moveTo>
                  <a:pt x="12496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4968" y="347472"/>
                </a:lnTo>
                <a:lnTo>
                  <a:pt x="128016" y="344424"/>
                </a:lnTo>
                <a:lnTo>
                  <a:pt x="128016" y="341375"/>
                </a:lnTo>
                <a:lnTo>
                  <a:pt x="12192" y="341375"/>
                </a:lnTo>
                <a:lnTo>
                  <a:pt x="6096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28016" y="6096"/>
                </a:lnTo>
                <a:lnTo>
                  <a:pt x="128016" y="3048"/>
                </a:lnTo>
                <a:lnTo>
                  <a:pt x="124968" y="0"/>
                </a:lnTo>
                <a:close/>
              </a:path>
              <a:path w="128269" h="347979">
                <a:moveTo>
                  <a:pt x="12192" y="335280"/>
                </a:moveTo>
                <a:lnTo>
                  <a:pt x="6096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69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15824" y="341375"/>
                </a:lnTo>
                <a:lnTo>
                  <a:pt x="121919" y="335280"/>
                </a:lnTo>
                <a:lnTo>
                  <a:pt x="128016" y="335280"/>
                </a:lnTo>
                <a:lnTo>
                  <a:pt x="128016" y="12192"/>
                </a:lnTo>
                <a:lnTo>
                  <a:pt x="121919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335280"/>
                </a:moveTo>
                <a:lnTo>
                  <a:pt x="121919" y="335280"/>
                </a:lnTo>
                <a:lnTo>
                  <a:pt x="115824" y="341375"/>
                </a:lnTo>
                <a:lnTo>
                  <a:pt x="128016" y="341375"/>
                </a:lnTo>
                <a:lnTo>
                  <a:pt x="128016" y="335280"/>
                </a:lnTo>
                <a:close/>
              </a:path>
              <a:path w="128269" h="34797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6096"/>
                </a:moveTo>
                <a:lnTo>
                  <a:pt x="115824" y="6096"/>
                </a:lnTo>
                <a:lnTo>
                  <a:pt x="121919" y="12192"/>
                </a:lnTo>
                <a:lnTo>
                  <a:pt x="128016" y="12192"/>
                </a:lnTo>
                <a:lnTo>
                  <a:pt x="128016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19527" y="3642360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5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13432" y="3636264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69" h="347979">
                <a:moveTo>
                  <a:pt x="12496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4968" y="347472"/>
                </a:lnTo>
                <a:lnTo>
                  <a:pt x="128016" y="344424"/>
                </a:lnTo>
                <a:lnTo>
                  <a:pt x="128016" y="341375"/>
                </a:lnTo>
                <a:lnTo>
                  <a:pt x="12192" y="341375"/>
                </a:lnTo>
                <a:lnTo>
                  <a:pt x="6095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128016" y="6096"/>
                </a:lnTo>
                <a:lnTo>
                  <a:pt x="128016" y="3048"/>
                </a:lnTo>
                <a:lnTo>
                  <a:pt x="124968" y="0"/>
                </a:lnTo>
                <a:close/>
              </a:path>
              <a:path w="128269" h="347979">
                <a:moveTo>
                  <a:pt x="12192" y="335280"/>
                </a:moveTo>
                <a:lnTo>
                  <a:pt x="6095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69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15824" y="341375"/>
                </a:lnTo>
                <a:lnTo>
                  <a:pt x="121919" y="335280"/>
                </a:lnTo>
                <a:lnTo>
                  <a:pt x="128016" y="335280"/>
                </a:lnTo>
                <a:lnTo>
                  <a:pt x="128016" y="12192"/>
                </a:lnTo>
                <a:lnTo>
                  <a:pt x="121919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335280"/>
                </a:moveTo>
                <a:lnTo>
                  <a:pt x="121919" y="335280"/>
                </a:lnTo>
                <a:lnTo>
                  <a:pt x="115824" y="341375"/>
                </a:lnTo>
                <a:lnTo>
                  <a:pt x="128016" y="341375"/>
                </a:lnTo>
                <a:lnTo>
                  <a:pt x="128016" y="335280"/>
                </a:lnTo>
                <a:close/>
              </a:path>
              <a:path w="128269" h="347979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6096"/>
                </a:moveTo>
                <a:lnTo>
                  <a:pt x="115824" y="6096"/>
                </a:lnTo>
                <a:lnTo>
                  <a:pt x="121919" y="12192"/>
                </a:lnTo>
                <a:lnTo>
                  <a:pt x="128016" y="12192"/>
                </a:lnTo>
                <a:lnTo>
                  <a:pt x="128016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529839" y="3642360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5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523744" y="3636264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69" h="347979">
                <a:moveTo>
                  <a:pt x="12496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4968" y="347472"/>
                </a:lnTo>
                <a:lnTo>
                  <a:pt x="128016" y="344424"/>
                </a:lnTo>
                <a:lnTo>
                  <a:pt x="128016" y="341375"/>
                </a:lnTo>
                <a:lnTo>
                  <a:pt x="12192" y="341375"/>
                </a:lnTo>
                <a:lnTo>
                  <a:pt x="6095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128016" y="6096"/>
                </a:lnTo>
                <a:lnTo>
                  <a:pt x="128016" y="3048"/>
                </a:lnTo>
                <a:lnTo>
                  <a:pt x="124968" y="0"/>
                </a:lnTo>
                <a:close/>
              </a:path>
              <a:path w="128269" h="347979">
                <a:moveTo>
                  <a:pt x="12192" y="335280"/>
                </a:moveTo>
                <a:lnTo>
                  <a:pt x="6095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69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15824" y="341375"/>
                </a:lnTo>
                <a:lnTo>
                  <a:pt x="121919" y="335280"/>
                </a:lnTo>
                <a:lnTo>
                  <a:pt x="128016" y="335280"/>
                </a:lnTo>
                <a:lnTo>
                  <a:pt x="128016" y="12192"/>
                </a:lnTo>
                <a:lnTo>
                  <a:pt x="121919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335280"/>
                </a:moveTo>
                <a:lnTo>
                  <a:pt x="121919" y="335280"/>
                </a:lnTo>
                <a:lnTo>
                  <a:pt x="115824" y="341375"/>
                </a:lnTo>
                <a:lnTo>
                  <a:pt x="128016" y="341375"/>
                </a:lnTo>
                <a:lnTo>
                  <a:pt x="128016" y="335280"/>
                </a:lnTo>
                <a:close/>
              </a:path>
              <a:path w="128269" h="347979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6096"/>
                </a:moveTo>
                <a:lnTo>
                  <a:pt x="115824" y="6096"/>
                </a:lnTo>
                <a:lnTo>
                  <a:pt x="121919" y="12192"/>
                </a:lnTo>
                <a:lnTo>
                  <a:pt x="128016" y="12192"/>
                </a:lnTo>
                <a:lnTo>
                  <a:pt x="128016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740151" y="3642360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5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734055" y="3636264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69" h="347979">
                <a:moveTo>
                  <a:pt x="12496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4968" y="347472"/>
                </a:lnTo>
                <a:lnTo>
                  <a:pt x="128016" y="344424"/>
                </a:lnTo>
                <a:lnTo>
                  <a:pt x="128016" y="341375"/>
                </a:lnTo>
                <a:lnTo>
                  <a:pt x="12192" y="341375"/>
                </a:lnTo>
                <a:lnTo>
                  <a:pt x="6095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128016" y="6096"/>
                </a:lnTo>
                <a:lnTo>
                  <a:pt x="128016" y="3048"/>
                </a:lnTo>
                <a:lnTo>
                  <a:pt x="124968" y="0"/>
                </a:lnTo>
                <a:close/>
              </a:path>
              <a:path w="128269" h="347979">
                <a:moveTo>
                  <a:pt x="12192" y="335280"/>
                </a:moveTo>
                <a:lnTo>
                  <a:pt x="6095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69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15824" y="341375"/>
                </a:lnTo>
                <a:lnTo>
                  <a:pt x="121919" y="335280"/>
                </a:lnTo>
                <a:lnTo>
                  <a:pt x="128016" y="335280"/>
                </a:lnTo>
                <a:lnTo>
                  <a:pt x="128016" y="12192"/>
                </a:lnTo>
                <a:lnTo>
                  <a:pt x="121919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335280"/>
                </a:moveTo>
                <a:lnTo>
                  <a:pt x="121919" y="335280"/>
                </a:lnTo>
                <a:lnTo>
                  <a:pt x="115824" y="341375"/>
                </a:lnTo>
                <a:lnTo>
                  <a:pt x="128016" y="341375"/>
                </a:lnTo>
                <a:lnTo>
                  <a:pt x="128016" y="335280"/>
                </a:lnTo>
                <a:close/>
              </a:path>
              <a:path w="128269" h="347979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6" y="6096"/>
                </a:moveTo>
                <a:lnTo>
                  <a:pt x="115824" y="6096"/>
                </a:lnTo>
                <a:lnTo>
                  <a:pt x="121919" y="12192"/>
                </a:lnTo>
                <a:lnTo>
                  <a:pt x="128016" y="12192"/>
                </a:lnTo>
                <a:lnTo>
                  <a:pt x="128016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50464" y="3642360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5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944367" y="3636264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69" h="347979">
                <a:moveTo>
                  <a:pt x="12649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6492" y="347472"/>
                </a:lnTo>
                <a:lnTo>
                  <a:pt x="128015" y="344424"/>
                </a:lnTo>
                <a:lnTo>
                  <a:pt x="128015" y="341375"/>
                </a:lnTo>
                <a:lnTo>
                  <a:pt x="12192" y="341375"/>
                </a:lnTo>
                <a:lnTo>
                  <a:pt x="6095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128015" y="6096"/>
                </a:lnTo>
                <a:lnTo>
                  <a:pt x="128015" y="3048"/>
                </a:lnTo>
                <a:lnTo>
                  <a:pt x="126492" y="0"/>
                </a:lnTo>
                <a:close/>
              </a:path>
              <a:path w="128269" h="347979">
                <a:moveTo>
                  <a:pt x="12192" y="335280"/>
                </a:moveTo>
                <a:lnTo>
                  <a:pt x="6095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69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15824" y="341375"/>
                </a:lnTo>
                <a:lnTo>
                  <a:pt x="121919" y="335280"/>
                </a:lnTo>
                <a:lnTo>
                  <a:pt x="128015" y="335280"/>
                </a:lnTo>
                <a:lnTo>
                  <a:pt x="128015" y="12192"/>
                </a:lnTo>
                <a:lnTo>
                  <a:pt x="121919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5" y="335280"/>
                </a:moveTo>
                <a:lnTo>
                  <a:pt x="121919" y="335280"/>
                </a:lnTo>
                <a:lnTo>
                  <a:pt x="115824" y="341375"/>
                </a:lnTo>
                <a:lnTo>
                  <a:pt x="128015" y="341375"/>
                </a:lnTo>
                <a:lnTo>
                  <a:pt x="128015" y="335280"/>
                </a:lnTo>
                <a:close/>
              </a:path>
              <a:path w="128269" h="347979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69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69" h="347979">
                <a:moveTo>
                  <a:pt x="128015" y="6096"/>
                </a:moveTo>
                <a:lnTo>
                  <a:pt x="115824" y="6096"/>
                </a:lnTo>
                <a:lnTo>
                  <a:pt x="121919" y="12192"/>
                </a:lnTo>
                <a:lnTo>
                  <a:pt x="128015" y="12192"/>
                </a:lnTo>
                <a:lnTo>
                  <a:pt x="128015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510283" y="3421380"/>
            <a:ext cx="56515" cy="204470"/>
          </a:xfrm>
          <a:custGeom>
            <a:avLst/>
            <a:gdLst/>
            <a:ahLst/>
            <a:cxnLst/>
            <a:rect l="l" t="t" r="r" b="b"/>
            <a:pathLst>
              <a:path w="56515" h="204470">
                <a:moveTo>
                  <a:pt x="38100" y="47244"/>
                </a:moveTo>
                <a:lnTo>
                  <a:pt x="18287" y="47244"/>
                </a:lnTo>
                <a:lnTo>
                  <a:pt x="18287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6515" h="204470">
                <a:moveTo>
                  <a:pt x="27431" y="0"/>
                </a:moveTo>
                <a:lnTo>
                  <a:pt x="0" y="56388"/>
                </a:lnTo>
                <a:lnTo>
                  <a:pt x="18287" y="56388"/>
                </a:lnTo>
                <a:lnTo>
                  <a:pt x="18287" y="47244"/>
                </a:lnTo>
                <a:lnTo>
                  <a:pt x="51692" y="47244"/>
                </a:lnTo>
                <a:lnTo>
                  <a:pt x="27431" y="0"/>
                </a:lnTo>
                <a:close/>
              </a:path>
              <a:path w="56515" h="204470">
                <a:moveTo>
                  <a:pt x="51692" y="47244"/>
                </a:moveTo>
                <a:lnTo>
                  <a:pt x="38100" y="47244"/>
                </a:lnTo>
                <a:lnTo>
                  <a:pt x="38100" y="56388"/>
                </a:lnTo>
                <a:lnTo>
                  <a:pt x="56387" y="56388"/>
                </a:lnTo>
                <a:lnTo>
                  <a:pt x="51692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22120" y="3421380"/>
            <a:ext cx="56515" cy="204470"/>
          </a:xfrm>
          <a:custGeom>
            <a:avLst/>
            <a:gdLst/>
            <a:ahLst/>
            <a:cxnLst/>
            <a:rect l="l" t="t" r="r" b="b"/>
            <a:pathLst>
              <a:path w="56514" h="204470">
                <a:moveTo>
                  <a:pt x="38100" y="47244"/>
                </a:moveTo>
                <a:lnTo>
                  <a:pt x="18287" y="47244"/>
                </a:lnTo>
                <a:lnTo>
                  <a:pt x="18287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6514" h="204470">
                <a:moveTo>
                  <a:pt x="27431" y="0"/>
                </a:moveTo>
                <a:lnTo>
                  <a:pt x="0" y="56388"/>
                </a:lnTo>
                <a:lnTo>
                  <a:pt x="18287" y="56388"/>
                </a:lnTo>
                <a:lnTo>
                  <a:pt x="18287" y="47244"/>
                </a:lnTo>
                <a:lnTo>
                  <a:pt x="51692" y="47244"/>
                </a:lnTo>
                <a:lnTo>
                  <a:pt x="27431" y="0"/>
                </a:lnTo>
                <a:close/>
              </a:path>
              <a:path w="56514" h="204470">
                <a:moveTo>
                  <a:pt x="51692" y="47244"/>
                </a:moveTo>
                <a:lnTo>
                  <a:pt x="38100" y="47244"/>
                </a:lnTo>
                <a:lnTo>
                  <a:pt x="38100" y="56388"/>
                </a:lnTo>
                <a:lnTo>
                  <a:pt x="56387" y="56388"/>
                </a:lnTo>
                <a:lnTo>
                  <a:pt x="51692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933955" y="3421380"/>
            <a:ext cx="56515" cy="204470"/>
          </a:xfrm>
          <a:custGeom>
            <a:avLst/>
            <a:gdLst/>
            <a:ahLst/>
            <a:cxnLst/>
            <a:rect l="l" t="t" r="r" b="b"/>
            <a:pathLst>
              <a:path w="56514" h="204470">
                <a:moveTo>
                  <a:pt x="38100" y="47244"/>
                </a:moveTo>
                <a:lnTo>
                  <a:pt x="18287" y="47244"/>
                </a:lnTo>
                <a:lnTo>
                  <a:pt x="18287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6514" h="204470">
                <a:moveTo>
                  <a:pt x="27431" y="0"/>
                </a:moveTo>
                <a:lnTo>
                  <a:pt x="0" y="56388"/>
                </a:lnTo>
                <a:lnTo>
                  <a:pt x="18287" y="56388"/>
                </a:lnTo>
                <a:lnTo>
                  <a:pt x="18287" y="47244"/>
                </a:lnTo>
                <a:lnTo>
                  <a:pt x="51692" y="47244"/>
                </a:lnTo>
                <a:lnTo>
                  <a:pt x="27431" y="0"/>
                </a:lnTo>
                <a:close/>
              </a:path>
              <a:path w="56514" h="204470">
                <a:moveTo>
                  <a:pt x="51692" y="47244"/>
                </a:moveTo>
                <a:lnTo>
                  <a:pt x="38100" y="47244"/>
                </a:lnTo>
                <a:lnTo>
                  <a:pt x="38100" y="56388"/>
                </a:lnTo>
                <a:lnTo>
                  <a:pt x="56387" y="56388"/>
                </a:lnTo>
                <a:lnTo>
                  <a:pt x="51692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144267" y="3421380"/>
            <a:ext cx="58419" cy="204470"/>
          </a:xfrm>
          <a:custGeom>
            <a:avLst/>
            <a:gdLst/>
            <a:ahLst/>
            <a:cxnLst/>
            <a:rect l="l" t="t" r="r" b="b"/>
            <a:pathLst>
              <a:path w="58419" h="204470">
                <a:moveTo>
                  <a:pt x="38100" y="47244"/>
                </a:moveTo>
                <a:lnTo>
                  <a:pt x="19812" y="47244"/>
                </a:lnTo>
                <a:lnTo>
                  <a:pt x="19812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8419" h="204470">
                <a:moveTo>
                  <a:pt x="28956" y="0"/>
                </a:moveTo>
                <a:lnTo>
                  <a:pt x="0" y="56388"/>
                </a:lnTo>
                <a:lnTo>
                  <a:pt x="19812" y="56388"/>
                </a:lnTo>
                <a:lnTo>
                  <a:pt x="19812" y="47244"/>
                </a:lnTo>
                <a:lnTo>
                  <a:pt x="53216" y="47244"/>
                </a:lnTo>
                <a:lnTo>
                  <a:pt x="28956" y="0"/>
                </a:lnTo>
                <a:close/>
              </a:path>
              <a:path w="58419" h="204470">
                <a:moveTo>
                  <a:pt x="53216" y="47244"/>
                </a:moveTo>
                <a:lnTo>
                  <a:pt x="38100" y="47244"/>
                </a:lnTo>
                <a:lnTo>
                  <a:pt x="38100" y="56388"/>
                </a:lnTo>
                <a:lnTo>
                  <a:pt x="57912" y="56388"/>
                </a:lnTo>
                <a:lnTo>
                  <a:pt x="53216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356104" y="3421380"/>
            <a:ext cx="58419" cy="204470"/>
          </a:xfrm>
          <a:custGeom>
            <a:avLst/>
            <a:gdLst/>
            <a:ahLst/>
            <a:cxnLst/>
            <a:rect l="l" t="t" r="r" b="b"/>
            <a:pathLst>
              <a:path w="58419" h="204470">
                <a:moveTo>
                  <a:pt x="38100" y="47244"/>
                </a:moveTo>
                <a:lnTo>
                  <a:pt x="19812" y="47244"/>
                </a:lnTo>
                <a:lnTo>
                  <a:pt x="19812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8419" h="204470">
                <a:moveTo>
                  <a:pt x="28956" y="0"/>
                </a:moveTo>
                <a:lnTo>
                  <a:pt x="0" y="56388"/>
                </a:lnTo>
                <a:lnTo>
                  <a:pt x="19812" y="56388"/>
                </a:lnTo>
                <a:lnTo>
                  <a:pt x="19812" y="47244"/>
                </a:lnTo>
                <a:lnTo>
                  <a:pt x="53216" y="47244"/>
                </a:lnTo>
                <a:lnTo>
                  <a:pt x="28956" y="0"/>
                </a:lnTo>
                <a:close/>
              </a:path>
              <a:path w="58419" h="204470">
                <a:moveTo>
                  <a:pt x="53216" y="47244"/>
                </a:moveTo>
                <a:lnTo>
                  <a:pt x="38100" y="47244"/>
                </a:lnTo>
                <a:lnTo>
                  <a:pt x="38100" y="56388"/>
                </a:lnTo>
                <a:lnTo>
                  <a:pt x="57912" y="56388"/>
                </a:lnTo>
                <a:lnTo>
                  <a:pt x="53216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567939" y="3421380"/>
            <a:ext cx="58419" cy="204470"/>
          </a:xfrm>
          <a:custGeom>
            <a:avLst/>
            <a:gdLst/>
            <a:ahLst/>
            <a:cxnLst/>
            <a:rect l="l" t="t" r="r" b="b"/>
            <a:pathLst>
              <a:path w="58419" h="204470">
                <a:moveTo>
                  <a:pt x="38100" y="47244"/>
                </a:moveTo>
                <a:lnTo>
                  <a:pt x="19812" y="47244"/>
                </a:lnTo>
                <a:lnTo>
                  <a:pt x="19812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8419" h="204470">
                <a:moveTo>
                  <a:pt x="28956" y="0"/>
                </a:moveTo>
                <a:lnTo>
                  <a:pt x="0" y="56388"/>
                </a:lnTo>
                <a:lnTo>
                  <a:pt x="19812" y="56388"/>
                </a:lnTo>
                <a:lnTo>
                  <a:pt x="19812" y="47244"/>
                </a:lnTo>
                <a:lnTo>
                  <a:pt x="53216" y="47244"/>
                </a:lnTo>
                <a:lnTo>
                  <a:pt x="28956" y="0"/>
                </a:lnTo>
                <a:close/>
              </a:path>
              <a:path w="58419" h="204470">
                <a:moveTo>
                  <a:pt x="53216" y="47244"/>
                </a:moveTo>
                <a:lnTo>
                  <a:pt x="38100" y="47244"/>
                </a:lnTo>
                <a:lnTo>
                  <a:pt x="38100" y="56388"/>
                </a:lnTo>
                <a:lnTo>
                  <a:pt x="57912" y="56388"/>
                </a:lnTo>
                <a:lnTo>
                  <a:pt x="53216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779776" y="3421380"/>
            <a:ext cx="58419" cy="204470"/>
          </a:xfrm>
          <a:custGeom>
            <a:avLst/>
            <a:gdLst/>
            <a:ahLst/>
            <a:cxnLst/>
            <a:rect l="l" t="t" r="r" b="b"/>
            <a:pathLst>
              <a:path w="58419" h="204470">
                <a:moveTo>
                  <a:pt x="38100" y="47244"/>
                </a:moveTo>
                <a:lnTo>
                  <a:pt x="19812" y="47244"/>
                </a:lnTo>
                <a:lnTo>
                  <a:pt x="19812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8419" h="204470">
                <a:moveTo>
                  <a:pt x="28956" y="0"/>
                </a:moveTo>
                <a:lnTo>
                  <a:pt x="0" y="56388"/>
                </a:lnTo>
                <a:lnTo>
                  <a:pt x="19812" y="56388"/>
                </a:lnTo>
                <a:lnTo>
                  <a:pt x="19812" y="47244"/>
                </a:lnTo>
                <a:lnTo>
                  <a:pt x="53216" y="47244"/>
                </a:lnTo>
                <a:lnTo>
                  <a:pt x="28956" y="0"/>
                </a:lnTo>
                <a:close/>
              </a:path>
              <a:path w="58419" h="204470">
                <a:moveTo>
                  <a:pt x="53216" y="47244"/>
                </a:moveTo>
                <a:lnTo>
                  <a:pt x="38100" y="47244"/>
                </a:lnTo>
                <a:lnTo>
                  <a:pt x="38100" y="56388"/>
                </a:lnTo>
                <a:lnTo>
                  <a:pt x="57912" y="56388"/>
                </a:lnTo>
                <a:lnTo>
                  <a:pt x="53216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991611" y="3421380"/>
            <a:ext cx="58419" cy="204470"/>
          </a:xfrm>
          <a:custGeom>
            <a:avLst/>
            <a:gdLst/>
            <a:ahLst/>
            <a:cxnLst/>
            <a:rect l="l" t="t" r="r" b="b"/>
            <a:pathLst>
              <a:path w="58419" h="204470">
                <a:moveTo>
                  <a:pt x="38100" y="47244"/>
                </a:moveTo>
                <a:lnTo>
                  <a:pt x="19812" y="47244"/>
                </a:lnTo>
                <a:lnTo>
                  <a:pt x="19812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8419" h="204470">
                <a:moveTo>
                  <a:pt x="28956" y="0"/>
                </a:moveTo>
                <a:lnTo>
                  <a:pt x="0" y="56388"/>
                </a:lnTo>
                <a:lnTo>
                  <a:pt x="19812" y="56388"/>
                </a:lnTo>
                <a:lnTo>
                  <a:pt x="19812" y="47244"/>
                </a:lnTo>
                <a:lnTo>
                  <a:pt x="53216" y="47244"/>
                </a:lnTo>
                <a:lnTo>
                  <a:pt x="28956" y="0"/>
                </a:lnTo>
                <a:close/>
              </a:path>
              <a:path w="58419" h="204470">
                <a:moveTo>
                  <a:pt x="53216" y="47244"/>
                </a:moveTo>
                <a:lnTo>
                  <a:pt x="38100" y="47244"/>
                </a:lnTo>
                <a:lnTo>
                  <a:pt x="38100" y="56388"/>
                </a:lnTo>
                <a:lnTo>
                  <a:pt x="57912" y="56388"/>
                </a:lnTo>
                <a:lnTo>
                  <a:pt x="53216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82211" y="3646932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4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76115" y="3640836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70" h="347979">
                <a:moveTo>
                  <a:pt x="12496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4968" y="347472"/>
                </a:lnTo>
                <a:lnTo>
                  <a:pt x="128016" y="344424"/>
                </a:lnTo>
                <a:lnTo>
                  <a:pt x="128016" y="341375"/>
                </a:lnTo>
                <a:lnTo>
                  <a:pt x="12192" y="341375"/>
                </a:lnTo>
                <a:lnTo>
                  <a:pt x="6096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28016" y="6096"/>
                </a:lnTo>
                <a:lnTo>
                  <a:pt x="128016" y="3048"/>
                </a:lnTo>
                <a:lnTo>
                  <a:pt x="124968" y="0"/>
                </a:lnTo>
                <a:close/>
              </a:path>
              <a:path w="128270" h="347979">
                <a:moveTo>
                  <a:pt x="12192" y="335280"/>
                </a:moveTo>
                <a:lnTo>
                  <a:pt x="6096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70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70" h="347979">
                <a:moveTo>
                  <a:pt x="115824" y="6096"/>
                </a:moveTo>
                <a:lnTo>
                  <a:pt x="115824" y="341375"/>
                </a:lnTo>
                <a:lnTo>
                  <a:pt x="121920" y="335280"/>
                </a:lnTo>
                <a:lnTo>
                  <a:pt x="128016" y="335280"/>
                </a:lnTo>
                <a:lnTo>
                  <a:pt x="128016" y="12192"/>
                </a:lnTo>
                <a:lnTo>
                  <a:pt x="121920" y="12192"/>
                </a:lnTo>
                <a:lnTo>
                  <a:pt x="115824" y="6096"/>
                </a:lnTo>
                <a:close/>
              </a:path>
              <a:path w="128270" h="347979">
                <a:moveTo>
                  <a:pt x="128016" y="335280"/>
                </a:moveTo>
                <a:lnTo>
                  <a:pt x="121920" y="335280"/>
                </a:lnTo>
                <a:lnTo>
                  <a:pt x="115824" y="341375"/>
                </a:lnTo>
                <a:lnTo>
                  <a:pt x="128016" y="341375"/>
                </a:lnTo>
                <a:lnTo>
                  <a:pt x="128016" y="335280"/>
                </a:lnTo>
                <a:close/>
              </a:path>
              <a:path w="128270" h="34797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70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70" h="347979">
                <a:moveTo>
                  <a:pt x="128016" y="6096"/>
                </a:moveTo>
                <a:lnTo>
                  <a:pt x="115824" y="6096"/>
                </a:lnTo>
                <a:lnTo>
                  <a:pt x="121920" y="12192"/>
                </a:lnTo>
                <a:lnTo>
                  <a:pt x="128016" y="12192"/>
                </a:lnTo>
                <a:lnTo>
                  <a:pt x="128016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192523" y="3646932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4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186428" y="3640836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70" h="347979">
                <a:moveTo>
                  <a:pt x="12649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6492" y="347472"/>
                </a:lnTo>
                <a:lnTo>
                  <a:pt x="128016" y="344424"/>
                </a:lnTo>
                <a:lnTo>
                  <a:pt x="128016" y="341375"/>
                </a:lnTo>
                <a:lnTo>
                  <a:pt x="12192" y="341375"/>
                </a:lnTo>
                <a:lnTo>
                  <a:pt x="6096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28016" y="6096"/>
                </a:lnTo>
                <a:lnTo>
                  <a:pt x="128016" y="3048"/>
                </a:lnTo>
                <a:lnTo>
                  <a:pt x="126492" y="0"/>
                </a:lnTo>
                <a:close/>
              </a:path>
              <a:path w="128270" h="347979">
                <a:moveTo>
                  <a:pt x="12192" y="335280"/>
                </a:moveTo>
                <a:lnTo>
                  <a:pt x="6096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70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70" h="347979">
                <a:moveTo>
                  <a:pt x="115824" y="6096"/>
                </a:moveTo>
                <a:lnTo>
                  <a:pt x="115824" y="341375"/>
                </a:lnTo>
                <a:lnTo>
                  <a:pt x="121920" y="335280"/>
                </a:lnTo>
                <a:lnTo>
                  <a:pt x="128016" y="335280"/>
                </a:lnTo>
                <a:lnTo>
                  <a:pt x="128016" y="12192"/>
                </a:lnTo>
                <a:lnTo>
                  <a:pt x="121920" y="12192"/>
                </a:lnTo>
                <a:lnTo>
                  <a:pt x="115824" y="6096"/>
                </a:lnTo>
                <a:close/>
              </a:path>
              <a:path w="128270" h="347979">
                <a:moveTo>
                  <a:pt x="128016" y="335280"/>
                </a:moveTo>
                <a:lnTo>
                  <a:pt x="121920" y="335280"/>
                </a:lnTo>
                <a:lnTo>
                  <a:pt x="115824" y="341375"/>
                </a:lnTo>
                <a:lnTo>
                  <a:pt x="128016" y="341375"/>
                </a:lnTo>
                <a:lnTo>
                  <a:pt x="128016" y="335280"/>
                </a:lnTo>
                <a:close/>
              </a:path>
              <a:path w="128270" h="34797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70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70" h="347979">
                <a:moveTo>
                  <a:pt x="128016" y="6096"/>
                </a:moveTo>
                <a:lnTo>
                  <a:pt x="115824" y="6096"/>
                </a:lnTo>
                <a:lnTo>
                  <a:pt x="121920" y="12192"/>
                </a:lnTo>
                <a:lnTo>
                  <a:pt x="128016" y="12192"/>
                </a:lnTo>
                <a:lnTo>
                  <a:pt x="128016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02835" y="3646932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4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396740" y="3640836"/>
            <a:ext cx="128270" cy="347980"/>
          </a:xfrm>
          <a:custGeom>
            <a:avLst/>
            <a:gdLst/>
            <a:ahLst/>
            <a:cxnLst/>
            <a:rect l="l" t="t" r="r" b="b"/>
            <a:pathLst>
              <a:path w="128270" h="347979">
                <a:moveTo>
                  <a:pt x="12649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6492" y="347472"/>
                </a:lnTo>
                <a:lnTo>
                  <a:pt x="128015" y="344424"/>
                </a:lnTo>
                <a:lnTo>
                  <a:pt x="128015" y="341375"/>
                </a:lnTo>
                <a:lnTo>
                  <a:pt x="12192" y="341375"/>
                </a:lnTo>
                <a:lnTo>
                  <a:pt x="6096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28015" y="6096"/>
                </a:lnTo>
                <a:lnTo>
                  <a:pt x="128015" y="3048"/>
                </a:lnTo>
                <a:lnTo>
                  <a:pt x="126492" y="0"/>
                </a:lnTo>
                <a:close/>
              </a:path>
              <a:path w="128270" h="347979">
                <a:moveTo>
                  <a:pt x="12192" y="335280"/>
                </a:moveTo>
                <a:lnTo>
                  <a:pt x="6096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8270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8270" h="347979">
                <a:moveTo>
                  <a:pt x="115824" y="6096"/>
                </a:moveTo>
                <a:lnTo>
                  <a:pt x="115824" y="341375"/>
                </a:lnTo>
                <a:lnTo>
                  <a:pt x="121920" y="335280"/>
                </a:lnTo>
                <a:lnTo>
                  <a:pt x="128015" y="335280"/>
                </a:lnTo>
                <a:lnTo>
                  <a:pt x="128015" y="12192"/>
                </a:lnTo>
                <a:lnTo>
                  <a:pt x="121920" y="12192"/>
                </a:lnTo>
                <a:lnTo>
                  <a:pt x="115824" y="6096"/>
                </a:lnTo>
                <a:close/>
              </a:path>
              <a:path w="128270" h="347979">
                <a:moveTo>
                  <a:pt x="128015" y="335280"/>
                </a:moveTo>
                <a:lnTo>
                  <a:pt x="121920" y="335280"/>
                </a:lnTo>
                <a:lnTo>
                  <a:pt x="115824" y="341375"/>
                </a:lnTo>
                <a:lnTo>
                  <a:pt x="128015" y="341375"/>
                </a:lnTo>
                <a:lnTo>
                  <a:pt x="128015" y="335280"/>
                </a:lnTo>
                <a:close/>
              </a:path>
              <a:path w="128270" h="34797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8270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8270" h="347979">
                <a:moveTo>
                  <a:pt x="128015" y="6096"/>
                </a:moveTo>
                <a:lnTo>
                  <a:pt x="115824" y="6096"/>
                </a:lnTo>
                <a:lnTo>
                  <a:pt x="121920" y="12192"/>
                </a:lnTo>
                <a:lnTo>
                  <a:pt x="128015" y="12192"/>
                </a:lnTo>
                <a:lnTo>
                  <a:pt x="128015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613147" y="3646932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4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607052" y="3640836"/>
            <a:ext cx="129539" cy="347980"/>
          </a:xfrm>
          <a:custGeom>
            <a:avLst/>
            <a:gdLst/>
            <a:ahLst/>
            <a:cxnLst/>
            <a:rect l="l" t="t" r="r" b="b"/>
            <a:pathLst>
              <a:path w="129539" h="347979">
                <a:moveTo>
                  <a:pt x="12649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6492" y="347472"/>
                </a:lnTo>
                <a:lnTo>
                  <a:pt x="129539" y="344424"/>
                </a:lnTo>
                <a:lnTo>
                  <a:pt x="129539" y="341375"/>
                </a:lnTo>
                <a:lnTo>
                  <a:pt x="12192" y="341375"/>
                </a:lnTo>
                <a:lnTo>
                  <a:pt x="6096" y="335280"/>
                </a:lnTo>
                <a:lnTo>
                  <a:pt x="12192" y="33528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29539" y="6096"/>
                </a:lnTo>
                <a:lnTo>
                  <a:pt x="129539" y="3048"/>
                </a:lnTo>
                <a:lnTo>
                  <a:pt x="126492" y="0"/>
                </a:lnTo>
                <a:close/>
              </a:path>
              <a:path w="129539" h="347979">
                <a:moveTo>
                  <a:pt x="12192" y="335280"/>
                </a:moveTo>
                <a:lnTo>
                  <a:pt x="6096" y="335280"/>
                </a:lnTo>
                <a:lnTo>
                  <a:pt x="12192" y="341375"/>
                </a:lnTo>
                <a:lnTo>
                  <a:pt x="12192" y="335280"/>
                </a:lnTo>
                <a:close/>
              </a:path>
              <a:path w="129539" h="347979">
                <a:moveTo>
                  <a:pt x="115824" y="335280"/>
                </a:moveTo>
                <a:lnTo>
                  <a:pt x="12192" y="335280"/>
                </a:lnTo>
                <a:lnTo>
                  <a:pt x="12192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15824" y="341375"/>
                </a:lnTo>
                <a:lnTo>
                  <a:pt x="121920" y="335280"/>
                </a:lnTo>
                <a:lnTo>
                  <a:pt x="129539" y="335280"/>
                </a:lnTo>
                <a:lnTo>
                  <a:pt x="129539" y="12192"/>
                </a:lnTo>
                <a:lnTo>
                  <a:pt x="121920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335280"/>
                </a:moveTo>
                <a:lnTo>
                  <a:pt x="121920" y="335280"/>
                </a:lnTo>
                <a:lnTo>
                  <a:pt x="115824" y="341375"/>
                </a:lnTo>
                <a:lnTo>
                  <a:pt x="129539" y="341375"/>
                </a:lnTo>
                <a:lnTo>
                  <a:pt x="129539" y="335280"/>
                </a:lnTo>
                <a:close/>
              </a:path>
              <a:path w="129539" h="34797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6096"/>
                </a:moveTo>
                <a:lnTo>
                  <a:pt x="115824" y="6096"/>
                </a:lnTo>
                <a:lnTo>
                  <a:pt x="121920" y="12192"/>
                </a:lnTo>
                <a:lnTo>
                  <a:pt x="129539" y="12192"/>
                </a:lnTo>
                <a:lnTo>
                  <a:pt x="129539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23459" y="3646932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4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817364" y="3640836"/>
            <a:ext cx="129539" cy="347980"/>
          </a:xfrm>
          <a:custGeom>
            <a:avLst/>
            <a:gdLst/>
            <a:ahLst/>
            <a:cxnLst/>
            <a:rect l="l" t="t" r="r" b="b"/>
            <a:pathLst>
              <a:path w="129539" h="347979">
                <a:moveTo>
                  <a:pt x="126491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6491" y="347472"/>
                </a:lnTo>
                <a:lnTo>
                  <a:pt x="129539" y="344424"/>
                </a:lnTo>
                <a:lnTo>
                  <a:pt x="129539" y="341375"/>
                </a:lnTo>
                <a:lnTo>
                  <a:pt x="13715" y="341375"/>
                </a:lnTo>
                <a:lnTo>
                  <a:pt x="6096" y="335280"/>
                </a:lnTo>
                <a:lnTo>
                  <a:pt x="13715" y="335280"/>
                </a:lnTo>
                <a:lnTo>
                  <a:pt x="13715" y="12192"/>
                </a:lnTo>
                <a:lnTo>
                  <a:pt x="6096" y="12192"/>
                </a:lnTo>
                <a:lnTo>
                  <a:pt x="13715" y="6096"/>
                </a:lnTo>
                <a:lnTo>
                  <a:pt x="129539" y="6096"/>
                </a:lnTo>
                <a:lnTo>
                  <a:pt x="129539" y="3048"/>
                </a:lnTo>
                <a:lnTo>
                  <a:pt x="126491" y="0"/>
                </a:lnTo>
                <a:close/>
              </a:path>
              <a:path w="129539" h="347979">
                <a:moveTo>
                  <a:pt x="13715" y="335280"/>
                </a:moveTo>
                <a:lnTo>
                  <a:pt x="6096" y="335280"/>
                </a:lnTo>
                <a:lnTo>
                  <a:pt x="13715" y="341375"/>
                </a:lnTo>
                <a:lnTo>
                  <a:pt x="13715" y="335280"/>
                </a:lnTo>
                <a:close/>
              </a:path>
              <a:path w="129539" h="347979">
                <a:moveTo>
                  <a:pt x="115824" y="335280"/>
                </a:moveTo>
                <a:lnTo>
                  <a:pt x="13715" y="335280"/>
                </a:lnTo>
                <a:lnTo>
                  <a:pt x="13715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15824" y="341375"/>
                </a:lnTo>
                <a:lnTo>
                  <a:pt x="121920" y="335280"/>
                </a:lnTo>
                <a:lnTo>
                  <a:pt x="129539" y="335280"/>
                </a:lnTo>
                <a:lnTo>
                  <a:pt x="129539" y="12192"/>
                </a:lnTo>
                <a:lnTo>
                  <a:pt x="121920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335280"/>
                </a:moveTo>
                <a:lnTo>
                  <a:pt x="121920" y="335280"/>
                </a:lnTo>
                <a:lnTo>
                  <a:pt x="115824" y="341375"/>
                </a:lnTo>
                <a:lnTo>
                  <a:pt x="129539" y="341375"/>
                </a:lnTo>
                <a:lnTo>
                  <a:pt x="129539" y="335280"/>
                </a:lnTo>
                <a:close/>
              </a:path>
              <a:path w="129539" h="347979">
                <a:moveTo>
                  <a:pt x="13715" y="6096"/>
                </a:moveTo>
                <a:lnTo>
                  <a:pt x="6096" y="12192"/>
                </a:lnTo>
                <a:lnTo>
                  <a:pt x="13715" y="12192"/>
                </a:lnTo>
                <a:lnTo>
                  <a:pt x="13715" y="6096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3715" y="6096"/>
                </a:lnTo>
                <a:lnTo>
                  <a:pt x="13715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6096"/>
                </a:moveTo>
                <a:lnTo>
                  <a:pt x="115824" y="6096"/>
                </a:lnTo>
                <a:lnTo>
                  <a:pt x="121920" y="12192"/>
                </a:lnTo>
                <a:lnTo>
                  <a:pt x="129539" y="12192"/>
                </a:lnTo>
                <a:lnTo>
                  <a:pt x="129539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033771" y="3646932"/>
            <a:ext cx="117475" cy="335280"/>
          </a:xfrm>
          <a:custGeom>
            <a:avLst/>
            <a:gdLst/>
            <a:ahLst/>
            <a:cxnLst/>
            <a:rect l="l" t="t" r="r" b="b"/>
            <a:pathLst>
              <a:path w="117475" h="335279">
                <a:moveTo>
                  <a:pt x="0" y="0"/>
                </a:moveTo>
                <a:lnTo>
                  <a:pt x="117348" y="0"/>
                </a:lnTo>
                <a:lnTo>
                  <a:pt x="117348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027676" y="3640836"/>
            <a:ext cx="129539" cy="347980"/>
          </a:xfrm>
          <a:custGeom>
            <a:avLst/>
            <a:gdLst/>
            <a:ahLst/>
            <a:cxnLst/>
            <a:rect l="l" t="t" r="r" b="b"/>
            <a:pathLst>
              <a:path w="129539" h="347979">
                <a:moveTo>
                  <a:pt x="126491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6491" y="347472"/>
                </a:lnTo>
                <a:lnTo>
                  <a:pt x="129539" y="344424"/>
                </a:lnTo>
                <a:lnTo>
                  <a:pt x="129539" y="341375"/>
                </a:lnTo>
                <a:lnTo>
                  <a:pt x="13715" y="341375"/>
                </a:lnTo>
                <a:lnTo>
                  <a:pt x="6096" y="335280"/>
                </a:lnTo>
                <a:lnTo>
                  <a:pt x="13715" y="335280"/>
                </a:lnTo>
                <a:lnTo>
                  <a:pt x="13715" y="12192"/>
                </a:lnTo>
                <a:lnTo>
                  <a:pt x="6096" y="12192"/>
                </a:lnTo>
                <a:lnTo>
                  <a:pt x="13715" y="6096"/>
                </a:lnTo>
                <a:lnTo>
                  <a:pt x="129539" y="6096"/>
                </a:lnTo>
                <a:lnTo>
                  <a:pt x="129539" y="3048"/>
                </a:lnTo>
                <a:lnTo>
                  <a:pt x="126491" y="0"/>
                </a:lnTo>
                <a:close/>
              </a:path>
              <a:path w="129539" h="347979">
                <a:moveTo>
                  <a:pt x="13715" y="335280"/>
                </a:moveTo>
                <a:lnTo>
                  <a:pt x="6096" y="335280"/>
                </a:lnTo>
                <a:lnTo>
                  <a:pt x="13715" y="341375"/>
                </a:lnTo>
                <a:lnTo>
                  <a:pt x="13715" y="335280"/>
                </a:lnTo>
                <a:close/>
              </a:path>
              <a:path w="129539" h="347979">
                <a:moveTo>
                  <a:pt x="115824" y="335280"/>
                </a:moveTo>
                <a:lnTo>
                  <a:pt x="13715" y="335280"/>
                </a:lnTo>
                <a:lnTo>
                  <a:pt x="13715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15824" y="341375"/>
                </a:lnTo>
                <a:lnTo>
                  <a:pt x="123444" y="335280"/>
                </a:lnTo>
                <a:lnTo>
                  <a:pt x="129539" y="335280"/>
                </a:lnTo>
                <a:lnTo>
                  <a:pt x="129539" y="12192"/>
                </a:lnTo>
                <a:lnTo>
                  <a:pt x="123444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335280"/>
                </a:moveTo>
                <a:lnTo>
                  <a:pt x="123444" y="335280"/>
                </a:lnTo>
                <a:lnTo>
                  <a:pt x="115824" y="341375"/>
                </a:lnTo>
                <a:lnTo>
                  <a:pt x="129539" y="341375"/>
                </a:lnTo>
                <a:lnTo>
                  <a:pt x="129539" y="335280"/>
                </a:lnTo>
                <a:close/>
              </a:path>
              <a:path w="129539" h="347979">
                <a:moveTo>
                  <a:pt x="13715" y="6096"/>
                </a:moveTo>
                <a:lnTo>
                  <a:pt x="6096" y="12192"/>
                </a:lnTo>
                <a:lnTo>
                  <a:pt x="13715" y="12192"/>
                </a:lnTo>
                <a:lnTo>
                  <a:pt x="13715" y="6096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3715" y="6096"/>
                </a:lnTo>
                <a:lnTo>
                  <a:pt x="13715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6096"/>
                </a:moveTo>
                <a:lnTo>
                  <a:pt x="115824" y="6096"/>
                </a:lnTo>
                <a:lnTo>
                  <a:pt x="123444" y="12192"/>
                </a:lnTo>
                <a:lnTo>
                  <a:pt x="129539" y="12192"/>
                </a:lnTo>
                <a:lnTo>
                  <a:pt x="129539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245608" y="3646932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4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237988" y="3640836"/>
            <a:ext cx="129539" cy="347980"/>
          </a:xfrm>
          <a:custGeom>
            <a:avLst/>
            <a:gdLst/>
            <a:ahLst/>
            <a:cxnLst/>
            <a:rect l="l" t="t" r="r" b="b"/>
            <a:pathLst>
              <a:path w="129539" h="347979">
                <a:moveTo>
                  <a:pt x="126491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6491" y="347472"/>
                </a:lnTo>
                <a:lnTo>
                  <a:pt x="129539" y="344424"/>
                </a:lnTo>
                <a:lnTo>
                  <a:pt x="129539" y="341375"/>
                </a:lnTo>
                <a:lnTo>
                  <a:pt x="13715" y="341375"/>
                </a:lnTo>
                <a:lnTo>
                  <a:pt x="7620" y="335280"/>
                </a:lnTo>
                <a:lnTo>
                  <a:pt x="13715" y="335280"/>
                </a:lnTo>
                <a:lnTo>
                  <a:pt x="13715" y="12192"/>
                </a:lnTo>
                <a:lnTo>
                  <a:pt x="7620" y="12192"/>
                </a:lnTo>
                <a:lnTo>
                  <a:pt x="13715" y="6096"/>
                </a:lnTo>
                <a:lnTo>
                  <a:pt x="129539" y="6096"/>
                </a:lnTo>
                <a:lnTo>
                  <a:pt x="129539" y="3048"/>
                </a:lnTo>
                <a:lnTo>
                  <a:pt x="126491" y="0"/>
                </a:lnTo>
                <a:close/>
              </a:path>
              <a:path w="129539" h="347979">
                <a:moveTo>
                  <a:pt x="13715" y="335280"/>
                </a:moveTo>
                <a:lnTo>
                  <a:pt x="7620" y="335280"/>
                </a:lnTo>
                <a:lnTo>
                  <a:pt x="13715" y="341375"/>
                </a:lnTo>
                <a:lnTo>
                  <a:pt x="13715" y="335280"/>
                </a:lnTo>
                <a:close/>
              </a:path>
              <a:path w="129539" h="347979">
                <a:moveTo>
                  <a:pt x="115824" y="335280"/>
                </a:moveTo>
                <a:lnTo>
                  <a:pt x="13715" y="335280"/>
                </a:lnTo>
                <a:lnTo>
                  <a:pt x="13715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15824" y="341375"/>
                </a:lnTo>
                <a:lnTo>
                  <a:pt x="123444" y="335280"/>
                </a:lnTo>
                <a:lnTo>
                  <a:pt x="129539" y="335280"/>
                </a:lnTo>
                <a:lnTo>
                  <a:pt x="129539" y="12192"/>
                </a:lnTo>
                <a:lnTo>
                  <a:pt x="123444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335280"/>
                </a:moveTo>
                <a:lnTo>
                  <a:pt x="123444" y="335280"/>
                </a:lnTo>
                <a:lnTo>
                  <a:pt x="115824" y="341375"/>
                </a:lnTo>
                <a:lnTo>
                  <a:pt x="129539" y="341375"/>
                </a:lnTo>
                <a:lnTo>
                  <a:pt x="129539" y="335280"/>
                </a:lnTo>
                <a:close/>
              </a:path>
              <a:path w="129539" h="347979">
                <a:moveTo>
                  <a:pt x="13715" y="6096"/>
                </a:moveTo>
                <a:lnTo>
                  <a:pt x="7620" y="12192"/>
                </a:lnTo>
                <a:lnTo>
                  <a:pt x="13715" y="12192"/>
                </a:lnTo>
                <a:lnTo>
                  <a:pt x="13715" y="6096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3715" y="6096"/>
                </a:lnTo>
                <a:lnTo>
                  <a:pt x="13715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6096"/>
                </a:moveTo>
                <a:lnTo>
                  <a:pt x="115824" y="6096"/>
                </a:lnTo>
                <a:lnTo>
                  <a:pt x="123444" y="12192"/>
                </a:lnTo>
                <a:lnTo>
                  <a:pt x="129539" y="12192"/>
                </a:lnTo>
                <a:lnTo>
                  <a:pt x="129539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55920" y="3646932"/>
            <a:ext cx="116205" cy="335280"/>
          </a:xfrm>
          <a:custGeom>
            <a:avLst/>
            <a:gdLst/>
            <a:ahLst/>
            <a:cxnLst/>
            <a:rect l="l" t="t" r="r" b="b"/>
            <a:pathLst>
              <a:path w="116204" h="335279">
                <a:moveTo>
                  <a:pt x="0" y="0"/>
                </a:moveTo>
                <a:lnTo>
                  <a:pt x="115824" y="0"/>
                </a:lnTo>
                <a:lnTo>
                  <a:pt x="115824" y="335279"/>
                </a:lnTo>
                <a:lnTo>
                  <a:pt x="0" y="335279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448300" y="3640836"/>
            <a:ext cx="129539" cy="347980"/>
          </a:xfrm>
          <a:custGeom>
            <a:avLst/>
            <a:gdLst/>
            <a:ahLst/>
            <a:cxnLst/>
            <a:rect l="l" t="t" r="r" b="b"/>
            <a:pathLst>
              <a:path w="129539" h="347979">
                <a:moveTo>
                  <a:pt x="126491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344424"/>
                </a:lnTo>
                <a:lnTo>
                  <a:pt x="3048" y="347472"/>
                </a:lnTo>
                <a:lnTo>
                  <a:pt x="126491" y="347472"/>
                </a:lnTo>
                <a:lnTo>
                  <a:pt x="129539" y="344424"/>
                </a:lnTo>
                <a:lnTo>
                  <a:pt x="129539" y="341375"/>
                </a:lnTo>
                <a:lnTo>
                  <a:pt x="13715" y="341375"/>
                </a:lnTo>
                <a:lnTo>
                  <a:pt x="7620" y="335280"/>
                </a:lnTo>
                <a:lnTo>
                  <a:pt x="13715" y="335280"/>
                </a:lnTo>
                <a:lnTo>
                  <a:pt x="13715" y="12192"/>
                </a:lnTo>
                <a:lnTo>
                  <a:pt x="7620" y="12192"/>
                </a:lnTo>
                <a:lnTo>
                  <a:pt x="13715" y="6096"/>
                </a:lnTo>
                <a:lnTo>
                  <a:pt x="129539" y="6096"/>
                </a:lnTo>
                <a:lnTo>
                  <a:pt x="129539" y="3048"/>
                </a:lnTo>
                <a:lnTo>
                  <a:pt x="126491" y="0"/>
                </a:lnTo>
                <a:close/>
              </a:path>
              <a:path w="129539" h="347979">
                <a:moveTo>
                  <a:pt x="13715" y="335280"/>
                </a:moveTo>
                <a:lnTo>
                  <a:pt x="7620" y="335280"/>
                </a:lnTo>
                <a:lnTo>
                  <a:pt x="13715" y="341375"/>
                </a:lnTo>
                <a:lnTo>
                  <a:pt x="13715" y="335280"/>
                </a:lnTo>
                <a:close/>
              </a:path>
              <a:path w="129539" h="347979">
                <a:moveTo>
                  <a:pt x="115824" y="335280"/>
                </a:moveTo>
                <a:lnTo>
                  <a:pt x="13715" y="335280"/>
                </a:lnTo>
                <a:lnTo>
                  <a:pt x="13715" y="341375"/>
                </a:lnTo>
                <a:lnTo>
                  <a:pt x="115824" y="341375"/>
                </a:lnTo>
                <a:lnTo>
                  <a:pt x="115824" y="335280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15824" y="341375"/>
                </a:lnTo>
                <a:lnTo>
                  <a:pt x="123444" y="335280"/>
                </a:lnTo>
                <a:lnTo>
                  <a:pt x="129539" y="335280"/>
                </a:lnTo>
                <a:lnTo>
                  <a:pt x="129539" y="12192"/>
                </a:lnTo>
                <a:lnTo>
                  <a:pt x="123444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335280"/>
                </a:moveTo>
                <a:lnTo>
                  <a:pt x="123444" y="335280"/>
                </a:lnTo>
                <a:lnTo>
                  <a:pt x="115824" y="341375"/>
                </a:lnTo>
                <a:lnTo>
                  <a:pt x="129539" y="341375"/>
                </a:lnTo>
                <a:lnTo>
                  <a:pt x="129539" y="335280"/>
                </a:lnTo>
                <a:close/>
              </a:path>
              <a:path w="129539" h="347979">
                <a:moveTo>
                  <a:pt x="13715" y="6096"/>
                </a:moveTo>
                <a:lnTo>
                  <a:pt x="7620" y="12192"/>
                </a:lnTo>
                <a:lnTo>
                  <a:pt x="13715" y="12192"/>
                </a:lnTo>
                <a:lnTo>
                  <a:pt x="13715" y="6096"/>
                </a:lnTo>
                <a:close/>
              </a:path>
              <a:path w="129539" h="347979">
                <a:moveTo>
                  <a:pt x="115824" y="6096"/>
                </a:moveTo>
                <a:lnTo>
                  <a:pt x="13715" y="6096"/>
                </a:lnTo>
                <a:lnTo>
                  <a:pt x="13715" y="12192"/>
                </a:lnTo>
                <a:lnTo>
                  <a:pt x="115824" y="12192"/>
                </a:lnTo>
                <a:lnTo>
                  <a:pt x="115824" y="6096"/>
                </a:lnTo>
                <a:close/>
              </a:path>
              <a:path w="129539" h="347979">
                <a:moveTo>
                  <a:pt x="129539" y="6096"/>
                </a:moveTo>
                <a:lnTo>
                  <a:pt x="115824" y="6096"/>
                </a:lnTo>
                <a:lnTo>
                  <a:pt x="123444" y="12192"/>
                </a:lnTo>
                <a:lnTo>
                  <a:pt x="129539" y="12192"/>
                </a:lnTo>
                <a:lnTo>
                  <a:pt x="129539" y="6096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014215" y="3425952"/>
            <a:ext cx="58419" cy="204470"/>
          </a:xfrm>
          <a:custGeom>
            <a:avLst/>
            <a:gdLst/>
            <a:ahLst/>
            <a:cxnLst/>
            <a:rect l="l" t="t" r="r" b="b"/>
            <a:pathLst>
              <a:path w="58420" h="204470">
                <a:moveTo>
                  <a:pt x="38100" y="47244"/>
                </a:moveTo>
                <a:lnTo>
                  <a:pt x="19812" y="47244"/>
                </a:lnTo>
                <a:lnTo>
                  <a:pt x="19812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8420" h="204470">
                <a:moveTo>
                  <a:pt x="28956" y="0"/>
                </a:moveTo>
                <a:lnTo>
                  <a:pt x="0" y="56387"/>
                </a:lnTo>
                <a:lnTo>
                  <a:pt x="19812" y="56387"/>
                </a:lnTo>
                <a:lnTo>
                  <a:pt x="19812" y="47244"/>
                </a:lnTo>
                <a:lnTo>
                  <a:pt x="53216" y="47244"/>
                </a:lnTo>
                <a:lnTo>
                  <a:pt x="28956" y="0"/>
                </a:lnTo>
                <a:close/>
              </a:path>
              <a:path w="58420" h="204470">
                <a:moveTo>
                  <a:pt x="53216" y="47244"/>
                </a:moveTo>
                <a:lnTo>
                  <a:pt x="38100" y="47244"/>
                </a:lnTo>
                <a:lnTo>
                  <a:pt x="38100" y="56387"/>
                </a:lnTo>
                <a:lnTo>
                  <a:pt x="57912" y="56387"/>
                </a:lnTo>
                <a:lnTo>
                  <a:pt x="53216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226052" y="3425952"/>
            <a:ext cx="56515" cy="204470"/>
          </a:xfrm>
          <a:custGeom>
            <a:avLst/>
            <a:gdLst/>
            <a:ahLst/>
            <a:cxnLst/>
            <a:rect l="l" t="t" r="r" b="b"/>
            <a:pathLst>
              <a:path w="56514" h="204470">
                <a:moveTo>
                  <a:pt x="38100" y="47244"/>
                </a:moveTo>
                <a:lnTo>
                  <a:pt x="18287" y="47244"/>
                </a:lnTo>
                <a:lnTo>
                  <a:pt x="18287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6514" h="204470">
                <a:moveTo>
                  <a:pt x="28956" y="0"/>
                </a:moveTo>
                <a:lnTo>
                  <a:pt x="0" y="56387"/>
                </a:lnTo>
                <a:lnTo>
                  <a:pt x="18287" y="56387"/>
                </a:lnTo>
                <a:lnTo>
                  <a:pt x="18287" y="47244"/>
                </a:lnTo>
                <a:lnTo>
                  <a:pt x="51939" y="47244"/>
                </a:lnTo>
                <a:lnTo>
                  <a:pt x="28956" y="0"/>
                </a:lnTo>
                <a:close/>
              </a:path>
              <a:path w="56514" h="204470">
                <a:moveTo>
                  <a:pt x="51939" y="47244"/>
                </a:moveTo>
                <a:lnTo>
                  <a:pt x="38100" y="47244"/>
                </a:lnTo>
                <a:lnTo>
                  <a:pt x="38100" y="56387"/>
                </a:lnTo>
                <a:lnTo>
                  <a:pt x="56387" y="56387"/>
                </a:lnTo>
                <a:lnTo>
                  <a:pt x="51939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37888" y="3425952"/>
            <a:ext cx="56515" cy="204470"/>
          </a:xfrm>
          <a:custGeom>
            <a:avLst/>
            <a:gdLst/>
            <a:ahLst/>
            <a:cxnLst/>
            <a:rect l="l" t="t" r="r" b="b"/>
            <a:pathLst>
              <a:path w="56514" h="204470">
                <a:moveTo>
                  <a:pt x="38100" y="47244"/>
                </a:moveTo>
                <a:lnTo>
                  <a:pt x="18287" y="47244"/>
                </a:lnTo>
                <a:lnTo>
                  <a:pt x="18287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6514" h="204470">
                <a:moveTo>
                  <a:pt x="28956" y="0"/>
                </a:moveTo>
                <a:lnTo>
                  <a:pt x="0" y="56387"/>
                </a:lnTo>
                <a:lnTo>
                  <a:pt x="18287" y="56387"/>
                </a:lnTo>
                <a:lnTo>
                  <a:pt x="18287" y="47244"/>
                </a:lnTo>
                <a:lnTo>
                  <a:pt x="51939" y="47244"/>
                </a:lnTo>
                <a:lnTo>
                  <a:pt x="28956" y="0"/>
                </a:lnTo>
                <a:close/>
              </a:path>
              <a:path w="56514" h="204470">
                <a:moveTo>
                  <a:pt x="51939" y="47244"/>
                </a:moveTo>
                <a:lnTo>
                  <a:pt x="38100" y="47244"/>
                </a:lnTo>
                <a:lnTo>
                  <a:pt x="38100" y="56387"/>
                </a:lnTo>
                <a:lnTo>
                  <a:pt x="56387" y="56387"/>
                </a:lnTo>
                <a:lnTo>
                  <a:pt x="51939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649723" y="3425952"/>
            <a:ext cx="56515" cy="204470"/>
          </a:xfrm>
          <a:custGeom>
            <a:avLst/>
            <a:gdLst/>
            <a:ahLst/>
            <a:cxnLst/>
            <a:rect l="l" t="t" r="r" b="b"/>
            <a:pathLst>
              <a:path w="56514" h="204470">
                <a:moveTo>
                  <a:pt x="38100" y="47244"/>
                </a:moveTo>
                <a:lnTo>
                  <a:pt x="18287" y="47244"/>
                </a:lnTo>
                <a:lnTo>
                  <a:pt x="18287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6514" h="204470">
                <a:moveTo>
                  <a:pt x="28955" y="0"/>
                </a:moveTo>
                <a:lnTo>
                  <a:pt x="0" y="56387"/>
                </a:lnTo>
                <a:lnTo>
                  <a:pt x="18287" y="56387"/>
                </a:lnTo>
                <a:lnTo>
                  <a:pt x="18287" y="47244"/>
                </a:lnTo>
                <a:lnTo>
                  <a:pt x="51939" y="47244"/>
                </a:lnTo>
                <a:lnTo>
                  <a:pt x="28955" y="0"/>
                </a:lnTo>
                <a:close/>
              </a:path>
              <a:path w="56514" h="204470">
                <a:moveTo>
                  <a:pt x="51939" y="47244"/>
                </a:moveTo>
                <a:lnTo>
                  <a:pt x="38100" y="47244"/>
                </a:lnTo>
                <a:lnTo>
                  <a:pt x="38100" y="56387"/>
                </a:lnTo>
                <a:lnTo>
                  <a:pt x="56387" y="56387"/>
                </a:lnTo>
                <a:lnTo>
                  <a:pt x="51939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861559" y="3425952"/>
            <a:ext cx="56515" cy="204470"/>
          </a:xfrm>
          <a:custGeom>
            <a:avLst/>
            <a:gdLst/>
            <a:ahLst/>
            <a:cxnLst/>
            <a:rect l="l" t="t" r="r" b="b"/>
            <a:pathLst>
              <a:path w="56514" h="204470">
                <a:moveTo>
                  <a:pt x="38100" y="47244"/>
                </a:moveTo>
                <a:lnTo>
                  <a:pt x="18287" y="47244"/>
                </a:lnTo>
                <a:lnTo>
                  <a:pt x="18287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6514" h="204470">
                <a:moveTo>
                  <a:pt x="27431" y="0"/>
                </a:moveTo>
                <a:lnTo>
                  <a:pt x="0" y="56387"/>
                </a:lnTo>
                <a:lnTo>
                  <a:pt x="18287" y="56387"/>
                </a:lnTo>
                <a:lnTo>
                  <a:pt x="18287" y="47244"/>
                </a:lnTo>
                <a:lnTo>
                  <a:pt x="51692" y="47244"/>
                </a:lnTo>
                <a:lnTo>
                  <a:pt x="27431" y="0"/>
                </a:lnTo>
                <a:close/>
              </a:path>
              <a:path w="56514" h="204470">
                <a:moveTo>
                  <a:pt x="51692" y="47244"/>
                </a:moveTo>
                <a:lnTo>
                  <a:pt x="38100" y="47244"/>
                </a:lnTo>
                <a:lnTo>
                  <a:pt x="38100" y="56387"/>
                </a:lnTo>
                <a:lnTo>
                  <a:pt x="56387" y="56387"/>
                </a:lnTo>
                <a:lnTo>
                  <a:pt x="51692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073396" y="3425952"/>
            <a:ext cx="56515" cy="204470"/>
          </a:xfrm>
          <a:custGeom>
            <a:avLst/>
            <a:gdLst/>
            <a:ahLst/>
            <a:cxnLst/>
            <a:rect l="l" t="t" r="r" b="b"/>
            <a:pathLst>
              <a:path w="56514" h="204470">
                <a:moveTo>
                  <a:pt x="38100" y="47244"/>
                </a:moveTo>
                <a:lnTo>
                  <a:pt x="18287" y="47244"/>
                </a:lnTo>
                <a:lnTo>
                  <a:pt x="18287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6514" h="204470">
                <a:moveTo>
                  <a:pt x="27431" y="0"/>
                </a:moveTo>
                <a:lnTo>
                  <a:pt x="0" y="56387"/>
                </a:lnTo>
                <a:lnTo>
                  <a:pt x="18287" y="56387"/>
                </a:lnTo>
                <a:lnTo>
                  <a:pt x="18287" y="47244"/>
                </a:lnTo>
                <a:lnTo>
                  <a:pt x="51692" y="47244"/>
                </a:lnTo>
                <a:lnTo>
                  <a:pt x="27431" y="0"/>
                </a:lnTo>
                <a:close/>
              </a:path>
              <a:path w="56514" h="204470">
                <a:moveTo>
                  <a:pt x="51692" y="47244"/>
                </a:moveTo>
                <a:lnTo>
                  <a:pt x="38100" y="47244"/>
                </a:lnTo>
                <a:lnTo>
                  <a:pt x="38100" y="56387"/>
                </a:lnTo>
                <a:lnTo>
                  <a:pt x="56387" y="56387"/>
                </a:lnTo>
                <a:lnTo>
                  <a:pt x="51692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285232" y="3425952"/>
            <a:ext cx="56515" cy="204470"/>
          </a:xfrm>
          <a:custGeom>
            <a:avLst/>
            <a:gdLst/>
            <a:ahLst/>
            <a:cxnLst/>
            <a:rect l="l" t="t" r="r" b="b"/>
            <a:pathLst>
              <a:path w="56514" h="204470">
                <a:moveTo>
                  <a:pt x="38100" y="47244"/>
                </a:moveTo>
                <a:lnTo>
                  <a:pt x="18287" y="47244"/>
                </a:lnTo>
                <a:lnTo>
                  <a:pt x="18287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6514" h="204470">
                <a:moveTo>
                  <a:pt x="27431" y="0"/>
                </a:moveTo>
                <a:lnTo>
                  <a:pt x="0" y="56387"/>
                </a:lnTo>
                <a:lnTo>
                  <a:pt x="18287" y="56387"/>
                </a:lnTo>
                <a:lnTo>
                  <a:pt x="18287" y="47244"/>
                </a:lnTo>
                <a:lnTo>
                  <a:pt x="51692" y="47244"/>
                </a:lnTo>
                <a:lnTo>
                  <a:pt x="27431" y="0"/>
                </a:lnTo>
                <a:close/>
              </a:path>
              <a:path w="56514" h="204470">
                <a:moveTo>
                  <a:pt x="51692" y="47244"/>
                </a:moveTo>
                <a:lnTo>
                  <a:pt x="38100" y="47244"/>
                </a:lnTo>
                <a:lnTo>
                  <a:pt x="38100" y="56387"/>
                </a:lnTo>
                <a:lnTo>
                  <a:pt x="56387" y="56387"/>
                </a:lnTo>
                <a:lnTo>
                  <a:pt x="51692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95544" y="3425952"/>
            <a:ext cx="58419" cy="204470"/>
          </a:xfrm>
          <a:custGeom>
            <a:avLst/>
            <a:gdLst/>
            <a:ahLst/>
            <a:cxnLst/>
            <a:rect l="l" t="t" r="r" b="b"/>
            <a:pathLst>
              <a:path w="58420" h="204470">
                <a:moveTo>
                  <a:pt x="38100" y="47244"/>
                </a:moveTo>
                <a:lnTo>
                  <a:pt x="19811" y="47244"/>
                </a:lnTo>
                <a:lnTo>
                  <a:pt x="19811" y="204216"/>
                </a:lnTo>
                <a:lnTo>
                  <a:pt x="38100" y="204216"/>
                </a:lnTo>
                <a:lnTo>
                  <a:pt x="38100" y="47244"/>
                </a:lnTo>
                <a:close/>
              </a:path>
              <a:path w="58420" h="204470">
                <a:moveTo>
                  <a:pt x="28955" y="0"/>
                </a:moveTo>
                <a:lnTo>
                  <a:pt x="0" y="56387"/>
                </a:lnTo>
                <a:lnTo>
                  <a:pt x="19811" y="56387"/>
                </a:lnTo>
                <a:lnTo>
                  <a:pt x="19811" y="47244"/>
                </a:lnTo>
                <a:lnTo>
                  <a:pt x="53216" y="47244"/>
                </a:lnTo>
                <a:lnTo>
                  <a:pt x="28955" y="0"/>
                </a:lnTo>
                <a:close/>
              </a:path>
              <a:path w="58420" h="204470">
                <a:moveTo>
                  <a:pt x="53216" y="47244"/>
                </a:moveTo>
                <a:lnTo>
                  <a:pt x="38100" y="47244"/>
                </a:lnTo>
                <a:lnTo>
                  <a:pt x="38100" y="56387"/>
                </a:lnTo>
                <a:lnTo>
                  <a:pt x="57911" y="56387"/>
                </a:lnTo>
                <a:lnTo>
                  <a:pt x="53216" y="472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2006600" y="2675712"/>
            <a:ext cx="458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“</a:t>
            </a:r>
            <a:r>
              <a:rPr dirty="0" sz="1200">
                <a:latin typeface="宋体"/>
                <a:cs typeface="宋体"/>
              </a:rPr>
              <a:t>好棒</a:t>
            </a:r>
            <a:r>
              <a:rPr dirty="0" sz="1200">
                <a:latin typeface="Calibri"/>
                <a:cs typeface="Calibri"/>
              </a:rPr>
              <a:t>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116835" y="2933700"/>
            <a:ext cx="239268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101595" y="2924556"/>
            <a:ext cx="269875" cy="242570"/>
          </a:xfrm>
          <a:custGeom>
            <a:avLst/>
            <a:gdLst/>
            <a:ahLst/>
            <a:cxnLst/>
            <a:rect l="l" t="t" r="r" b="b"/>
            <a:pathLst>
              <a:path w="269875" h="242569">
                <a:moveTo>
                  <a:pt x="68580" y="121920"/>
                </a:moveTo>
                <a:lnTo>
                  <a:pt x="68580" y="242316"/>
                </a:lnTo>
                <a:lnTo>
                  <a:pt x="201168" y="242316"/>
                </a:lnTo>
                <a:lnTo>
                  <a:pt x="201168" y="236220"/>
                </a:lnTo>
                <a:lnTo>
                  <a:pt x="82296" y="236220"/>
                </a:lnTo>
                <a:lnTo>
                  <a:pt x="76200" y="230124"/>
                </a:lnTo>
                <a:lnTo>
                  <a:pt x="82296" y="230124"/>
                </a:lnTo>
                <a:lnTo>
                  <a:pt x="82296" y="128016"/>
                </a:lnTo>
                <a:lnTo>
                  <a:pt x="76200" y="128016"/>
                </a:lnTo>
                <a:lnTo>
                  <a:pt x="68580" y="121920"/>
                </a:lnTo>
                <a:close/>
              </a:path>
              <a:path w="269875" h="242569">
                <a:moveTo>
                  <a:pt x="82296" y="230124"/>
                </a:moveTo>
                <a:lnTo>
                  <a:pt x="76200" y="230124"/>
                </a:lnTo>
                <a:lnTo>
                  <a:pt x="82296" y="236220"/>
                </a:lnTo>
                <a:lnTo>
                  <a:pt x="82296" y="230124"/>
                </a:lnTo>
                <a:close/>
              </a:path>
              <a:path w="269875" h="242569">
                <a:moveTo>
                  <a:pt x="188976" y="230124"/>
                </a:moveTo>
                <a:lnTo>
                  <a:pt x="82296" y="230124"/>
                </a:lnTo>
                <a:lnTo>
                  <a:pt x="82296" y="236220"/>
                </a:lnTo>
                <a:lnTo>
                  <a:pt x="188976" y="236220"/>
                </a:lnTo>
                <a:lnTo>
                  <a:pt x="188976" y="230124"/>
                </a:lnTo>
                <a:close/>
              </a:path>
              <a:path w="269875" h="242569">
                <a:moveTo>
                  <a:pt x="238691" y="115824"/>
                </a:moveTo>
                <a:lnTo>
                  <a:pt x="188976" y="115824"/>
                </a:lnTo>
                <a:lnTo>
                  <a:pt x="188976" y="236220"/>
                </a:lnTo>
                <a:lnTo>
                  <a:pt x="195072" y="230124"/>
                </a:lnTo>
                <a:lnTo>
                  <a:pt x="201168" y="230124"/>
                </a:lnTo>
                <a:lnTo>
                  <a:pt x="201168" y="128016"/>
                </a:lnTo>
                <a:lnTo>
                  <a:pt x="195072" y="128016"/>
                </a:lnTo>
                <a:lnTo>
                  <a:pt x="201168" y="121920"/>
                </a:lnTo>
                <a:lnTo>
                  <a:pt x="245116" y="121920"/>
                </a:lnTo>
                <a:lnTo>
                  <a:pt x="238691" y="115824"/>
                </a:lnTo>
                <a:close/>
              </a:path>
              <a:path w="269875" h="242569">
                <a:moveTo>
                  <a:pt x="201168" y="230124"/>
                </a:moveTo>
                <a:lnTo>
                  <a:pt x="195072" y="230124"/>
                </a:lnTo>
                <a:lnTo>
                  <a:pt x="188976" y="236220"/>
                </a:lnTo>
                <a:lnTo>
                  <a:pt x="201168" y="236220"/>
                </a:lnTo>
                <a:lnTo>
                  <a:pt x="201168" y="230124"/>
                </a:lnTo>
                <a:close/>
              </a:path>
              <a:path w="269875" h="242569">
                <a:moveTo>
                  <a:pt x="135636" y="0"/>
                </a:moveTo>
                <a:lnTo>
                  <a:pt x="0" y="128016"/>
                </a:lnTo>
                <a:lnTo>
                  <a:pt x="68580" y="128016"/>
                </a:lnTo>
                <a:lnTo>
                  <a:pt x="68580" y="126492"/>
                </a:lnTo>
                <a:lnTo>
                  <a:pt x="19812" y="126492"/>
                </a:lnTo>
                <a:lnTo>
                  <a:pt x="15240" y="115824"/>
                </a:lnTo>
                <a:lnTo>
                  <a:pt x="31200" y="115824"/>
                </a:lnTo>
                <a:lnTo>
                  <a:pt x="135606" y="18025"/>
                </a:lnTo>
                <a:lnTo>
                  <a:pt x="131064" y="13716"/>
                </a:lnTo>
                <a:lnTo>
                  <a:pt x="150005" y="13716"/>
                </a:lnTo>
                <a:lnTo>
                  <a:pt x="135636" y="0"/>
                </a:lnTo>
                <a:close/>
              </a:path>
              <a:path w="269875" h="242569">
                <a:moveTo>
                  <a:pt x="82296" y="121920"/>
                </a:moveTo>
                <a:lnTo>
                  <a:pt x="68580" y="121920"/>
                </a:lnTo>
                <a:lnTo>
                  <a:pt x="76200" y="128016"/>
                </a:lnTo>
                <a:lnTo>
                  <a:pt x="82296" y="128016"/>
                </a:lnTo>
                <a:lnTo>
                  <a:pt x="82296" y="121920"/>
                </a:lnTo>
                <a:close/>
              </a:path>
              <a:path w="269875" h="242569">
                <a:moveTo>
                  <a:pt x="201168" y="121920"/>
                </a:moveTo>
                <a:lnTo>
                  <a:pt x="195072" y="128016"/>
                </a:lnTo>
                <a:lnTo>
                  <a:pt x="201168" y="128016"/>
                </a:lnTo>
                <a:lnTo>
                  <a:pt x="201168" y="121920"/>
                </a:lnTo>
                <a:close/>
              </a:path>
              <a:path w="269875" h="242569">
                <a:moveTo>
                  <a:pt x="245116" y="121920"/>
                </a:moveTo>
                <a:lnTo>
                  <a:pt x="201168" y="121920"/>
                </a:lnTo>
                <a:lnTo>
                  <a:pt x="201168" y="128016"/>
                </a:lnTo>
                <a:lnTo>
                  <a:pt x="269748" y="128016"/>
                </a:lnTo>
                <a:lnTo>
                  <a:pt x="268151" y="126492"/>
                </a:lnTo>
                <a:lnTo>
                  <a:pt x="249936" y="126492"/>
                </a:lnTo>
                <a:lnTo>
                  <a:pt x="245116" y="121920"/>
                </a:lnTo>
                <a:close/>
              </a:path>
              <a:path w="269875" h="242569">
                <a:moveTo>
                  <a:pt x="31200" y="115824"/>
                </a:moveTo>
                <a:lnTo>
                  <a:pt x="15240" y="115824"/>
                </a:lnTo>
                <a:lnTo>
                  <a:pt x="19812" y="126492"/>
                </a:lnTo>
                <a:lnTo>
                  <a:pt x="31200" y="115824"/>
                </a:lnTo>
                <a:close/>
              </a:path>
              <a:path w="269875" h="242569">
                <a:moveTo>
                  <a:pt x="82296" y="115824"/>
                </a:moveTo>
                <a:lnTo>
                  <a:pt x="31200" y="115824"/>
                </a:lnTo>
                <a:lnTo>
                  <a:pt x="19812" y="126492"/>
                </a:lnTo>
                <a:lnTo>
                  <a:pt x="68580" y="126492"/>
                </a:lnTo>
                <a:lnTo>
                  <a:pt x="68580" y="121920"/>
                </a:lnTo>
                <a:lnTo>
                  <a:pt x="82296" y="121920"/>
                </a:lnTo>
                <a:lnTo>
                  <a:pt x="82296" y="115824"/>
                </a:lnTo>
                <a:close/>
              </a:path>
              <a:path w="269875" h="242569">
                <a:moveTo>
                  <a:pt x="150005" y="13716"/>
                </a:moveTo>
                <a:lnTo>
                  <a:pt x="140208" y="13716"/>
                </a:lnTo>
                <a:lnTo>
                  <a:pt x="135606" y="18025"/>
                </a:lnTo>
                <a:lnTo>
                  <a:pt x="249936" y="126492"/>
                </a:lnTo>
                <a:lnTo>
                  <a:pt x="254508" y="115824"/>
                </a:lnTo>
                <a:lnTo>
                  <a:pt x="256975" y="115824"/>
                </a:lnTo>
                <a:lnTo>
                  <a:pt x="150005" y="13716"/>
                </a:lnTo>
                <a:close/>
              </a:path>
              <a:path w="269875" h="242569">
                <a:moveTo>
                  <a:pt x="256975" y="115824"/>
                </a:moveTo>
                <a:lnTo>
                  <a:pt x="254508" y="115824"/>
                </a:lnTo>
                <a:lnTo>
                  <a:pt x="249936" y="126492"/>
                </a:lnTo>
                <a:lnTo>
                  <a:pt x="268151" y="126492"/>
                </a:lnTo>
                <a:lnTo>
                  <a:pt x="256975" y="115824"/>
                </a:lnTo>
                <a:close/>
              </a:path>
              <a:path w="269875" h="242569">
                <a:moveTo>
                  <a:pt x="140208" y="13716"/>
                </a:moveTo>
                <a:lnTo>
                  <a:pt x="131064" y="13716"/>
                </a:lnTo>
                <a:lnTo>
                  <a:pt x="135606" y="18025"/>
                </a:lnTo>
                <a:lnTo>
                  <a:pt x="140208" y="13716"/>
                </a:lnTo>
                <a:close/>
              </a:path>
            </a:pathLst>
          </a:custGeom>
          <a:solidFill>
            <a:srgbClr val="B66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4464811" y="2649804"/>
            <a:ext cx="610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“</a:t>
            </a:r>
            <a:r>
              <a:rPr dirty="0" sz="1200">
                <a:latin typeface="宋体"/>
                <a:cs typeface="宋体"/>
              </a:rPr>
              <a:t>好棒棒</a:t>
            </a:r>
            <a:r>
              <a:rPr dirty="0" sz="1200">
                <a:latin typeface="Calibri"/>
                <a:cs typeface="Calibri"/>
              </a:rPr>
              <a:t>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651247" y="2906268"/>
            <a:ext cx="237743" cy="2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634484" y="2897124"/>
            <a:ext cx="271780" cy="242570"/>
          </a:xfrm>
          <a:custGeom>
            <a:avLst/>
            <a:gdLst/>
            <a:ahLst/>
            <a:cxnLst/>
            <a:rect l="l" t="t" r="r" b="b"/>
            <a:pathLst>
              <a:path w="271779" h="242569">
                <a:moveTo>
                  <a:pt x="70103" y="123444"/>
                </a:moveTo>
                <a:lnTo>
                  <a:pt x="70103" y="242315"/>
                </a:lnTo>
                <a:lnTo>
                  <a:pt x="202691" y="242315"/>
                </a:lnTo>
                <a:lnTo>
                  <a:pt x="202691" y="236220"/>
                </a:lnTo>
                <a:lnTo>
                  <a:pt x="82295" y="236220"/>
                </a:lnTo>
                <a:lnTo>
                  <a:pt x="76200" y="230124"/>
                </a:lnTo>
                <a:lnTo>
                  <a:pt x="82295" y="230124"/>
                </a:lnTo>
                <a:lnTo>
                  <a:pt x="82295" y="129539"/>
                </a:lnTo>
                <a:lnTo>
                  <a:pt x="76200" y="129539"/>
                </a:lnTo>
                <a:lnTo>
                  <a:pt x="70103" y="123444"/>
                </a:lnTo>
                <a:close/>
              </a:path>
              <a:path w="271779" h="242569">
                <a:moveTo>
                  <a:pt x="82295" y="230124"/>
                </a:moveTo>
                <a:lnTo>
                  <a:pt x="76200" y="230124"/>
                </a:lnTo>
                <a:lnTo>
                  <a:pt x="82295" y="236220"/>
                </a:lnTo>
                <a:lnTo>
                  <a:pt x="82295" y="230124"/>
                </a:lnTo>
                <a:close/>
              </a:path>
              <a:path w="271779" h="242569">
                <a:moveTo>
                  <a:pt x="188975" y="230124"/>
                </a:moveTo>
                <a:lnTo>
                  <a:pt x="82295" y="230124"/>
                </a:lnTo>
                <a:lnTo>
                  <a:pt x="82295" y="236220"/>
                </a:lnTo>
                <a:lnTo>
                  <a:pt x="188975" y="236220"/>
                </a:lnTo>
                <a:lnTo>
                  <a:pt x="188975" y="230124"/>
                </a:lnTo>
                <a:close/>
              </a:path>
              <a:path w="271779" h="242569">
                <a:moveTo>
                  <a:pt x="240223" y="117348"/>
                </a:moveTo>
                <a:lnTo>
                  <a:pt x="188975" y="117348"/>
                </a:lnTo>
                <a:lnTo>
                  <a:pt x="188975" y="236220"/>
                </a:lnTo>
                <a:lnTo>
                  <a:pt x="195071" y="230124"/>
                </a:lnTo>
                <a:lnTo>
                  <a:pt x="202691" y="230124"/>
                </a:lnTo>
                <a:lnTo>
                  <a:pt x="202691" y="129539"/>
                </a:lnTo>
                <a:lnTo>
                  <a:pt x="195071" y="129539"/>
                </a:lnTo>
                <a:lnTo>
                  <a:pt x="202691" y="123444"/>
                </a:lnTo>
                <a:lnTo>
                  <a:pt x="246644" y="123444"/>
                </a:lnTo>
                <a:lnTo>
                  <a:pt x="240223" y="117348"/>
                </a:lnTo>
                <a:close/>
              </a:path>
              <a:path w="271779" h="242569">
                <a:moveTo>
                  <a:pt x="202691" y="230124"/>
                </a:moveTo>
                <a:lnTo>
                  <a:pt x="195071" y="230124"/>
                </a:lnTo>
                <a:lnTo>
                  <a:pt x="188975" y="236220"/>
                </a:lnTo>
                <a:lnTo>
                  <a:pt x="202691" y="236220"/>
                </a:lnTo>
                <a:lnTo>
                  <a:pt x="202691" y="230124"/>
                </a:lnTo>
                <a:close/>
              </a:path>
              <a:path w="271779" h="242569">
                <a:moveTo>
                  <a:pt x="135636" y="0"/>
                </a:moveTo>
                <a:lnTo>
                  <a:pt x="0" y="129539"/>
                </a:lnTo>
                <a:lnTo>
                  <a:pt x="70103" y="129539"/>
                </a:lnTo>
                <a:lnTo>
                  <a:pt x="70103" y="128015"/>
                </a:lnTo>
                <a:lnTo>
                  <a:pt x="21336" y="128015"/>
                </a:lnTo>
                <a:lnTo>
                  <a:pt x="16763" y="117348"/>
                </a:lnTo>
                <a:lnTo>
                  <a:pt x="32430" y="117348"/>
                </a:lnTo>
                <a:lnTo>
                  <a:pt x="135665" y="18084"/>
                </a:lnTo>
                <a:lnTo>
                  <a:pt x="131063" y="13715"/>
                </a:lnTo>
                <a:lnTo>
                  <a:pt x="149997" y="13715"/>
                </a:lnTo>
                <a:lnTo>
                  <a:pt x="135636" y="0"/>
                </a:lnTo>
                <a:close/>
              </a:path>
              <a:path w="271779" h="242569">
                <a:moveTo>
                  <a:pt x="82295" y="123444"/>
                </a:moveTo>
                <a:lnTo>
                  <a:pt x="70103" y="123444"/>
                </a:lnTo>
                <a:lnTo>
                  <a:pt x="76200" y="129539"/>
                </a:lnTo>
                <a:lnTo>
                  <a:pt x="82295" y="129539"/>
                </a:lnTo>
                <a:lnTo>
                  <a:pt x="82295" y="123444"/>
                </a:lnTo>
                <a:close/>
              </a:path>
              <a:path w="271779" h="242569">
                <a:moveTo>
                  <a:pt x="202691" y="123444"/>
                </a:moveTo>
                <a:lnTo>
                  <a:pt x="195071" y="129539"/>
                </a:lnTo>
                <a:lnTo>
                  <a:pt x="202691" y="129539"/>
                </a:lnTo>
                <a:lnTo>
                  <a:pt x="202691" y="123444"/>
                </a:lnTo>
                <a:close/>
              </a:path>
              <a:path w="271779" h="242569">
                <a:moveTo>
                  <a:pt x="246644" y="123444"/>
                </a:moveTo>
                <a:lnTo>
                  <a:pt x="202691" y="123444"/>
                </a:lnTo>
                <a:lnTo>
                  <a:pt x="202691" y="129539"/>
                </a:lnTo>
                <a:lnTo>
                  <a:pt x="271271" y="129539"/>
                </a:lnTo>
                <a:lnTo>
                  <a:pt x="269676" y="128015"/>
                </a:lnTo>
                <a:lnTo>
                  <a:pt x="251460" y="128015"/>
                </a:lnTo>
                <a:lnTo>
                  <a:pt x="246644" y="123444"/>
                </a:lnTo>
                <a:close/>
              </a:path>
              <a:path w="271779" h="242569">
                <a:moveTo>
                  <a:pt x="32430" y="117348"/>
                </a:moveTo>
                <a:lnTo>
                  <a:pt x="16763" y="117348"/>
                </a:lnTo>
                <a:lnTo>
                  <a:pt x="21336" y="128015"/>
                </a:lnTo>
                <a:lnTo>
                  <a:pt x="32430" y="117348"/>
                </a:lnTo>
                <a:close/>
              </a:path>
              <a:path w="271779" h="242569">
                <a:moveTo>
                  <a:pt x="82295" y="117348"/>
                </a:moveTo>
                <a:lnTo>
                  <a:pt x="32430" y="117348"/>
                </a:lnTo>
                <a:lnTo>
                  <a:pt x="21336" y="128015"/>
                </a:lnTo>
                <a:lnTo>
                  <a:pt x="70103" y="128015"/>
                </a:lnTo>
                <a:lnTo>
                  <a:pt x="70103" y="123444"/>
                </a:lnTo>
                <a:lnTo>
                  <a:pt x="82295" y="123444"/>
                </a:lnTo>
                <a:lnTo>
                  <a:pt x="82295" y="117348"/>
                </a:lnTo>
                <a:close/>
              </a:path>
              <a:path w="271779" h="242569">
                <a:moveTo>
                  <a:pt x="149997" y="13715"/>
                </a:moveTo>
                <a:lnTo>
                  <a:pt x="140207" y="13715"/>
                </a:lnTo>
                <a:lnTo>
                  <a:pt x="135665" y="18084"/>
                </a:lnTo>
                <a:lnTo>
                  <a:pt x="251460" y="128015"/>
                </a:lnTo>
                <a:lnTo>
                  <a:pt x="254507" y="117348"/>
                </a:lnTo>
                <a:lnTo>
                  <a:pt x="258506" y="117348"/>
                </a:lnTo>
                <a:lnTo>
                  <a:pt x="149997" y="13715"/>
                </a:lnTo>
                <a:close/>
              </a:path>
              <a:path w="271779" h="242569">
                <a:moveTo>
                  <a:pt x="258506" y="117348"/>
                </a:moveTo>
                <a:lnTo>
                  <a:pt x="254507" y="117348"/>
                </a:lnTo>
                <a:lnTo>
                  <a:pt x="251460" y="128015"/>
                </a:lnTo>
                <a:lnTo>
                  <a:pt x="269676" y="128015"/>
                </a:lnTo>
                <a:lnTo>
                  <a:pt x="258506" y="117348"/>
                </a:lnTo>
                <a:close/>
              </a:path>
              <a:path w="271779" h="242569">
                <a:moveTo>
                  <a:pt x="140207" y="13715"/>
                </a:moveTo>
                <a:lnTo>
                  <a:pt x="131063" y="13715"/>
                </a:lnTo>
                <a:lnTo>
                  <a:pt x="135665" y="18084"/>
                </a:lnTo>
                <a:lnTo>
                  <a:pt x="140207" y="13715"/>
                </a:lnTo>
                <a:close/>
              </a:path>
            </a:pathLst>
          </a:custGeom>
          <a:solidFill>
            <a:srgbClr val="B66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688592" y="3282696"/>
            <a:ext cx="340360" cy="0"/>
          </a:xfrm>
          <a:custGeom>
            <a:avLst/>
            <a:gdLst/>
            <a:ahLst/>
            <a:cxnLst/>
            <a:rect l="l" t="t" r="r" b="b"/>
            <a:pathLst>
              <a:path w="340360" h="0">
                <a:moveTo>
                  <a:pt x="0" y="0"/>
                </a:moveTo>
                <a:lnTo>
                  <a:pt x="339851" y="0"/>
                </a:lnTo>
              </a:path>
            </a:pathLst>
          </a:custGeom>
          <a:ln w="2743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311907" y="329184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2743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186428" y="3296412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27431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529424" y="4073652"/>
            <a:ext cx="88154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26564" y="4073652"/>
            <a:ext cx="886968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978492" y="4064508"/>
            <a:ext cx="88154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675632" y="4064508"/>
            <a:ext cx="88544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3105372" y="2675592"/>
            <a:ext cx="7391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宋体"/>
                <a:cs typeface="宋体"/>
              </a:rPr>
              <a:t>语音识别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743711" y="6176314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机器翻译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2528316" y="8151876"/>
            <a:ext cx="149860" cy="635635"/>
          </a:xfrm>
          <a:custGeom>
            <a:avLst/>
            <a:gdLst/>
            <a:ahLst/>
            <a:cxnLst/>
            <a:rect l="l" t="t" r="r" b="b"/>
            <a:pathLst>
              <a:path w="149860" h="635634">
                <a:moveTo>
                  <a:pt x="0" y="0"/>
                </a:moveTo>
                <a:lnTo>
                  <a:pt x="149351" y="0"/>
                </a:lnTo>
                <a:lnTo>
                  <a:pt x="149351" y="635507"/>
                </a:lnTo>
                <a:lnTo>
                  <a:pt x="0" y="635507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502407" y="8115300"/>
            <a:ext cx="231648" cy="705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500883" y="8112252"/>
            <a:ext cx="234696" cy="7117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2528316" y="8212912"/>
            <a:ext cx="152400" cy="50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"/>
              </a:lnSpc>
            </a:pPr>
            <a:r>
              <a:rPr dirty="0" sz="1200" spc="-5">
                <a:latin typeface="Calibri"/>
                <a:cs typeface="Calibri"/>
              </a:rPr>
              <a:t>lear</a:t>
            </a:r>
            <a:endParaRPr sz="1200">
              <a:latin typeface="Calibri"/>
              <a:cs typeface="Calibri"/>
            </a:endParaRPr>
          </a:p>
          <a:p>
            <a:pPr algn="just">
              <a:lnSpc>
                <a:spcPct val="53700"/>
              </a:lnSpc>
              <a:spcBef>
                <a:spcPts val="1095"/>
              </a:spcBef>
            </a:pPr>
            <a:r>
              <a:rPr dirty="0" sz="1200">
                <a:latin typeface="Calibri"/>
                <a:cs typeface="Calibri"/>
              </a:rPr>
              <a:t>n  </a:t>
            </a:r>
            <a:r>
              <a:rPr dirty="0" sz="1200" spc="-5">
                <a:latin typeface="Calibri"/>
                <a:cs typeface="Calibri"/>
              </a:rPr>
              <a:t>in  </a:t>
            </a:r>
            <a:r>
              <a:rPr dirty="0" sz="1200"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2500883" y="8112252"/>
            <a:ext cx="234950" cy="711835"/>
          </a:xfrm>
          <a:custGeom>
            <a:avLst/>
            <a:gdLst/>
            <a:ahLst/>
            <a:cxnLst/>
            <a:rect l="l" t="t" r="r" b="b"/>
            <a:pathLst>
              <a:path w="234950" h="711834">
                <a:moveTo>
                  <a:pt x="234696" y="0"/>
                </a:moveTo>
                <a:lnTo>
                  <a:pt x="0" y="0"/>
                </a:lnTo>
                <a:lnTo>
                  <a:pt x="0" y="711707"/>
                </a:lnTo>
                <a:lnTo>
                  <a:pt x="234696" y="711707"/>
                </a:lnTo>
                <a:lnTo>
                  <a:pt x="234696" y="708659"/>
                </a:lnTo>
                <a:lnTo>
                  <a:pt x="4572" y="708659"/>
                </a:lnTo>
                <a:lnTo>
                  <a:pt x="1524" y="707136"/>
                </a:lnTo>
                <a:lnTo>
                  <a:pt x="4572" y="707136"/>
                </a:lnTo>
                <a:lnTo>
                  <a:pt x="4572" y="4571"/>
                </a:lnTo>
                <a:lnTo>
                  <a:pt x="1524" y="4571"/>
                </a:lnTo>
                <a:lnTo>
                  <a:pt x="4572" y="3048"/>
                </a:lnTo>
                <a:lnTo>
                  <a:pt x="234696" y="3048"/>
                </a:lnTo>
                <a:lnTo>
                  <a:pt x="234696" y="0"/>
                </a:lnTo>
                <a:close/>
              </a:path>
              <a:path w="234950" h="711834">
                <a:moveTo>
                  <a:pt x="4572" y="707136"/>
                </a:moveTo>
                <a:lnTo>
                  <a:pt x="1524" y="707136"/>
                </a:lnTo>
                <a:lnTo>
                  <a:pt x="4572" y="708659"/>
                </a:lnTo>
                <a:lnTo>
                  <a:pt x="4572" y="707136"/>
                </a:lnTo>
                <a:close/>
              </a:path>
              <a:path w="234950" h="711834">
                <a:moveTo>
                  <a:pt x="230124" y="707136"/>
                </a:moveTo>
                <a:lnTo>
                  <a:pt x="4572" y="707136"/>
                </a:lnTo>
                <a:lnTo>
                  <a:pt x="4572" y="708659"/>
                </a:lnTo>
                <a:lnTo>
                  <a:pt x="230124" y="708659"/>
                </a:lnTo>
                <a:lnTo>
                  <a:pt x="230124" y="707136"/>
                </a:lnTo>
                <a:close/>
              </a:path>
              <a:path w="234950" h="711834">
                <a:moveTo>
                  <a:pt x="230124" y="3048"/>
                </a:moveTo>
                <a:lnTo>
                  <a:pt x="230124" y="708659"/>
                </a:lnTo>
                <a:lnTo>
                  <a:pt x="233172" y="707136"/>
                </a:lnTo>
                <a:lnTo>
                  <a:pt x="234696" y="707136"/>
                </a:lnTo>
                <a:lnTo>
                  <a:pt x="234696" y="4571"/>
                </a:lnTo>
                <a:lnTo>
                  <a:pt x="233172" y="4571"/>
                </a:lnTo>
                <a:lnTo>
                  <a:pt x="230124" y="3048"/>
                </a:lnTo>
                <a:close/>
              </a:path>
              <a:path w="234950" h="711834">
                <a:moveTo>
                  <a:pt x="234696" y="707136"/>
                </a:moveTo>
                <a:lnTo>
                  <a:pt x="233172" y="707136"/>
                </a:lnTo>
                <a:lnTo>
                  <a:pt x="230124" y="708659"/>
                </a:lnTo>
                <a:lnTo>
                  <a:pt x="234696" y="708659"/>
                </a:lnTo>
                <a:lnTo>
                  <a:pt x="234696" y="707136"/>
                </a:lnTo>
                <a:close/>
              </a:path>
              <a:path w="234950" h="711834">
                <a:moveTo>
                  <a:pt x="4572" y="3048"/>
                </a:moveTo>
                <a:lnTo>
                  <a:pt x="1524" y="4571"/>
                </a:lnTo>
                <a:lnTo>
                  <a:pt x="4572" y="4571"/>
                </a:lnTo>
                <a:lnTo>
                  <a:pt x="4572" y="3048"/>
                </a:lnTo>
                <a:close/>
              </a:path>
              <a:path w="234950" h="711834">
                <a:moveTo>
                  <a:pt x="230124" y="3048"/>
                </a:moveTo>
                <a:lnTo>
                  <a:pt x="4572" y="3048"/>
                </a:lnTo>
                <a:lnTo>
                  <a:pt x="4572" y="4571"/>
                </a:lnTo>
                <a:lnTo>
                  <a:pt x="230124" y="4571"/>
                </a:lnTo>
                <a:lnTo>
                  <a:pt x="230124" y="3048"/>
                </a:lnTo>
                <a:close/>
              </a:path>
              <a:path w="234950" h="711834">
                <a:moveTo>
                  <a:pt x="234696" y="3048"/>
                </a:moveTo>
                <a:lnTo>
                  <a:pt x="230124" y="3048"/>
                </a:lnTo>
                <a:lnTo>
                  <a:pt x="233172" y="4571"/>
                </a:lnTo>
                <a:lnTo>
                  <a:pt x="234696" y="4571"/>
                </a:lnTo>
                <a:lnTo>
                  <a:pt x="234696" y="304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 txBox="1"/>
          <p:nvPr/>
        </p:nvSpPr>
        <p:spPr>
          <a:xfrm>
            <a:off x="2515616" y="8200212"/>
            <a:ext cx="177800" cy="5314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2043683" y="8151876"/>
            <a:ext cx="151130" cy="635635"/>
          </a:xfrm>
          <a:custGeom>
            <a:avLst/>
            <a:gdLst/>
            <a:ahLst/>
            <a:cxnLst/>
            <a:rect l="l" t="t" r="r" b="b"/>
            <a:pathLst>
              <a:path w="151130" h="635634">
                <a:moveTo>
                  <a:pt x="0" y="0"/>
                </a:moveTo>
                <a:lnTo>
                  <a:pt x="150876" y="0"/>
                </a:lnTo>
                <a:lnTo>
                  <a:pt x="150876" y="635507"/>
                </a:lnTo>
                <a:lnTo>
                  <a:pt x="0" y="635507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019300" y="8115300"/>
            <a:ext cx="230124" cy="705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016251" y="8112252"/>
            <a:ext cx="236220" cy="7117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2045207" y="8200720"/>
            <a:ext cx="152400" cy="532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"/>
              </a:lnSpc>
            </a:pPr>
            <a:r>
              <a:rPr dirty="0" sz="1200">
                <a:latin typeface="Calibri"/>
                <a:cs typeface="Calibri"/>
              </a:rPr>
              <a:t>machi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44200"/>
              </a:lnSpc>
              <a:spcBef>
                <a:spcPts val="2315"/>
              </a:spcBef>
            </a:pPr>
            <a:r>
              <a:rPr dirty="0" sz="1200">
                <a:latin typeface="Calibri"/>
                <a:cs typeface="Calibri"/>
              </a:rPr>
              <a:t>n  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2016251" y="8112252"/>
            <a:ext cx="236220" cy="711835"/>
          </a:xfrm>
          <a:custGeom>
            <a:avLst/>
            <a:gdLst/>
            <a:ahLst/>
            <a:cxnLst/>
            <a:rect l="l" t="t" r="r" b="b"/>
            <a:pathLst>
              <a:path w="236219" h="711834">
                <a:moveTo>
                  <a:pt x="234696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710183"/>
                </a:lnTo>
                <a:lnTo>
                  <a:pt x="1524" y="711707"/>
                </a:lnTo>
                <a:lnTo>
                  <a:pt x="234696" y="711707"/>
                </a:lnTo>
                <a:lnTo>
                  <a:pt x="236220" y="710183"/>
                </a:lnTo>
                <a:lnTo>
                  <a:pt x="236220" y="708659"/>
                </a:lnTo>
                <a:lnTo>
                  <a:pt x="6096" y="708659"/>
                </a:lnTo>
                <a:lnTo>
                  <a:pt x="3048" y="707136"/>
                </a:lnTo>
                <a:lnTo>
                  <a:pt x="6096" y="707136"/>
                </a:lnTo>
                <a:lnTo>
                  <a:pt x="6096" y="4571"/>
                </a:lnTo>
                <a:lnTo>
                  <a:pt x="3048" y="4571"/>
                </a:lnTo>
                <a:lnTo>
                  <a:pt x="6096" y="3048"/>
                </a:lnTo>
                <a:lnTo>
                  <a:pt x="236220" y="3048"/>
                </a:lnTo>
                <a:lnTo>
                  <a:pt x="236220" y="1524"/>
                </a:lnTo>
                <a:lnTo>
                  <a:pt x="234696" y="0"/>
                </a:lnTo>
                <a:close/>
              </a:path>
              <a:path w="236219" h="711834">
                <a:moveTo>
                  <a:pt x="6096" y="707136"/>
                </a:moveTo>
                <a:lnTo>
                  <a:pt x="3048" y="707136"/>
                </a:lnTo>
                <a:lnTo>
                  <a:pt x="6096" y="708659"/>
                </a:lnTo>
                <a:lnTo>
                  <a:pt x="6096" y="707136"/>
                </a:lnTo>
                <a:close/>
              </a:path>
              <a:path w="236219" h="711834">
                <a:moveTo>
                  <a:pt x="231648" y="707136"/>
                </a:moveTo>
                <a:lnTo>
                  <a:pt x="6096" y="707136"/>
                </a:lnTo>
                <a:lnTo>
                  <a:pt x="6096" y="708659"/>
                </a:lnTo>
                <a:lnTo>
                  <a:pt x="231648" y="708659"/>
                </a:lnTo>
                <a:lnTo>
                  <a:pt x="231648" y="707136"/>
                </a:lnTo>
                <a:close/>
              </a:path>
              <a:path w="236219" h="711834">
                <a:moveTo>
                  <a:pt x="231648" y="3048"/>
                </a:moveTo>
                <a:lnTo>
                  <a:pt x="231648" y="708659"/>
                </a:lnTo>
                <a:lnTo>
                  <a:pt x="233172" y="707136"/>
                </a:lnTo>
                <a:lnTo>
                  <a:pt x="236220" y="707136"/>
                </a:lnTo>
                <a:lnTo>
                  <a:pt x="236220" y="4571"/>
                </a:lnTo>
                <a:lnTo>
                  <a:pt x="233172" y="4571"/>
                </a:lnTo>
                <a:lnTo>
                  <a:pt x="231648" y="3048"/>
                </a:lnTo>
                <a:close/>
              </a:path>
              <a:path w="236219" h="711834">
                <a:moveTo>
                  <a:pt x="236220" y="707136"/>
                </a:moveTo>
                <a:lnTo>
                  <a:pt x="233172" y="707136"/>
                </a:lnTo>
                <a:lnTo>
                  <a:pt x="231648" y="708659"/>
                </a:lnTo>
                <a:lnTo>
                  <a:pt x="236220" y="708659"/>
                </a:lnTo>
                <a:lnTo>
                  <a:pt x="236220" y="707136"/>
                </a:lnTo>
                <a:close/>
              </a:path>
              <a:path w="236219" h="711834">
                <a:moveTo>
                  <a:pt x="6096" y="3048"/>
                </a:moveTo>
                <a:lnTo>
                  <a:pt x="3048" y="4571"/>
                </a:lnTo>
                <a:lnTo>
                  <a:pt x="6096" y="4571"/>
                </a:lnTo>
                <a:lnTo>
                  <a:pt x="6096" y="3048"/>
                </a:lnTo>
                <a:close/>
              </a:path>
              <a:path w="236219" h="711834">
                <a:moveTo>
                  <a:pt x="231648" y="3048"/>
                </a:moveTo>
                <a:lnTo>
                  <a:pt x="6096" y="3048"/>
                </a:lnTo>
                <a:lnTo>
                  <a:pt x="6096" y="4571"/>
                </a:lnTo>
                <a:lnTo>
                  <a:pt x="231648" y="4571"/>
                </a:lnTo>
                <a:lnTo>
                  <a:pt x="231648" y="3048"/>
                </a:lnTo>
                <a:close/>
              </a:path>
              <a:path w="236219" h="711834">
                <a:moveTo>
                  <a:pt x="236220" y="3048"/>
                </a:moveTo>
                <a:lnTo>
                  <a:pt x="231648" y="3048"/>
                </a:lnTo>
                <a:lnTo>
                  <a:pt x="233172" y="4571"/>
                </a:lnTo>
                <a:lnTo>
                  <a:pt x="236220" y="4571"/>
                </a:lnTo>
                <a:lnTo>
                  <a:pt x="236220" y="3048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2032507" y="8188020"/>
            <a:ext cx="177800" cy="5575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latin typeface="Calibri"/>
                <a:cs typeface="Calibri"/>
              </a:rPr>
              <a:t>mach</a:t>
            </a:r>
            <a:r>
              <a:rPr dirty="0" sz="1200" spc="5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2016251" y="7656576"/>
            <a:ext cx="236220" cy="3093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016251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016251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016251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016251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016251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016251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016251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016251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016251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016251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016251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016251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016251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016251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016251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016251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016251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016251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016251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016251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016251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016251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016251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016251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016251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016251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016251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016251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016251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016251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016251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016251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016251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016251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016251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016251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016251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016251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016251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016251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016251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016251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016251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016251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016251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016251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016251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016251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016251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016251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016251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016251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016251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016251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017776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016251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016251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017776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016251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016251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017776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016251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016251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017776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016251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016251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016251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017776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016251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016251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017776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016251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016251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016251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017776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016251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016251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017776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016251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016251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016251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016251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017776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016251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016251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016251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016251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016251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017776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016251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017776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016251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017776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016251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016251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016251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016251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016251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016251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016251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017776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016251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016251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017776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016251" y="76931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016251" y="7690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017776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016251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016251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017776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2016251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016251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016251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017776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016251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016251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016251" y="7656576"/>
            <a:ext cx="236220" cy="3093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016251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016251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016251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016251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016251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016251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016251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016251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016251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016251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016251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016251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016251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016251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016251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016251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2016251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016251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016251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016251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016251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016251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016251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016251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016251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016251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016251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016251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016251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016251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016251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016251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016251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016251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016251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016251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016251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016251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016251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016251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016251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016251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016251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016251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016251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016251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016251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016251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016251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016251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016251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016251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016251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016251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017776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016251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016251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017776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016251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016251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017776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016251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016251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017776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2016251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2016251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016251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2017776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2016251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016251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017776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016251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016251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016251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017776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2016251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2016251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2017776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2016251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2016251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2016251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2016251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2017776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2016251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2016251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016251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016251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016251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2017776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2016251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2017776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2016251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2017776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2016251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2016251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2016251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2016251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2016251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2016251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2016251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2017776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2016251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2016251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2017776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2016251" y="76931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2016251" y="7690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2017776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2016251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2016251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2017776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2016251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2016251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2016251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017776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2016251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016251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016251" y="7658100"/>
            <a:ext cx="236220" cy="307975"/>
          </a:xfrm>
          <a:custGeom>
            <a:avLst/>
            <a:gdLst/>
            <a:ahLst/>
            <a:cxnLst/>
            <a:rect l="l" t="t" r="r" b="b"/>
            <a:pathLst>
              <a:path w="236219" h="307975">
                <a:moveTo>
                  <a:pt x="234696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4696" y="307847"/>
                </a:lnTo>
                <a:lnTo>
                  <a:pt x="236220" y="306323"/>
                </a:lnTo>
                <a:lnTo>
                  <a:pt x="236220" y="304800"/>
                </a:lnTo>
                <a:lnTo>
                  <a:pt x="6096" y="304800"/>
                </a:lnTo>
                <a:lnTo>
                  <a:pt x="3048" y="303275"/>
                </a:lnTo>
                <a:lnTo>
                  <a:pt x="6096" y="303275"/>
                </a:lnTo>
                <a:lnTo>
                  <a:pt x="6096" y="4571"/>
                </a:lnTo>
                <a:lnTo>
                  <a:pt x="3048" y="4571"/>
                </a:lnTo>
                <a:lnTo>
                  <a:pt x="6096" y="3047"/>
                </a:lnTo>
                <a:lnTo>
                  <a:pt x="236220" y="3047"/>
                </a:lnTo>
                <a:lnTo>
                  <a:pt x="236220" y="1523"/>
                </a:lnTo>
                <a:lnTo>
                  <a:pt x="234696" y="0"/>
                </a:lnTo>
                <a:close/>
              </a:path>
              <a:path w="236219" h="307975">
                <a:moveTo>
                  <a:pt x="6096" y="303275"/>
                </a:moveTo>
                <a:lnTo>
                  <a:pt x="3048" y="303275"/>
                </a:lnTo>
                <a:lnTo>
                  <a:pt x="6096" y="304800"/>
                </a:lnTo>
                <a:lnTo>
                  <a:pt x="6096" y="303275"/>
                </a:lnTo>
                <a:close/>
              </a:path>
              <a:path w="236219" h="307975">
                <a:moveTo>
                  <a:pt x="231648" y="303275"/>
                </a:moveTo>
                <a:lnTo>
                  <a:pt x="6096" y="303275"/>
                </a:lnTo>
                <a:lnTo>
                  <a:pt x="6096" y="304800"/>
                </a:lnTo>
                <a:lnTo>
                  <a:pt x="231648" y="304800"/>
                </a:lnTo>
                <a:lnTo>
                  <a:pt x="231648" y="303275"/>
                </a:lnTo>
                <a:close/>
              </a:path>
              <a:path w="236219" h="307975">
                <a:moveTo>
                  <a:pt x="231648" y="3047"/>
                </a:moveTo>
                <a:lnTo>
                  <a:pt x="231648" y="304800"/>
                </a:lnTo>
                <a:lnTo>
                  <a:pt x="233172" y="303275"/>
                </a:lnTo>
                <a:lnTo>
                  <a:pt x="236220" y="303275"/>
                </a:lnTo>
                <a:lnTo>
                  <a:pt x="236220" y="4571"/>
                </a:lnTo>
                <a:lnTo>
                  <a:pt x="233172" y="4571"/>
                </a:lnTo>
                <a:lnTo>
                  <a:pt x="231648" y="3047"/>
                </a:lnTo>
                <a:close/>
              </a:path>
              <a:path w="236219" h="307975">
                <a:moveTo>
                  <a:pt x="236220" y="303275"/>
                </a:moveTo>
                <a:lnTo>
                  <a:pt x="233172" y="303275"/>
                </a:lnTo>
                <a:lnTo>
                  <a:pt x="231648" y="304800"/>
                </a:lnTo>
                <a:lnTo>
                  <a:pt x="236220" y="304800"/>
                </a:lnTo>
                <a:lnTo>
                  <a:pt x="236220" y="303275"/>
                </a:lnTo>
                <a:close/>
              </a:path>
              <a:path w="236219" h="307975">
                <a:moveTo>
                  <a:pt x="6096" y="3047"/>
                </a:moveTo>
                <a:lnTo>
                  <a:pt x="3048" y="4571"/>
                </a:lnTo>
                <a:lnTo>
                  <a:pt x="6096" y="4571"/>
                </a:lnTo>
                <a:lnTo>
                  <a:pt x="6096" y="3047"/>
                </a:lnTo>
                <a:close/>
              </a:path>
              <a:path w="236219" h="307975">
                <a:moveTo>
                  <a:pt x="231648" y="3047"/>
                </a:moveTo>
                <a:lnTo>
                  <a:pt x="6096" y="3047"/>
                </a:lnTo>
                <a:lnTo>
                  <a:pt x="6096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6219" h="307975">
                <a:moveTo>
                  <a:pt x="236220" y="3047"/>
                </a:moveTo>
                <a:lnTo>
                  <a:pt x="231648" y="3047"/>
                </a:lnTo>
                <a:lnTo>
                  <a:pt x="233172" y="4571"/>
                </a:lnTo>
                <a:lnTo>
                  <a:pt x="236220" y="4571"/>
                </a:lnTo>
                <a:lnTo>
                  <a:pt x="236220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016251" y="7656576"/>
            <a:ext cx="236220" cy="3093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016251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016251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016251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016251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016251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016251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016251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016251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016251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016251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016251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2016251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2016251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2016251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016251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016251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016251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016251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016251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2016251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2016251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016251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016251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2016251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2016251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016251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016251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2016251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2016251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016251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016251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016251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016251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016251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016251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016251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016251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016251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016251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016251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016251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016251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016251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016251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016251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016251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016251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016251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016251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016251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016251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016251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016251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016251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017776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016251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016251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017776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016251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016251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017776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016251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016251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017776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016251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016251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016251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017776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016251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016251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017776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016251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016251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016251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017776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016251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016251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017776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016251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016251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016251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016251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2017776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2016251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016251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016251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016251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2016251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017776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016251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2017776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2016251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017776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016251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016251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016251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016251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016251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016251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016251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017776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2016251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2016251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017776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016251" y="76931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2016251" y="7690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2017776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016251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016251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017776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016251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016251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016251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017776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016251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016251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019300" y="7661147"/>
            <a:ext cx="230504" cy="302260"/>
          </a:xfrm>
          <a:custGeom>
            <a:avLst/>
            <a:gdLst/>
            <a:ahLst/>
            <a:cxnLst/>
            <a:rect l="l" t="t" r="r" b="b"/>
            <a:pathLst>
              <a:path w="230505" h="302259">
                <a:moveTo>
                  <a:pt x="0" y="0"/>
                </a:moveTo>
                <a:lnTo>
                  <a:pt x="230124" y="0"/>
                </a:lnTo>
                <a:lnTo>
                  <a:pt x="230124" y="301751"/>
                </a:lnTo>
                <a:lnTo>
                  <a:pt x="0" y="3017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016251" y="7656576"/>
            <a:ext cx="236220" cy="309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016251" y="7658100"/>
            <a:ext cx="236220" cy="307975"/>
          </a:xfrm>
          <a:custGeom>
            <a:avLst/>
            <a:gdLst/>
            <a:ahLst/>
            <a:cxnLst/>
            <a:rect l="l" t="t" r="r" b="b"/>
            <a:pathLst>
              <a:path w="236219" h="307975">
                <a:moveTo>
                  <a:pt x="234696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4696" y="307847"/>
                </a:lnTo>
                <a:lnTo>
                  <a:pt x="236220" y="306323"/>
                </a:lnTo>
                <a:lnTo>
                  <a:pt x="236220" y="304800"/>
                </a:lnTo>
                <a:lnTo>
                  <a:pt x="6096" y="304800"/>
                </a:lnTo>
                <a:lnTo>
                  <a:pt x="3048" y="303275"/>
                </a:lnTo>
                <a:lnTo>
                  <a:pt x="6096" y="303275"/>
                </a:lnTo>
                <a:lnTo>
                  <a:pt x="6096" y="4571"/>
                </a:lnTo>
                <a:lnTo>
                  <a:pt x="3048" y="4571"/>
                </a:lnTo>
                <a:lnTo>
                  <a:pt x="6096" y="3047"/>
                </a:lnTo>
                <a:lnTo>
                  <a:pt x="236220" y="3047"/>
                </a:lnTo>
                <a:lnTo>
                  <a:pt x="236220" y="1523"/>
                </a:lnTo>
                <a:lnTo>
                  <a:pt x="234696" y="0"/>
                </a:lnTo>
                <a:close/>
              </a:path>
              <a:path w="236219" h="307975">
                <a:moveTo>
                  <a:pt x="6096" y="303275"/>
                </a:moveTo>
                <a:lnTo>
                  <a:pt x="3048" y="303275"/>
                </a:lnTo>
                <a:lnTo>
                  <a:pt x="6096" y="304800"/>
                </a:lnTo>
                <a:lnTo>
                  <a:pt x="6096" y="303275"/>
                </a:lnTo>
                <a:close/>
              </a:path>
              <a:path w="236219" h="307975">
                <a:moveTo>
                  <a:pt x="231648" y="303275"/>
                </a:moveTo>
                <a:lnTo>
                  <a:pt x="6096" y="303275"/>
                </a:lnTo>
                <a:lnTo>
                  <a:pt x="6096" y="304800"/>
                </a:lnTo>
                <a:lnTo>
                  <a:pt x="231648" y="304800"/>
                </a:lnTo>
                <a:lnTo>
                  <a:pt x="231648" y="303275"/>
                </a:lnTo>
                <a:close/>
              </a:path>
              <a:path w="236219" h="307975">
                <a:moveTo>
                  <a:pt x="231648" y="3047"/>
                </a:moveTo>
                <a:lnTo>
                  <a:pt x="231648" y="304800"/>
                </a:lnTo>
                <a:lnTo>
                  <a:pt x="233172" y="303275"/>
                </a:lnTo>
                <a:lnTo>
                  <a:pt x="236220" y="303275"/>
                </a:lnTo>
                <a:lnTo>
                  <a:pt x="236220" y="4571"/>
                </a:lnTo>
                <a:lnTo>
                  <a:pt x="233172" y="4571"/>
                </a:lnTo>
                <a:lnTo>
                  <a:pt x="231648" y="3047"/>
                </a:lnTo>
                <a:close/>
              </a:path>
              <a:path w="236219" h="307975">
                <a:moveTo>
                  <a:pt x="236220" y="303275"/>
                </a:moveTo>
                <a:lnTo>
                  <a:pt x="233172" y="303275"/>
                </a:lnTo>
                <a:lnTo>
                  <a:pt x="231648" y="304800"/>
                </a:lnTo>
                <a:lnTo>
                  <a:pt x="236220" y="304800"/>
                </a:lnTo>
                <a:lnTo>
                  <a:pt x="236220" y="303275"/>
                </a:lnTo>
                <a:close/>
              </a:path>
              <a:path w="236219" h="307975">
                <a:moveTo>
                  <a:pt x="6096" y="3047"/>
                </a:moveTo>
                <a:lnTo>
                  <a:pt x="3048" y="4571"/>
                </a:lnTo>
                <a:lnTo>
                  <a:pt x="6096" y="4571"/>
                </a:lnTo>
                <a:lnTo>
                  <a:pt x="6096" y="3047"/>
                </a:lnTo>
                <a:close/>
              </a:path>
              <a:path w="236219" h="307975">
                <a:moveTo>
                  <a:pt x="231648" y="3047"/>
                </a:moveTo>
                <a:lnTo>
                  <a:pt x="6096" y="3047"/>
                </a:lnTo>
                <a:lnTo>
                  <a:pt x="6096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6219" h="307975">
                <a:moveTo>
                  <a:pt x="236220" y="3047"/>
                </a:moveTo>
                <a:lnTo>
                  <a:pt x="231648" y="3047"/>
                </a:lnTo>
                <a:lnTo>
                  <a:pt x="233172" y="4571"/>
                </a:lnTo>
                <a:lnTo>
                  <a:pt x="236220" y="4571"/>
                </a:lnTo>
                <a:lnTo>
                  <a:pt x="236220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496311" y="7656576"/>
            <a:ext cx="237744" cy="3093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2496311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496311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2496311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496311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2496311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2496311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496311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496311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2496311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2496311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496311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496311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496311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2496311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2496311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2496311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2496311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2496311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2496311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2496311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2496311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2496311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2496311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2496311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2496311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2496311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2496311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2496311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2496311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2496311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2496311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2496311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2496311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2496311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2496311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2496311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2496311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2496311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2496311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2496311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2496311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2496311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2496311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2496311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2496311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2496311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2496311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2496311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2496311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2496311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2496311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2496311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2496311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2496311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2497835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2496311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2496311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2497835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2496311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2496311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2497835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2496311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2496311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2497835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2496311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2496311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2496311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2497835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2496311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2496311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2497835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2496311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2496311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2496311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2497835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2496311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2496311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2497835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2496311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2496311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2496311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2496311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2497835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2496311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2496311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2496311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2496311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2496311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2497835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2496311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2497835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2496311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2497835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2496311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2496311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2496311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2496311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2496311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2496311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2496311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2497835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2496311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2496311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2497835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2496311" y="76931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2496311" y="7690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2497835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2496311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2496311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2497835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2496311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2496311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2496311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2497835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2496311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2496311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2496311" y="7656576"/>
            <a:ext cx="237744" cy="3093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2496311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2496311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2496311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2496311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2496311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2496311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2496311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2496311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2496311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2496311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2496311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2496311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2496311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2496311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2496311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2496311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2496311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2496311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2496311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2496311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2496311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2496311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2496311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2496311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2496311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2496311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2496311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2496311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2496311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2496311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2496311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2496311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2496311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2496311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2496311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2496311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2496311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2496311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2496311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2496311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2496311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2496311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2496311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2496311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2496311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2496311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2496311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2496311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2496311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2496311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2496311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2496311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2496311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2496311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2497835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2496311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2496311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2497835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2496311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2496311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2497835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2496311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2496311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2497835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2496311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2496311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2496311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2497835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2496311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2496311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2497835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2496311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2496311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2496311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2497835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2496311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2496311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2497835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2496311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2496311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2496311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2496311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2497835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2496311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2496311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2496311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2496311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2496311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2497835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2496311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2497835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2496311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2497835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2496311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2496311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2496311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2496311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2496311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2496311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2496311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2497835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2496311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2496311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2497835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2496311" y="76931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2496311" y="7690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2497835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2496311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2496311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2497835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2496311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2496311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2496311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2497835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2496311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2496311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2496311" y="7658100"/>
            <a:ext cx="238125" cy="307975"/>
          </a:xfrm>
          <a:custGeom>
            <a:avLst/>
            <a:gdLst/>
            <a:ahLst/>
            <a:cxnLst/>
            <a:rect l="l" t="t" r="r" b="b"/>
            <a:pathLst>
              <a:path w="238125" h="307975">
                <a:moveTo>
                  <a:pt x="23621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6219" y="307847"/>
                </a:lnTo>
                <a:lnTo>
                  <a:pt x="237744" y="306323"/>
                </a:lnTo>
                <a:lnTo>
                  <a:pt x="237744" y="304800"/>
                </a:lnTo>
                <a:lnTo>
                  <a:pt x="4571" y="304800"/>
                </a:lnTo>
                <a:lnTo>
                  <a:pt x="3048" y="303275"/>
                </a:lnTo>
                <a:lnTo>
                  <a:pt x="4571" y="303275"/>
                </a:lnTo>
                <a:lnTo>
                  <a:pt x="4571" y="4571"/>
                </a:lnTo>
                <a:lnTo>
                  <a:pt x="3048" y="4571"/>
                </a:lnTo>
                <a:lnTo>
                  <a:pt x="4571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19" y="0"/>
                </a:lnTo>
                <a:close/>
              </a:path>
              <a:path w="238125" h="307975">
                <a:moveTo>
                  <a:pt x="4571" y="303275"/>
                </a:moveTo>
                <a:lnTo>
                  <a:pt x="3048" y="303275"/>
                </a:lnTo>
                <a:lnTo>
                  <a:pt x="4571" y="304800"/>
                </a:lnTo>
                <a:lnTo>
                  <a:pt x="4571" y="303275"/>
                </a:lnTo>
                <a:close/>
              </a:path>
              <a:path w="238125" h="307975">
                <a:moveTo>
                  <a:pt x="233171" y="303275"/>
                </a:moveTo>
                <a:lnTo>
                  <a:pt x="4571" y="303275"/>
                </a:lnTo>
                <a:lnTo>
                  <a:pt x="4571" y="304800"/>
                </a:lnTo>
                <a:lnTo>
                  <a:pt x="233171" y="304800"/>
                </a:lnTo>
                <a:lnTo>
                  <a:pt x="233171" y="303275"/>
                </a:lnTo>
                <a:close/>
              </a:path>
              <a:path w="238125" h="307975">
                <a:moveTo>
                  <a:pt x="233171" y="3047"/>
                </a:moveTo>
                <a:lnTo>
                  <a:pt x="233171" y="304800"/>
                </a:lnTo>
                <a:lnTo>
                  <a:pt x="234695" y="303275"/>
                </a:lnTo>
                <a:lnTo>
                  <a:pt x="237744" y="303275"/>
                </a:lnTo>
                <a:lnTo>
                  <a:pt x="237744" y="4571"/>
                </a:lnTo>
                <a:lnTo>
                  <a:pt x="234695" y="4571"/>
                </a:lnTo>
                <a:lnTo>
                  <a:pt x="233171" y="3047"/>
                </a:lnTo>
                <a:close/>
              </a:path>
              <a:path w="238125" h="307975">
                <a:moveTo>
                  <a:pt x="237744" y="303275"/>
                </a:moveTo>
                <a:lnTo>
                  <a:pt x="234695" y="303275"/>
                </a:lnTo>
                <a:lnTo>
                  <a:pt x="233171" y="304800"/>
                </a:lnTo>
                <a:lnTo>
                  <a:pt x="237744" y="304800"/>
                </a:lnTo>
                <a:lnTo>
                  <a:pt x="237744" y="303275"/>
                </a:lnTo>
                <a:close/>
              </a:path>
              <a:path w="238125" h="307975">
                <a:moveTo>
                  <a:pt x="4571" y="3047"/>
                </a:moveTo>
                <a:lnTo>
                  <a:pt x="3048" y="4571"/>
                </a:lnTo>
                <a:lnTo>
                  <a:pt x="4571" y="4571"/>
                </a:lnTo>
                <a:lnTo>
                  <a:pt x="4571" y="3047"/>
                </a:lnTo>
                <a:close/>
              </a:path>
              <a:path w="238125" h="307975">
                <a:moveTo>
                  <a:pt x="233171" y="3047"/>
                </a:moveTo>
                <a:lnTo>
                  <a:pt x="4571" y="3047"/>
                </a:lnTo>
                <a:lnTo>
                  <a:pt x="4571" y="4571"/>
                </a:lnTo>
                <a:lnTo>
                  <a:pt x="233171" y="4571"/>
                </a:lnTo>
                <a:lnTo>
                  <a:pt x="233171" y="3047"/>
                </a:lnTo>
                <a:close/>
              </a:path>
              <a:path w="238125" h="307975">
                <a:moveTo>
                  <a:pt x="237744" y="3047"/>
                </a:moveTo>
                <a:lnTo>
                  <a:pt x="233171" y="3047"/>
                </a:lnTo>
                <a:lnTo>
                  <a:pt x="234695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2496311" y="7656576"/>
            <a:ext cx="237744" cy="3093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2496311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2496311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2496311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2496311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2496311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2496311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2496311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2496311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2496311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2496311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2496311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2496311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2496311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2496311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2496311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2496311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2496311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2496311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2496311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2496311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2496311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2496311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2496311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2496311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2496311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2496311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2496311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2496311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2496311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2496311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2496311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2496311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2496311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2496311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2496311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2496311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2496311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2496311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2496311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2496311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2496311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2496311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2496311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2496311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2496311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2496311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2496311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2496311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2496311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2496311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2496311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2496311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2496311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2496311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2497835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2496311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2496311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2497835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2496311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2496311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2497835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2496311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2496311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2497835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2496311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2496311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2496311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2497835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2496311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2496311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2497835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2496311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2496311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2496311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2497835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2496311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2496311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2497835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2496311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2496311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2496311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2496311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2497835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2496311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2496311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2496311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2496311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2496311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2497835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2496311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2497835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2496311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2497835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2496311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2496311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2496311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2496311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2496311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2496311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2496311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2497835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2496311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2496311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2497835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2496311" y="76931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2496311" y="7690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2497835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2496311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2496311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2497835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2496311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2496311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2496311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2497835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2496311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2496311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2499360" y="7661147"/>
            <a:ext cx="231775" cy="302260"/>
          </a:xfrm>
          <a:custGeom>
            <a:avLst/>
            <a:gdLst/>
            <a:ahLst/>
            <a:cxnLst/>
            <a:rect l="l" t="t" r="r" b="b"/>
            <a:pathLst>
              <a:path w="231775" h="302259">
                <a:moveTo>
                  <a:pt x="0" y="0"/>
                </a:moveTo>
                <a:lnTo>
                  <a:pt x="231647" y="0"/>
                </a:lnTo>
                <a:lnTo>
                  <a:pt x="231647" y="301751"/>
                </a:lnTo>
                <a:lnTo>
                  <a:pt x="0" y="3017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2496311" y="7656576"/>
            <a:ext cx="237744" cy="309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2496311" y="7658100"/>
            <a:ext cx="238125" cy="307975"/>
          </a:xfrm>
          <a:custGeom>
            <a:avLst/>
            <a:gdLst/>
            <a:ahLst/>
            <a:cxnLst/>
            <a:rect l="l" t="t" r="r" b="b"/>
            <a:pathLst>
              <a:path w="238125" h="307975">
                <a:moveTo>
                  <a:pt x="23621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6219" y="307847"/>
                </a:lnTo>
                <a:lnTo>
                  <a:pt x="237744" y="306323"/>
                </a:lnTo>
                <a:lnTo>
                  <a:pt x="237744" y="304800"/>
                </a:lnTo>
                <a:lnTo>
                  <a:pt x="4571" y="304800"/>
                </a:lnTo>
                <a:lnTo>
                  <a:pt x="3048" y="303275"/>
                </a:lnTo>
                <a:lnTo>
                  <a:pt x="4571" y="303275"/>
                </a:lnTo>
                <a:lnTo>
                  <a:pt x="4571" y="4571"/>
                </a:lnTo>
                <a:lnTo>
                  <a:pt x="3048" y="4571"/>
                </a:lnTo>
                <a:lnTo>
                  <a:pt x="4571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19" y="0"/>
                </a:lnTo>
                <a:close/>
              </a:path>
              <a:path w="238125" h="307975">
                <a:moveTo>
                  <a:pt x="4571" y="303275"/>
                </a:moveTo>
                <a:lnTo>
                  <a:pt x="3048" y="303275"/>
                </a:lnTo>
                <a:lnTo>
                  <a:pt x="4571" y="304800"/>
                </a:lnTo>
                <a:lnTo>
                  <a:pt x="4571" y="303275"/>
                </a:lnTo>
                <a:close/>
              </a:path>
              <a:path w="238125" h="307975">
                <a:moveTo>
                  <a:pt x="233171" y="303275"/>
                </a:moveTo>
                <a:lnTo>
                  <a:pt x="4571" y="303275"/>
                </a:lnTo>
                <a:lnTo>
                  <a:pt x="4571" y="304800"/>
                </a:lnTo>
                <a:lnTo>
                  <a:pt x="233171" y="304800"/>
                </a:lnTo>
                <a:lnTo>
                  <a:pt x="233171" y="303275"/>
                </a:lnTo>
                <a:close/>
              </a:path>
              <a:path w="238125" h="307975">
                <a:moveTo>
                  <a:pt x="233171" y="3047"/>
                </a:moveTo>
                <a:lnTo>
                  <a:pt x="233171" y="304800"/>
                </a:lnTo>
                <a:lnTo>
                  <a:pt x="234695" y="303275"/>
                </a:lnTo>
                <a:lnTo>
                  <a:pt x="237744" y="303275"/>
                </a:lnTo>
                <a:lnTo>
                  <a:pt x="237744" y="4571"/>
                </a:lnTo>
                <a:lnTo>
                  <a:pt x="234695" y="4571"/>
                </a:lnTo>
                <a:lnTo>
                  <a:pt x="233171" y="3047"/>
                </a:lnTo>
                <a:close/>
              </a:path>
              <a:path w="238125" h="307975">
                <a:moveTo>
                  <a:pt x="237744" y="303275"/>
                </a:moveTo>
                <a:lnTo>
                  <a:pt x="234695" y="303275"/>
                </a:lnTo>
                <a:lnTo>
                  <a:pt x="233171" y="304800"/>
                </a:lnTo>
                <a:lnTo>
                  <a:pt x="237744" y="304800"/>
                </a:lnTo>
                <a:lnTo>
                  <a:pt x="237744" y="303275"/>
                </a:lnTo>
                <a:close/>
              </a:path>
              <a:path w="238125" h="307975">
                <a:moveTo>
                  <a:pt x="4571" y="3047"/>
                </a:moveTo>
                <a:lnTo>
                  <a:pt x="3048" y="4571"/>
                </a:lnTo>
                <a:lnTo>
                  <a:pt x="4571" y="4571"/>
                </a:lnTo>
                <a:lnTo>
                  <a:pt x="4571" y="3047"/>
                </a:lnTo>
                <a:close/>
              </a:path>
              <a:path w="238125" h="307975">
                <a:moveTo>
                  <a:pt x="233171" y="3047"/>
                </a:moveTo>
                <a:lnTo>
                  <a:pt x="4571" y="3047"/>
                </a:lnTo>
                <a:lnTo>
                  <a:pt x="4571" y="4571"/>
                </a:lnTo>
                <a:lnTo>
                  <a:pt x="233171" y="4571"/>
                </a:lnTo>
                <a:lnTo>
                  <a:pt x="233171" y="3047"/>
                </a:lnTo>
                <a:close/>
              </a:path>
              <a:path w="238125" h="307975">
                <a:moveTo>
                  <a:pt x="237744" y="3047"/>
                </a:moveTo>
                <a:lnTo>
                  <a:pt x="233171" y="3047"/>
                </a:lnTo>
                <a:lnTo>
                  <a:pt x="234695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2976372" y="7656576"/>
            <a:ext cx="239267" cy="3093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2976372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2976372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2977895" y="79537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2976372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2976372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2977895" y="79476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2976372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2976372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2977895" y="79415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2976372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2976372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2976372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2977895" y="79339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2977895" y="79308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2977895" y="79278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2976372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2977895" y="79232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2976372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2976372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2977895" y="79171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2976372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2977895" y="79126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2977895" y="79095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2976372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2976372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2977895" y="79034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2976372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2977895" y="78988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2977895" y="78958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2977895" y="78927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2977895" y="78897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2976372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2977895" y="78851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2976372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2976372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2977895" y="78790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2976372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2976372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2977895" y="78729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2977895" y="78699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2976372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2977895" y="78653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2976372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2976372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2977895" y="78592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2976372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2976372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2977895" y="78531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2976372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2976372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2977895" y="78470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2976372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2977895" y="784250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2977895" y="78394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2977895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2976372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2976372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2977895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2977895" y="78242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2976372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2977895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2977895" y="78150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2976372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2977895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2976372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2977895" y="780440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2977895" y="78013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2977895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2976372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2976372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2977895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2976372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2976372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2977895" y="77830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2977895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2976372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2976372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2977895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2976372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2977895" y="776630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2977895" y="77632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2976372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2977895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2976372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2977895" y="77525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2976372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2977895" y="77480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2977895" y="77449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2977895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2977895" y="77373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2977895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2977895" y="77297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2977895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2977895" y="77221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2976372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2977895" y="77175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2977895" y="77144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2976372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2977895" y="77099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2977895" y="77068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2977895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2976372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2976372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2977895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2977895" y="76916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2976372" y="7690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2977895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2977895" y="76824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2976372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2977895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2976372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2977895" y="76718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2977895" y="76687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2977895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2976372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2976372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2976372" y="7656576"/>
            <a:ext cx="239267" cy="3093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2976372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2976372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2977895" y="79537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2976372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2976372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2977895" y="79476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2976372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2976372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2977895" y="79415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2976372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2976372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2976372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2977895" y="79339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2977895" y="79308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2977895" y="79278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2976372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2977895" y="79232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2976372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2976372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2977895" y="79171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2976372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2977895" y="79126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2977895" y="79095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2976372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2976372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2977895" y="79034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2976372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2977895" y="78988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2977895" y="78958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2977895" y="78927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2977895" y="78897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2976372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2977895" y="78851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2976372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2976372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2977895" y="78790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2976372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2976372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2977895" y="78729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2977895" y="78699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2976372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2977895" y="78653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2976372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2976372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2977895" y="78592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2976372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2976372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2977895" y="78531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2976372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2976372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2977895" y="78470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2976372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2977895" y="784250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2977895" y="78394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2977895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2976372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2976372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2977895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2977895" y="78242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2976372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2977895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2977895" y="78150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2976372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2977895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2976372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2977895" y="780440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2977895" y="78013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2977895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2976372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2976372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2977895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2976372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2976372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2977895" y="77830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2977895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2976372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2976372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2977895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2976372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2977895" y="776630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2977895" y="77632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2976372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2977895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2976372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2977895" y="77525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2976372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2977895" y="77480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2977895" y="77449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2977895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2977895" y="77373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2977895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2977895" y="77297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2977895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2977895" y="77221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2976372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2977895" y="77175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2977895" y="77144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2976372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2977895" y="77099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2977895" y="77068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2977895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2976372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2976372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2977895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2977895" y="76916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2976372" y="7690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2977895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2977895" y="76824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2976372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2977895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2976372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2977895" y="76718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2977895" y="76687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2977895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2976372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2976372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2977895" y="7658100"/>
            <a:ext cx="238125" cy="307975"/>
          </a:xfrm>
          <a:custGeom>
            <a:avLst/>
            <a:gdLst/>
            <a:ahLst/>
            <a:cxnLst/>
            <a:rect l="l" t="t" r="r" b="b"/>
            <a:pathLst>
              <a:path w="238125" h="307975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6220" y="307847"/>
                </a:lnTo>
                <a:lnTo>
                  <a:pt x="237744" y="306323"/>
                </a:lnTo>
                <a:lnTo>
                  <a:pt x="237744" y="304800"/>
                </a:lnTo>
                <a:lnTo>
                  <a:pt x="4572" y="304800"/>
                </a:lnTo>
                <a:lnTo>
                  <a:pt x="1524" y="303275"/>
                </a:lnTo>
                <a:lnTo>
                  <a:pt x="4572" y="303275"/>
                </a:lnTo>
                <a:lnTo>
                  <a:pt x="4572" y="4571"/>
                </a:lnTo>
                <a:lnTo>
                  <a:pt x="1524" y="4571"/>
                </a:lnTo>
                <a:lnTo>
                  <a:pt x="4572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20" y="0"/>
                </a:lnTo>
                <a:close/>
              </a:path>
              <a:path w="238125" h="307975">
                <a:moveTo>
                  <a:pt x="4572" y="303275"/>
                </a:moveTo>
                <a:lnTo>
                  <a:pt x="1524" y="303275"/>
                </a:lnTo>
                <a:lnTo>
                  <a:pt x="4572" y="304800"/>
                </a:lnTo>
                <a:lnTo>
                  <a:pt x="4572" y="303275"/>
                </a:lnTo>
                <a:close/>
              </a:path>
              <a:path w="238125" h="307975">
                <a:moveTo>
                  <a:pt x="231648" y="303275"/>
                </a:moveTo>
                <a:lnTo>
                  <a:pt x="4572" y="303275"/>
                </a:lnTo>
                <a:lnTo>
                  <a:pt x="4572" y="304800"/>
                </a:lnTo>
                <a:lnTo>
                  <a:pt x="231648" y="304800"/>
                </a:lnTo>
                <a:lnTo>
                  <a:pt x="231648" y="303275"/>
                </a:lnTo>
                <a:close/>
              </a:path>
              <a:path w="238125" h="307975">
                <a:moveTo>
                  <a:pt x="231648" y="3047"/>
                </a:moveTo>
                <a:lnTo>
                  <a:pt x="231648" y="304800"/>
                </a:lnTo>
                <a:lnTo>
                  <a:pt x="234696" y="303275"/>
                </a:lnTo>
                <a:lnTo>
                  <a:pt x="237744" y="303275"/>
                </a:lnTo>
                <a:lnTo>
                  <a:pt x="237744" y="4571"/>
                </a:lnTo>
                <a:lnTo>
                  <a:pt x="234696" y="4571"/>
                </a:lnTo>
                <a:lnTo>
                  <a:pt x="231648" y="3047"/>
                </a:lnTo>
                <a:close/>
              </a:path>
              <a:path w="238125" h="307975">
                <a:moveTo>
                  <a:pt x="237744" y="303275"/>
                </a:moveTo>
                <a:lnTo>
                  <a:pt x="234696" y="303275"/>
                </a:lnTo>
                <a:lnTo>
                  <a:pt x="231648" y="304800"/>
                </a:lnTo>
                <a:lnTo>
                  <a:pt x="237744" y="304800"/>
                </a:lnTo>
                <a:lnTo>
                  <a:pt x="237744" y="303275"/>
                </a:lnTo>
                <a:close/>
              </a:path>
              <a:path w="238125" h="307975">
                <a:moveTo>
                  <a:pt x="4572" y="3047"/>
                </a:moveTo>
                <a:lnTo>
                  <a:pt x="1524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8125" h="307975">
                <a:moveTo>
                  <a:pt x="231648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8125" h="307975">
                <a:moveTo>
                  <a:pt x="237744" y="3047"/>
                </a:moveTo>
                <a:lnTo>
                  <a:pt x="231648" y="3047"/>
                </a:lnTo>
                <a:lnTo>
                  <a:pt x="234696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2976372" y="7656576"/>
            <a:ext cx="239267" cy="3093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2976372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2976372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2977895" y="79537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2976372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2976372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2977895" y="79476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2976372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2976372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2977895" y="79415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2976372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2976372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2976372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2977895" y="79339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2977895" y="79308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2977895" y="79278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2976372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2977895" y="79232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2976372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2976372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2977895" y="79171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2976372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2977895" y="79126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2977895" y="79095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2976372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2976372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2977895" y="79034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2976372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2977895" y="78988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2977895" y="78958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2977895" y="78927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2977895" y="78897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2976372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2977895" y="78851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2976372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2976372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2977895" y="78790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2976372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2976372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2977895" y="78729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2977895" y="78699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2976372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2977895" y="78653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2976372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2976372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2977895" y="78592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2976372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2976372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2977895" y="78531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2976372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2976372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2977895" y="78470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2976372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2977895" y="784250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2977895" y="78394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2977895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2976372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2976372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2977895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2977895" y="78242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2976372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2977895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2977895" y="78150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2976372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2977895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2976372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2977895" y="780440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2977895" y="78013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2977895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2976372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2976372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2977895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2976372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2976372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2977895" y="77830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2977895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2976372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2976372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2977895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2976372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2977895" y="776630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2977895" y="77632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2976372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2977895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2976372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2977895" y="77525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2976372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2977895" y="77480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2977895" y="77449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2977895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2977895" y="77373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2977895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2977895" y="77297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2977895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2977895" y="77221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2976372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2977895" y="77175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2977895" y="77144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2976372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2977895" y="77099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2977895" y="77068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2977895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2976372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2976372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2977895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2977895" y="76916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2976372" y="7690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2977895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2977895" y="76824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2976372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2977895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2976372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2977895" y="76718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2977895" y="76687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2977895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2976372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2976372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2979420" y="7661147"/>
            <a:ext cx="233679" cy="302260"/>
          </a:xfrm>
          <a:custGeom>
            <a:avLst/>
            <a:gdLst/>
            <a:ahLst/>
            <a:cxnLst/>
            <a:rect l="l" t="t" r="r" b="b"/>
            <a:pathLst>
              <a:path w="233680" h="302259">
                <a:moveTo>
                  <a:pt x="0" y="0"/>
                </a:moveTo>
                <a:lnTo>
                  <a:pt x="233172" y="0"/>
                </a:lnTo>
                <a:lnTo>
                  <a:pt x="233172" y="301751"/>
                </a:lnTo>
                <a:lnTo>
                  <a:pt x="0" y="3017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2976372" y="7656576"/>
            <a:ext cx="239267" cy="309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2977895" y="7658100"/>
            <a:ext cx="238125" cy="307975"/>
          </a:xfrm>
          <a:custGeom>
            <a:avLst/>
            <a:gdLst/>
            <a:ahLst/>
            <a:cxnLst/>
            <a:rect l="l" t="t" r="r" b="b"/>
            <a:pathLst>
              <a:path w="238125" h="307975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6220" y="307847"/>
                </a:lnTo>
                <a:lnTo>
                  <a:pt x="237744" y="306323"/>
                </a:lnTo>
                <a:lnTo>
                  <a:pt x="237744" y="304800"/>
                </a:lnTo>
                <a:lnTo>
                  <a:pt x="4572" y="304800"/>
                </a:lnTo>
                <a:lnTo>
                  <a:pt x="1524" y="303275"/>
                </a:lnTo>
                <a:lnTo>
                  <a:pt x="4572" y="303275"/>
                </a:lnTo>
                <a:lnTo>
                  <a:pt x="4572" y="4571"/>
                </a:lnTo>
                <a:lnTo>
                  <a:pt x="1524" y="4571"/>
                </a:lnTo>
                <a:lnTo>
                  <a:pt x="4572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20" y="0"/>
                </a:lnTo>
                <a:close/>
              </a:path>
              <a:path w="238125" h="307975">
                <a:moveTo>
                  <a:pt x="4572" y="303275"/>
                </a:moveTo>
                <a:lnTo>
                  <a:pt x="1524" y="303275"/>
                </a:lnTo>
                <a:lnTo>
                  <a:pt x="4572" y="304800"/>
                </a:lnTo>
                <a:lnTo>
                  <a:pt x="4572" y="303275"/>
                </a:lnTo>
                <a:close/>
              </a:path>
              <a:path w="238125" h="307975">
                <a:moveTo>
                  <a:pt x="231648" y="303275"/>
                </a:moveTo>
                <a:lnTo>
                  <a:pt x="4572" y="303275"/>
                </a:lnTo>
                <a:lnTo>
                  <a:pt x="4572" y="304800"/>
                </a:lnTo>
                <a:lnTo>
                  <a:pt x="231648" y="304800"/>
                </a:lnTo>
                <a:lnTo>
                  <a:pt x="231648" y="303275"/>
                </a:lnTo>
                <a:close/>
              </a:path>
              <a:path w="238125" h="307975">
                <a:moveTo>
                  <a:pt x="231648" y="3047"/>
                </a:moveTo>
                <a:lnTo>
                  <a:pt x="231648" y="304800"/>
                </a:lnTo>
                <a:lnTo>
                  <a:pt x="234696" y="303275"/>
                </a:lnTo>
                <a:lnTo>
                  <a:pt x="237744" y="303275"/>
                </a:lnTo>
                <a:lnTo>
                  <a:pt x="237744" y="4571"/>
                </a:lnTo>
                <a:lnTo>
                  <a:pt x="234696" y="4571"/>
                </a:lnTo>
                <a:lnTo>
                  <a:pt x="231648" y="3047"/>
                </a:lnTo>
                <a:close/>
              </a:path>
              <a:path w="238125" h="307975">
                <a:moveTo>
                  <a:pt x="237744" y="303275"/>
                </a:moveTo>
                <a:lnTo>
                  <a:pt x="234696" y="303275"/>
                </a:lnTo>
                <a:lnTo>
                  <a:pt x="231648" y="304800"/>
                </a:lnTo>
                <a:lnTo>
                  <a:pt x="237744" y="304800"/>
                </a:lnTo>
                <a:lnTo>
                  <a:pt x="237744" y="303275"/>
                </a:lnTo>
                <a:close/>
              </a:path>
              <a:path w="238125" h="307975">
                <a:moveTo>
                  <a:pt x="4572" y="3047"/>
                </a:moveTo>
                <a:lnTo>
                  <a:pt x="1524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8125" h="307975">
                <a:moveTo>
                  <a:pt x="231648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8125" h="307975">
                <a:moveTo>
                  <a:pt x="237744" y="3047"/>
                </a:moveTo>
                <a:lnTo>
                  <a:pt x="231648" y="3047"/>
                </a:lnTo>
                <a:lnTo>
                  <a:pt x="234696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3457955" y="7656576"/>
            <a:ext cx="239268" cy="3093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3457955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3457955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3457955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3457955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3457955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3457955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3457955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3457955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3457955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3457955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3457955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3457955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3457955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3457955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3457955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3457955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3457955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3457955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3457955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3457955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3457955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3457955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3457955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3457955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3457955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3457955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3457955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3457955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3457955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3457955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3457955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3457955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3457955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3457955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3457955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3457955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3457955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3457955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3457955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3457955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3457955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3457955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3457955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3457955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3457955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3457955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3457955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3457955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3457955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3457955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3457955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3457955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3457955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3457955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3459479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3457955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3457955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3459479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3457955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3457955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3459479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3457955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3457955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4" name="object 1334"/>
          <p:cNvSpPr/>
          <p:nvPr/>
        </p:nvSpPr>
        <p:spPr>
          <a:xfrm>
            <a:off x="3459479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5" name="object 1335"/>
          <p:cNvSpPr/>
          <p:nvPr/>
        </p:nvSpPr>
        <p:spPr>
          <a:xfrm>
            <a:off x="3457955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3457955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7" name="object 1337"/>
          <p:cNvSpPr/>
          <p:nvPr/>
        </p:nvSpPr>
        <p:spPr>
          <a:xfrm>
            <a:off x="3457955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8" name="object 1338"/>
          <p:cNvSpPr/>
          <p:nvPr/>
        </p:nvSpPr>
        <p:spPr>
          <a:xfrm>
            <a:off x="3459479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9" name="object 1339"/>
          <p:cNvSpPr/>
          <p:nvPr/>
        </p:nvSpPr>
        <p:spPr>
          <a:xfrm>
            <a:off x="3457955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0" name="object 1340"/>
          <p:cNvSpPr/>
          <p:nvPr/>
        </p:nvSpPr>
        <p:spPr>
          <a:xfrm>
            <a:off x="3457955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1" name="object 1341"/>
          <p:cNvSpPr/>
          <p:nvPr/>
        </p:nvSpPr>
        <p:spPr>
          <a:xfrm>
            <a:off x="3459479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2" name="object 1342"/>
          <p:cNvSpPr/>
          <p:nvPr/>
        </p:nvSpPr>
        <p:spPr>
          <a:xfrm>
            <a:off x="3457955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3" name="object 1343"/>
          <p:cNvSpPr/>
          <p:nvPr/>
        </p:nvSpPr>
        <p:spPr>
          <a:xfrm>
            <a:off x="3457955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4" name="object 1344"/>
          <p:cNvSpPr/>
          <p:nvPr/>
        </p:nvSpPr>
        <p:spPr>
          <a:xfrm>
            <a:off x="3457955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5" name="object 1345"/>
          <p:cNvSpPr/>
          <p:nvPr/>
        </p:nvSpPr>
        <p:spPr>
          <a:xfrm>
            <a:off x="3459479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6" name="object 1346"/>
          <p:cNvSpPr/>
          <p:nvPr/>
        </p:nvSpPr>
        <p:spPr>
          <a:xfrm>
            <a:off x="3457955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7" name="object 1347"/>
          <p:cNvSpPr/>
          <p:nvPr/>
        </p:nvSpPr>
        <p:spPr>
          <a:xfrm>
            <a:off x="3457955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8" name="object 1348"/>
          <p:cNvSpPr/>
          <p:nvPr/>
        </p:nvSpPr>
        <p:spPr>
          <a:xfrm>
            <a:off x="3459479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9" name="object 1349"/>
          <p:cNvSpPr/>
          <p:nvPr/>
        </p:nvSpPr>
        <p:spPr>
          <a:xfrm>
            <a:off x="3457955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0" name="object 1350"/>
          <p:cNvSpPr/>
          <p:nvPr/>
        </p:nvSpPr>
        <p:spPr>
          <a:xfrm>
            <a:off x="3457955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1" name="object 1351"/>
          <p:cNvSpPr/>
          <p:nvPr/>
        </p:nvSpPr>
        <p:spPr>
          <a:xfrm>
            <a:off x="3457955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2" name="object 1352"/>
          <p:cNvSpPr/>
          <p:nvPr/>
        </p:nvSpPr>
        <p:spPr>
          <a:xfrm>
            <a:off x="3457955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3" name="object 1353"/>
          <p:cNvSpPr/>
          <p:nvPr/>
        </p:nvSpPr>
        <p:spPr>
          <a:xfrm>
            <a:off x="3459479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4" name="object 1354"/>
          <p:cNvSpPr/>
          <p:nvPr/>
        </p:nvSpPr>
        <p:spPr>
          <a:xfrm>
            <a:off x="3457955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5" name="object 1355"/>
          <p:cNvSpPr/>
          <p:nvPr/>
        </p:nvSpPr>
        <p:spPr>
          <a:xfrm>
            <a:off x="3457955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6" name="object 1356"/>
          <p:cNvSpPr/>
          <p:nvPr/>
        </p:nvSpPr>
        <p:spPr>
          <a:xfrm>
            <a:off x="3457955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7" name="object 1357"/>
          <p:cNvSpPr/>
          <p:nvPr/>
        </p:nvSpPr>
        <p:spPr>
          <a:xfrm>
            <a:off x="3457955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8" name="object 1358"/>
          <p:cNvSpPr/>
          <p:nvPr/>
        </p:nvSpPr>
        <p:spPr>
          <a:xfrm>
            <a:off x="3457955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9" name="object 1359"/>
          <p:cNvSpPr/>
          <p:nvPr/>
        </p:nvSpPr>
        <p:spPr>
          <a:xfrm>
            <a:off x="3459479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0" name="object 1360"/>
          <p:cNvSpPr/>
          <p:nvPr/>
        </p:nvSpPr>
        <p:spPr>
          <a:xfrm>
            <a:off x="3457955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1" name="object 1361"/>
          <p:cNvSpPr/>
          <p:nvPr/>
        </p:nvSpPr>
        <p:spPr>
          <a:xfrm>
            <a:off x="3459479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2" name="object 1362"/>
          <p:cNvSpPr/>
          <p:nvPr/>
        </p:nvSpPr>
        <p:spPr>
          <a:xfrm>
            <a:off x="3457955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3" name="object 1363"/>
          <p:cNvSpPr/>
          <p:nvPr/>
        </p:nvSpPr>
        <p:spPr>
          <a:xfrm>
            <a:off x="3459479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4" name="object 1364"/>
          <p:cNvSpPr/>
          <p:nvPr/>
        </p:nvSpPr>
        <p:spPr>
          <a:xfrm>
            <a:off x="3457955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5" name="object 1365"/>
          <p:cNvSpPr/>
          <p:nvPr/>
        </p:nvSpPr>
        <p:spPr>
          <a:xfrm>
            <a:off x="3457955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6" name="object 1366"/>
          <p:cNvSpPr/>
          <p:nvPr/>
        </p:nvSpPr>
        <p:spPr>
          <a:xfrm>
            <a:off x="3457955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7" name="object 1367"/>
          <p:cNvSpPr/>
          <p:nvPr/>
        </p:nvSpPr>
        <p:spPr>
          <a:xfrm>
            <a:off x="3457955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8" name="object 1368"/>
          <p:cNvSpPr/>
          <p:nvPr/>
        </p:nvSpPr>
        <p:spPr>
          <a:xfrm>
            <a:off x="3457955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9" name="object 1369"/>
          <p:cNvSpPr/>
          <p:nvPr/>
        </p:nvSpPr>
        <p:spPr>
          <a:xfrm>
            <a:off x="3457955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0" name="object 1370"/>
          <p:cNvSpPr/>
          <p:nvPr/>
        </p:nvSpPr>
        <p:spPr>
          <a:xfrm>
            <a:off x="3457955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1" name="object 1371"/>
          <p:cNvSpPr/>
          <p:nvPr/>
        </p:nvSpPr>
        <p:spPr>
          <a:xfrm>
            <a:off x="3459479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2" name="object 1372"/>
          <p:cNvSpPr/>
          <p:nvPr/>
        </p:nvSpPr>
        <p:spPr>
          <a:xfrm>
            <a:off x="3457955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3" name="object 1373"/>
          <p:cNvSpPr/>
          <p:nvPr/>
        </p:nvSpPr>
        <p:spPr>
          <a:xfrm>
            <a:off x="3457955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4" name="object 1374"/>
          <p:cNvSpPr/>
          <p:nvPr/>
        </p:nvSpPr>
        <p:spPr>
          <a:xfrm>
            <a:off x="3459479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3457955" y="7693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3457955" y="76916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3459479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3457955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3457955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3459479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1" name="object 1381"/>
          <p:cNvSpPr/>
          <p:nvPr/>
        </p:nvSpPr>
        <p:spPr>
          <a:xfrm>
            <a:off x="3457955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3457955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3" name="object 1383"/>
          <p:cNvSpPr/>
          <p:nvPr/>
        </p:nvSpPr>
        <p:spPr>
          <a:xfrm>
            <a:off x="3457955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4" name="object 1384"/>
          <p:cNvSpPr/>
          <p:nvPr/>
        </p:nvSpPr>
        <p:spPr>
          <a:xfrm>
            <a:off x="3459479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5" name="object 1385"/>
          <p:cNvSpPr/>
          <p:nvPr/>
        </p:nvSpPr>
        <p:spPr>
          <a:xfrm>
            <a:off x="3457955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3457955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7" name="object 1387"/>
          <p:cNvSpPr/>
          <p:nvPr/>
        </p:nvSpPr>
        <p:spPr>
          <a:xfrm>
            <a:off x="3457955" y="7656576"/>
            <a:ext cx="239268" cy="3093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8" name="object 1388"/>
          <p:cNvSpPr/>
          <p:nvPr/>
        </p:nvSpPr>
        <p:spPr>
          <a:xfrm>
            <a:off x="3457955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3457955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3457955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3457955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3457955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3457955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3457955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3457955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3457955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3457955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3457955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3457955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3457955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3457955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3457955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3457955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3457955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3457955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3457955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3457955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3457955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3457955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3457955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3457955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2" name="object 1412"/>
          <p:cNvSpPr/>
          <p:nvPr/>
        </p:nvSpPr>
        <p:spPr>
          <a:xfrm>
            <a:off x="3457955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3" name="object 1413"/>
          <p:cNvSpPr/>
          <p:nvPr/>
        </p:nvSpPr>
        <p:spPr>
          <a:xfrm>
            <a:off x="3457955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4" name="object 1414"/>
          <p:cNvSpPr/>
          <p:nvPr/>
        </p:nvSpPr>
        <p:spPr>
          <a:xfrm>
            <a:off x="3457955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5" name="object 1415"/>
          <p:cNvSpPr/>
          <p:nvPr/>
        </p:nvSpPr>
        <p:spPr>
          <a:xfrm>
            <a:off x="3457955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6" name="object 1416"/>
          <p:cNvSpPr/>
          <p:nvPr/>
        </p:nvSpPr>
        <p:spPr>
          <a:xfrm>
            <a:off x="3457955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7" name="object 1417"/>
          <p:cNvSpPr/>
          <p:nvPr/>
        </p:nvSpPr>
        <p:spPr>
          <a:xfrm>
            <a:off x="3457955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8" name="object 1418"/>
          <p:cNvSpPr/>
          <p:nvPr/>
        </p:nvSpPr>
        <p:spPr>
          <a:xfrm>
            <a:off x="3457955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9" name="object 1419"/>
          <p:cNvSpPr/>
          <p:nvPr/>
        </p:nvSpPr>
        <p:spPr>
          <a:xfrm>
            <a:off x="3457955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0" name="object 1420"/>
          <p:cNvSpPr/>
          <p:nvPr/>
        </p:nvSpPr>
        <p:spPr>
          <a:xfrm>
            <a:off x="3457955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1" name="object 1421"/>
          <p:cNvSpPr/>
          <p:nvPr/>
        </p:nvSpPr>
        <p:spPr>
          <a:xfrm>
            <a:off x="3457955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2" name="object 1422"/>
          <p:cNvSpPr/>
          <p:nvPr/>
        </p:nvSpPr>
        <p:spPr>
          <a:xfrm>
            <a:off x="3457955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3" name="object 1423"/>
          <p:cNvSpPr/>
          <p:nvPr/>
        </p:nvSpPr>
        <p:spPr>
          <a:xfrm>
            <a:off x="3457955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4" name="object 1424"/>
          <p:cNvSpPr/>
          <p:nvPr/>
        </p:nvSpPr>
        <p:spPr>
          <a:xfrm>
            <a:off x="3457955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5" name="object 1425"/>
          <p:cNvSpPr/>
          <p:nvPr/>
        </p:nvSpPr>
        <p:spPr>
          <a:xfrm>
            <a:off x="3457955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6" name="object 1426"/>
          <p:cNvSpPr/>
          <p:nvPr/>
        </p:nvSpPr>
        <p:spPr>
          <a:xfrm>
            <a:off x="3457955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7" name="object 1427"/>
          <p:cNvSpPr/>
          <p:nvPr/>
        </p:nvSpPr>
        <p:spPr>
          <a:xfrm>
            <a:off x="3457955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8" name="object 1428"/>
          <p:cNvSpPr/>
          <p:nvPr/>
        </p:nvSpPr>
        <p:spPr>
          <a:xfrm>
            <a:off x="3457955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9" name="object 1429"/>
          <p:cNvSpPr/>
          <p:nvPr/>
        </p:nvSpPr>
        <p:spPr>
          <a:xfrm>
            <a:off x="3457955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0" name="object 1430"/>
          <p:cNvSpPr/>
          <p:nvPr/>
        </p:nvSpPr>
        <p:spPr>
          <a:xfrm>
            <a:off x="3457955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1" name="object 1431"/>
          <p:cNvSpPr/>
          <p:nvPr/>
        </p:nvSpPr>
        <p:spPr>
          <a:xfrm>
            <a:off x="3457955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2" name="object 1432"/>
          <p:cNvSpPr/>
          <p:nvPr/>
        </p:nvSpPr>
        <p:spPr>
          <a:xfrm>
            <a:off x="3457955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3" name="object 1433"/>
          <p:cNvSpPr/>
          <p:nvPr/>
        </p:nvSpPr>
        <p:spPr>
          <a:xfrm>
            <a:off x="3457955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4" name="object 1434"/>
          <p:cNvSpPr/>
          <p:nvPr/>
        </p:nvSpPr>
        <p:spPr>
          <a:xfrm>
            <a:off x="3457955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5" name="object 1435"/>
          <p:cNvSpPr/>
          <p:nvPr/>
        </p:nvSpPr>
        <p:spPr>
          <a:xfrm>
            <a:off x="3457955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6" name="object 1436"/>
          <p:cNvSpPr/>
          <p:nvPr/>
        </p:nvSpPr>
        <p:spPr>
          <a:xfrm>
            <a:off x="3457955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7" name="object 1437"/>
          <p:cNvSpPr/>
          <p:nvPr/>
        </p:nvSpPr>
        <p:spPr>
          <a:xfrm>
            <a:off x="3457955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8" name="object 1438"/>
          <p:cNvSpPr/>
          <p:nvPr/>
        </p:nvSpPr>
        <p:spPr>
          <a:xfrm>
            <a:off x="3457955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9" name="object 1439"/>
          <p:cNvSpPr/>
          <p:nvPr/>
        </p:nvSpPr>
        <p:spPr>
          <a:xfrm>
            <a:off x="3457955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0" name="object 1440"/>
          <p:cNvSpPr/>
          <p:nvPr/>
        </p:nvSpPr>
        <p:spPr>
          <a:xfrm>
            <a:off x="3457955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1" name="object 1441"/>
          <p:cNvSpPr/>
          <p:nvPr/>
        </p:nvSpPr>
        <p:spPr>
          <a:xfrm>
            <a:off x="3457955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2" name="object 1442"/>
          <p:cNvSpPr/>
          <p:nvPr/>
        </p:nvSpPr>
        <p:spPr>
          <a:xfrm>
            <a:off x="3459479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3" name="object 1443"/>
          <p:cNvSpPr/>
          <p:nvPr/>
        </p:nvSpPr>
        <p:spPr>
          <a:xfrm>
            <a:off x="3457955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4" name="object 1444"/>
          <p:cNvSpPr/>
          <p:nvPr/>
        </p:nvSpPr>
        <p:spPr>
          <a:xfrm>
            <a:off x="3457955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5" name="object 1445"/>
          <p:cNvSpPr/>
          <p:nvPr/>
        </p:nvSpPr>
        <p:spPr>
          <a:xfrm>
            <a:off x="3459479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6" name="object 1446"/>
          <p:cNvSpPr/>
          <p:nvPr/>
        </p:nvSpPr>
        <p:spPr>
          <a:xfrm>
            <a:off x="3457955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7" name="object 1447"/>
          <p:cNvSpPr/>
          <p:nvPr/>
        </p:nvSpPr>
        <p:spPr>
          <a:xfrm>
            <a:off x="3457955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8" name="object 1448"/>
          <p:cNvSpPr/>
          <p:nvPr/>
        </p:nvSpPr>
        <p:spPr>
          <a:xfrm>
            <a:off x="3459479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9" name="object 1449"/>
          <p:cNvSpPr/>
          <p:nvPr/>
        </p:nvSpPr>
        <p:spPr>
          <a:xfrm>
            <a:off x="3457955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0" name="object 1450"/>
          <p:cNvSpPr/>
          <p:nvPr/>
        </p:nvSpPr>
        <p:spPr>
          <a:xfrm>
            <a:off x="3457955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1" name="object 1451"/>
          <p:cNvSpPr/>
          <p:nvPr/>
        </p:nvSpPr>
        <p:spPr>
          <a:xfrm>
            <a:off x="3459479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2" name="object 1452"/>
          <p:cNvSpPr/>
          <p:nvPr/>
        </p:nvSpPr>
        <p:spPr>
          <a:xfrm>
            <a:off x="3457955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3" name="object 1453"/>
          <p:cNvSpPr/>
          <p:nvPr/>
        </p:nvSpPr>
        <p:spPr>
          <a:xfrm>
            <a:off x="3457955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4" name="object 1454"/>
          <p:cNvSpPr/>
          <p:nvPr/>
        </p:nvSpPr>
        <p:spPr>
          <a:xfrm>
            <a:off x="3457955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5" name="object 1455"/>
          <p:cNvSpPr/>
          <p:nvPr/>
        </p:nvSpPr>
        <p:spPr>
          <a:xfrm>
            <a:off x="3459479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6" name="object 1456"/>
          <p:cNvSpPr/>
          <p:nvPr/>
        </p:nvSpPr>
        <p:spPr>
          <a:xfrm>
            <a:off x="3457955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7" name="object 1457"/>
          <p:cNvSpPr/>
          <p:nvPr/>
        </p:nvSpPr>
        <p:spPr>
          <a:xfrm>
            <a:off x="3457955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8" name="object 1458"/>
          <p:cNvSpPr/>
          <p:nvPr/>
        </p:nvSpPr>
        <p:spPr>
          <a:xfrm>
            <a:off x="3459479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9" name="object 1459"/>
          <p:cNvSpPr/>
          <p:nvPr/>
        </p:nvSpPr>
        <p:spPr>
          <a:xfrm>
            <a:off x="3457955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0" name="object 1460"/>
          <p:cNvSpPr/>
          <p:nvPr/>
        </p:nvSpPr>
        <p:spPr>
          <a:xfrm>
            <a:off x="3457955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1" name="object 1461"/>
          <p:cNvSpPr/>
          <p:nvPr/>
        </p:nvSpPr>
        <p:spPr>
          <a:xfrm>
            <a:off x="3457955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2" name="object 1462"/>
          <p:cNvSpPr/>
          <p:nvPr/>
        </p:nvSpPr>
        <p:spPr>
          <a:xfrm>
            <a:off x="3459479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3" name="object 1463"/>
          <p:cNvSpPr/>
          <p:nvPr/>
        </p:nvSpPr>
        <p:spPr>
          <a:xfrm>
            <a:off x="3457955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4" name="object 1464"/>
          <p:cNvSpPr/>
          <p:nvPr/>
        </p:nvSpPr>
        <p:spPr>
          <a:xfrm>
            <a:off x="3457955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5" name="object 1465"/>
          <p:cNvSpPr/>
          <p:nvPr/>
        </p:nvSpPr>
        <p:spPr>
          <a:xfrm>
            <a:off x="3459479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6" name="object 1466"/>
          <p:cNvSpPr/>
          <p:nvPr/>
        </p:nvSpPr>
        <p:spPr>
          <a:xfrm>
            <a:off x="3457955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7" name="object 1467"/>
          <p:cNvSpPr/>
          <p:nvPr/>
        </p:nvSpPr>
        <p:spPr>
          <a:xfrm>
            <a:off x="3457955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8" name="object 1468"/>
          <p:cNvSpPr/>
          <p:nvPr/>
        </p:nvSpPr>
        <p:spPr>
          <a:xfrm>
            <a:off x="3457955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9" name="object 1469"/>
          <p:cNvSpPr/>
          <p:nvPr/>
        </p:nvSpPr>
        <p:spPr>
          <a:xfrm>
            <a:off x="3457955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0" name="object 1470"/>
          <p:cNvSpPr/>
          <p:nvPr/>
        </p:nvSpPr>
        <p:spPr>
          <a:xfrm>
            <a:off x="3459479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1" name="object 1471"/>
          <p:cNvSpPr/>
          <p:nvPr/>
        </p:nvSpPr>
        <p:spPr>
          <a:xfrm>
            <a:off x="3457955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2" name="object 1472"/>
          <p:cNvSpPr/>
          <p:nvPr/>
        </p:nvSpPr>
        <p:spPr>
          <a:xfrm>
            <a:off x="3457955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3" name="object 1473"/>
          <p:cNvSpPr/>
          <p:nvPr/>
        </p:nvSpPr>
        <p:spPr>
          <a:xfrm>
            <a:off x="3457955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4" name="object 1474"/>
          <p:cNvSpPr/>
          <p:nvPr/>
        </p:nvSpPr>
        <p:spPr>
          <a:xfrm>
            <a:off x="3457955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5" name="object 1475"/>
          <p:cNvSpPr/>
          <p:nvPr/>
        </p:nvSpPr>
        <p:spPr>
          <a:xfrm>
            <a:off x="3457955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6" name="object 1476"/>
          <p:cNvSpPr/>
          <p:nvPr/>
        </p:nvSpPr>
        <p:spPr>
          <a:xfrm>
            <a:off x="3459479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7" name="object 1477"/>
          <p:cNvSpPr/>
          <p:nvPr/>
        </p:nvSpPr>
        <p:spPr>
          <a:xfrm>
            <a:off x="3457955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8" name="object 1478"/>
          <p:cNvSpPr/>
          <p:nvPr/>
        </p:nvSpPr>
        <p:spPr>
          <a:xfrm>
            <a:off x="3459479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9" name="object 1479"/>
          <p:cNvSpPr/>
          <p:nvPr/>
        </p:nvSpPr>
        <p:spPr>
          <a:xfrm>
            <a:off x="3457955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0" name="object 1480"/>
          <p:cNvSpPr/>
          <p:nvPr/>
        </p:nvSpPr>
        <p:spPr>
          <a:xfrm>
            <a:off x="3459479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1" name="object 1481"/>
          <p:cNvSpPr/>
          <p:nvPr/>
        </p:nvSpPr>
        <p:spPr>
          <a:xfrm>
            <a:off x="3457955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2" name="object 1482"/>
          <p:cNvSpPr/>
          <p:nvPr/>
        </p:nvSpPr>
        <p:spPr>
          <a:xfrm>
            <a:off x="3457955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3" name="object 1483"/>
          <p:cNvSpPr/>
          <p:nvPr/>
        </p:nvSpPr>
        <p:spPr>
          <a:xfrm>
            <a:off x="3457955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4" name="object 1484"/>
          <p:cNvSpPr/>
          <p:nvPr/>
        </p:nvSpPr>
        <p:spPr>
          <a:xfrm>
            <a:off x="3457955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5" name="object 1485"/>
          <p:cNvSpPr/>
          <p:nvPr/>
        </p:nvSpPr>
        <p:spPr>
          <a:xfrm>
            <a:off x="3457955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6" name="object 1486"/>
          <p:cNvSpPr/>
          <p:nvPr/>
        </p:nvSpPr>
        <p:spPr>
          <a:xfrm>
            <a:off x="3457955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7" name="object 1487"/>
          <p:cNvSpPr/>
          <p:nvPr/>
        </p:nvSpPr>
        <p:spPr>
          <a:xfrm>
            <a:off x="3457955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8" name="object 1488"/>
          <p:cNvSpPr/>
          <p:nvPr/>
        </p:nvSpPr>
        <p:spPr>
          <a:xfrm>
            <a:off x="3459479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9" name="object 1489"/>
          <p:cNvSpPr/>
          <p:nvPr/>
        </p:nvSpPr>
        <p:spPr>
          <a:xfrm>
            <a:off x="3457955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0" name="object 1490"/>
          <p:cNvSpPr/>
          <p:nvPr/>
        </p:nvSpPr>
        <p:spPr>
          <a:xfrm>
            <a:off x="3457955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1" name="object 1491"/>
          <p:cNvSpPr/>
          <p:nvPr/>
        </p:nvSpPr>
        <p:spPr>
          <a:xfrm>
            <a:off x="3459479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2" name="object 1492"/>
          <p:cNvSpPr/>
          <p:nvPr/>
        </p:nvSpPr>
        <p:spPr>
          <a:xfrm>
            <a:off x="3457955" y="7693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3" name="object 1493"/>
          <p:cNvSpPr/>
          <p:nvPr/>
        </p:nvSpPr>
        <p:spPr>
          <a:xfrm>
            <a:off x="3457955" y="76916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4" name="object 1494"/>
          <p:cNvSpPr/>
          <p:nvPr/>
        </p:nvSpPr>
        <p:spPr>
          <a:xfrm>
            <a:off x="3459479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5" name="object 1495"/>
          <p:cNvSpPr/>
          <p:nvPr/>
        </p:nvSpPr>
        <p:spPr>
          <a:xfrm>
            <a:off x="3457955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6" name="object 1496"/>
          <p:cNvSpPr/>
          <p:nvPr/>
        </p:nvSpPr>
        <p:spPr>
          <a:xfrm>
            <a:off x="3457955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7" name="object 1497"/>
          <p:cNvSpPr/>
          <p:nvPr/>
        </p:nvSpPr>
        <p:spPr>
          <a:xfrm>
            <a:off x="3459479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8" name="object 1498"/>
          <p:cNvSpPr/>
          <p:nvPr/>
        </p:nvSpPr>
        <p:spPr>
          <a:xfrm>
            <a:off x="3457955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9" name="object 1499"/>
          <p:cNvSpPr/>
          <p:nvPr/>
        </p:nvSpPr>
        <p:spPr>
          <a:xfrm>
            <a:off x="3457955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0" name="object 1500"/>
          <p:cNvSpPr/>
          <p:nvPr/>
        </p:nvSpPr>
        <p:spPr>
          <a:xfrm>
            <a:off x="3457955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1" name="object 1501"/>
          <p:cNvSpPr/>
          <p:nvPr/>
        </p:nvSpPr>
        <p:spPr>
          <a:xfrm>
            <a:off x="3459479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2" name="object 1502"/>
          <p:cNvSpPr/>
          <p:nvPr/>
        </p:nvSpPr>
        <p:spPr>
          <a:xfrm>
            <a:off x="3457955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3" name="object 1503"/>
          <p:cNvSpPr/>
          <p:nvPr/>
        </p:nvSpPr>
        <p:spPr>
          <a:xfrm>
            <a:off x="3457955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4" name="object 1504"/>
          <p:cNvSpPr/>
          <p:nvPr/>
        </p:nvSpPr>
        <p:spPr>
          <a:xfrm>
            <a:off x="3459479" y="7658100"/>
            <a:ext cx="236220" cy="307975"/>
          </a:xfrm>
          <a:custGeom>
            <a:avLst/>
            <a:gdLst/>
            <a:ahLst/>
            <a:cxnLst/>
            <a:rect l="l" t="t" r="r" b="b"/>
            <a:pathLst>
              <a:path w="236220" h="307975">
                <a:moveTo>
                  <a:pt x="236220" y="0"/>
                </a:moveTo>
                <a:lnTo>
                  <a:pt x="0" y="0"/>
                </a:lnTo>
                <a:lnTo>
                  <a:pt x="0" y="307847"/>
                </a:lnTo>
                <a:lnTo>
                  <a:pt x="236220" y="307847"/>
                </a:lnTo>
                <a:lnTo>
                  <a:pt x="236220" y="304800"/>
                </a:lnTo>
                <a:lnTo>
                  <a:pt x="4572" y="304800"/>
                </a:lnTo>
                <a:lnTo>
                  <a:pt x="1524" y="303275"/>
                </a:lnTo>
                <a:lnTo>
                  <a:pt x="4572" y="303275"/>
                </a:lnTo>
                <a:lnTo>
                  <a:pt x="4572" y="4571"/>
                </a:lnTo>
                <a:lnTo>
                  <a:pt x="1524" y="4571"/>
                </a:lnTo>
                <a:lnTo>
                  <a:pt x="4572" y="3047"/>
                </a:lnTo>
                <a:lnTo>
                  <a:pt x="236220" y="3047"/>
                </a:lnTo>
                <a:lnTo>
                  <a:pt x="236220" y="0"/>
                </a:lnTo>
                <a:close/>
              </a:path>
              <a:path w="236220" h="307975">
                <a:moveTo>
                  <a:pt x="4572" y="303275"/>
                </a:moveTo>
                <a:lnTo>
                  <a:pt x="1524" y="303275"/>
                </a:lnTo>
                <a:lnTo>
                  <a:pt x="4572" y="304800"/>
                </a:lnTo>
                <a:lnTo>
                  <a:pt x="4572" y="303275"/>
                </a:lnTo>
                <a:close/>
              </a:path>
              <a:path w="236220" h="307975">
                <a:moveTo>
                  <a:pt x="231648" y="303275"/>
                </a:moveTo>
                <a:lnTo>
                  <a:pt x="4572" y="303275"/>
                </a:lnTo>
                <a:lnTo>
                  <a:pt x="4572" y="304800"/>
                </a:lnTo>
                <a:lnTo>
                  <a:pt x="231648" y="304800"/>
                </a:lnTo>
                <a:lnTo>
                  <a:pt x="231648" y="303275"/>
                </a:lnTo>
                <a:close/>
              </a:path>
              <a:path w="236220" h="307975">
                <a:moveTo>
                  <a:pt x="231648" y="3047"/>
                </a:moveTo>
                <a:lnTo>
                  <a:pt x="231648" y="304800"/>
                </a:lnTo>
                <a:lnTo>
                  <a:pt x="234696" y="303275"/>
                </a:lnTo>
                <a:lnTo>
                  <a:pt x="236220" y="303275"/>
                </a:lnTo>
                <a:lnTo>
                  <a:pt x="236220" y="4571"/>
                </a:lnTo>
                <a:lnTo>
                  <a:pt x="234696" y="4571"/>
                </a:lnTo>
                <a:lnTo>
                  <a:pt x="231648" y="3047"/>
                </a:lnTo>
                <a:close/>
              </a:path>
              <a:path w="236220" h="307975">
                <a:moveTo>
                  <a:pt x="236220" y="303275"/>
                </a:moveTo>
                <a:lnTo>
                  <a:pt x="234696" y="303275"/>
                </a:lnTo>
                <a:lnTo>
                  <a:pt x="231648" y="304800"/>
                </a:lnTo>
                <a:lnTo>
                  <a:pt x="236220" y="304800"/>
                </a:lnTo>
                <a:lnTo>
                  <a:pt x="236220" y="303275"/>
                </a:lnTo>
                <a:close/>
              </a:path>
              <a:path w="236220" h="307975">
                <a:moveTo>
                  <a:pt x="4572" y="3047"/>
                </a:moveTo>
                <a:lnTo>
                  <a:pt x="1524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6220" h="307975">
                <a:moveTo>
                  <a:pt x="231648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6220" h="307975">
                <a:moveTo>
                  <a:pt x="236220" y="3047"/>
                </a:moveTo>
                <a:lnTo>
                  <a:pt x="231648" y="3047"/>
                </a:lnTo>
                <a:lnTo>
                  <a:pt x="234696" y="4571"/>
                </a:lnTo>
                <a:lnTo>
                  <a:pt x="236220" y="4571"/>
                </a:lnTo>
                <a:lnTo>
                  <a:pt x="236220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5" name="object 1505"/>
          <p:cNvSpPr/>
          <p:nvPr/>
        </p:nvSpPr>
        <p:spPr>
          <a:xfrm>
            <a:off x="3457955" y="7656576"/>
            <a:ext cx="239268" cy="3093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6" name="object 1506"/>
          <p:cNvSpPr/>
          <p:nvPr/>
        </p:nvSpPr>
        <p:spPr>
          <a:xfrm>
            <a:off x="3457955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7" name="object 1507"/>
          <p:cNvSpPr/>
          <p:nvPr/>
        </p:nvSpPr>
        <p:spPr>
          <a:xfrm>
            <a:off x="3457955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8" name="object 1508"/>
          <p:cNvSpPr/>
          <p:nvPr/>
        </p:nvSpPr>
        <p:spPr>
          <a:xfrm>
            <a:off x="3457955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9" name="object 1509"/>
          <p:cNvSpPr/>
          <p:nvPr/>
        </p:nvSpPr>
        <p:spPr>
          <a:xfrm>
            <a:off x="3457955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0" name="object 1510"/>
          <p:cNvSpPr/>
          <p:nvPr/>
        </p:nvSpPr>
        <p:spPr>
          <a:xfrm>
            <a:off x="3457955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1" name="object 1511"/>
          <p:cNvSpPr/>
          <p:nvPr/>
        </p:nvSpPr>
        <p:spPr>
          <a:xfrm>
            <a:off x="3457955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2" name="object 1512"/>
          <p:cNvSpPr/>
          <p:nvPr/>
        </p:nvSpPr>
        <p:spPr>
          <a:xfrm>
            <a:off x="3457955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3" name="object 1513"/>
          <p:cNvSpPr/>
          <p:nvPr/>
        </p:nvSpPr>
        <p:spPr>
          <a:xfrm>
            <a:off x="3457955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4" name="object 1514"/>
          <p:cNvSpPr/>
          <p:nvPr/>
        </p:nvSpPr>
        <p:spPr>
          <a:xfrm>
            <a:off x="3457955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5" name="object 1515"/>
          <p:cNvSpPr/>
          <p:nvPr/>
        </p:nvSpPr>
        <p:spPr>
          <a:xfrm>
            <a:off x="3457955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6" name="object 1516"/>
          <p:cNvSpPr/>
          <p:nvPr/>
        </p:nvSpPr>
        <p:spPr>
          <a:xfrm>
            <a:off x="3457955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7" name="object 1517"/>
          <p:cNvSpPr/>
          <p:nvPr/>
        </p:nvSpPr>
        <p:spPr>
          <a:xfrm>
            <a:off x="3457955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8" name="object 1518"/>
          <p:cNvSpPr/>
          <p:nvPr/>
        </p:nvSpPr>
        <p:spPr>
          <a:xfrm>
            <a:off x="3457955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9" name="object 1519"/>
          <p:cNvSpPr/>
          <p:nvPr/>
        </p:nvSpPr>
        <p:spPr>
          <a:xfrm>
            <a:off x="3457955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0" name="object 1520"/>
          <p:cNvSpPr/>
          <p:nvPr/>
        </p:nvSpPr>
        <p:spPr>
          <a:xfrm>
            <a:off x="3457955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1" name="object 1521"/>
          <p:cNvSpPr/>
          <p:nvPr/>
        </p:nvSpPr>
        <p:spPr>
          <a:xfrm>
            <a:off x="3457955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2" name="object 1522"/>
          <p:cNvSpPr/>
          <p:nvPr/>
        </p:nvSpPr>
        <p:spPr>
          <a:xfrm>
            <a:off x="3457955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3" name="object 1523"/>
          <p:cNvSpPr/>
          <p:nvPr/>
        </p:nvSpPr>
        <p:spPr>
          <a:xfrm>
            <a:off x="3457955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4" name="object 1524"/>
          <p:cNvSpPr/>
          <p:nvPr/>
        </p:nvSpPr>
        <p:spPr>
          <a:xfrm>
            <a:off x="3457955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5" name="object 1525"/>
          <p:cNvSpPr/>
          <p:nvPr/>
        </p:nvSpPr>
        <p:spPr>
          <a:xfrm>
            <a:off x="3457955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6" name="object 1526"/>
          <p:cNvSpPr/>
          <p:nvPr/>
        </p:nvSpPr>
        <p:spPr>
          <a:xfrm>
            <a:off x="3457955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7" name="object 1527"/>
          <p:cNvSpPr/>
          <p:nvPr/>
        </p:nvSpPr>
        <p:spPr>
          <a:xfrm>
            <a:off x="3457955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8" name="object 1528"/>
          <p:cNvSpPr/>
          <p:nvPr/>
        </p:nvSpPr>
        <p:spPr>
          <a:xfrm>
            <a:off x="3457955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9" name="object 1529"/>
          <p:cNvSpPr/>
          <p:nvPr/>
        </p:nvSpPr>
        <p:spPr>
          <a:xfrm>
            <a:off x="3457955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0" name="object 1530"/>
          <p:cNvSpPr/>
          <p:nvPr/>
        </p:nvSpPr>
        <p:spPr>
          <a:xfrm>
            <a:off x="3457955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1" name="object 1531"/>
          <p:cNvSpPr/>
          <p:nvPr/>
        </p:nvSpPr>
        <p:spPr>
          <a:xfrm>
            <a:off x="3457955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2" name="object 1532"/>
          <p:cNvSpPr/>
          <p:nvPr/>
        </p:nvSpPr>
        <p:spPr>
          <a:xfrm>
            <a:off x="3457955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3" name="object 1533"/>
          <p:cNvSpPr/>
          <p:nvPr/>
        </p:nvSpPr>
        <p:spPr>
          <a:xfrm>
            <a:off x="3457955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4" name="object 1534"/>
          <p:cNvSpPr/>
          <p:nvPr/>
        </p:nvSpPr>
        <p:spPr>
          <a:xfrm>
            <a:off x="3457955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5" name="object 1535"/>
          <p:cNvSpPr/>
          <p:nvPr/>
        </p:nvSpPr>
        <p:spPr>
          <a:xfrm>
            <a:off x="3457955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6" name="object 1536"/>
          <p:cNvSpPr/>
          <p:nvPr/>
        </p:nvSpPr>
        <p:spPr>
          <a:xfrm>
            <a:off x="3457955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7" name="object 1537"/>
          <p:cNvSpPr/>
          <p:nvPr/>
        </p:nvSpPr>
        <p:spPr>
          <a:xfrm>
            <a:off x="3457955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8" name="object 1538"/>
          <p:cNvSpPr/>
          <p:nvPr/>
        </p:nvSpPr>
        <p:spPr>
          <a:xfrm>
            <a:off x="3457955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9" name="object 1539"/>
          <p:cNvSpPr/>
          <p:nvPr/>
        </p:nvSpPr>
        <p:spPr>
          <a:xfrm>
            <a:off x="3457955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0" name="object 1540"/>
          <p:cNvSpPr/>
          <p:nvPr/>
        </p:nvSpPr>
        <p:spPr>
          <a:xfrm>
            <a:off x="3457955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1" name="object 1541"/>
          <p:cNvSpPr/>
          <p:nvPr/>
        </p:nvSpPr>
        <p:spPr>
          <a:xfrm>
            <a:off x="3457955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2" name="object 1542"/>
          <p:cNvSpPr/>
          <p:nvPr/>
        </p:nvSpPr>
        <p:spPr>
          <a:xfrm>
            <a:off x="3457955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3" name="object 1543"/>
          <p:cNvSpPr/>
          <p:nvPr/>
        </p:nvSpPr>
        <p:spPr>
          <a:xfrm>
            <a:off x="3457955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4" name="object 1544"/>
          <p:cNvSpPr/>
          <p:nvPr/>
        </p:nvSpPr>
        <p:spPr>
          <a:xfrm>
            <a:off x="3457955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5" name="object 1545"/>
          <p:cNvSpPr/>
          <p:nvPr/>
        </p:nvSpPr>
        <p:spPr>
          <a:xfrm>
            <a:off x="3457955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6" name="object 1546"/>
          <p:cNvSpPr/>
          <p:nvPr/>
        </p:nvSpPr>
        <p:spPr>
          <a:xfrm>
            <a:off x="3457955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7" name="object 1547"/>
          <p:cNvSpPr/>
          <p:nvPr/>
        </p:nvSpPr>
        <p:spPr>
          <a:xfrm>
            <a:off x="3457955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8" name="object 1548"/>
          <p:cNvSpPr/>
          <p:nvPr/>
        </p:nvSpPr>
        <p:spPr>
          <a:xfrm>
            <a:off x="3457955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9" name="object 1549"/>
          <p:cNvSpPr/>
          <p:nvPr/>
        </p:nvSpPr>
        <p:spPr>
          <a:xfrm>
            <a:off x="3457955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0" name="object 1550"/>
          <p:cNvSpPr/>
          <p:nvPr/>
        </p:nvSpPr>
        <p:spPr>
          <a:xfrm>
            <a:off x="3457955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1" name="object 1551"/>
          <p:cNvSpPr/>
          <p:nvPr/>
        </p:nvSpPr>
        <p:spPr>
          <a:xfrm>
            <a:off x="3457955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2" name="object 1552"/>
          <p:cNvSpPr/>
          <p:nvPr/>
        </p:nvSpPr>
        <p:spPr>
          <a:xfrm>
            <a:off x="3457955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3" name="object 1553"/>
          <p:cNvSpPr/>
          <p:nvPr/>
        </p:nvSpPr>
        <p:spPr>
          <a:xfrm>
            <a:off x="3457955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4" name="object 1554"/>
          <p:cNvSpPr/>
          <p:nvPr/>
        </p:nvSpPr>
        <p:spPr>
          <a:xfrm>
            <a:off x="3457955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5" name="object 1555"/>
          <p:cNvSpPr/>
          <p:nvPr/>
        </p:nvSpPr>
        <p:spPr>
          <a:xfrm>
            <a:off x="3457955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6" name="object 1556"/>
          <p:cNvSpPr/>
          <p:nvPr/>
        </p:nvSpPr>
        <p:spPr>
          <a:xfrm>
            <a:off x="3457955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7" name="object 1557"/>
          <p:cNvSpPr/>
          <p:nvPr/>
        </p:nvSpPr>
        <p:spPr>
          <a:xfrm>
            <a:off x="3457955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8" name="object 1558"/>
          <p:cNvSpPr/>
          <p:nvPr/>
        </p:nvSpPr>
        <p:spPr>
          <a:xfrm>
            <a:off x="3457955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9" name="object 1559"/>
          <p:cNvSpPr/>
          <p:nvPr/>
        </p:nvSpPr>
        <p:spPr>
          <a:xfrm>
            <a:off x="3457955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0" name="object 1560"/>
          <p:cNvSpPr/>
          <p:nvPr/>
        </p:nvSpPr>
        <p:spPr>
          <a:xfrm>
            <a:off x="3459479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1" name="object 1561"/>
          <p:cNvSpPr/>
          <p:nvPr/>
        </p:nvSpPr>
        <p:spPr>
          <a:xfrm>
            <a:off x="3457955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2" name="object 1562"/>
          <p:cNvSpPr/>
          <p:nvPr/>
        </p:nvSpPr>
        <p:spPr>
          <a:xfrm>
            <a:off x="3457955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3" name="object 1563"/>
          <p:cNvSpPr/>
          <p:nvPr/>
        </p:nvSpPr>
        <p:spPr>
          <a:xfrm>
            <a:off x="3459479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4" name="object 1564"/>
          <p:cNvSpPr/>
          <p:nvPr/>
        </p:nvSpPr>
        <p:spPr>
          <a:xfrm>
            <a:off x="3457955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5" name="object 1565"/>
          <p:cNvSpPr/>
          <p:nvPr/>
        </p:nvSpPr>
        <p:spPr>
          <a:xfrm>
            <a:off x="3457955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6" name="object 1566"/>
          <p:cNvSpPr/>
          <p:nvPr/>
        </p:nvSpPr>
        <p:spPr>
          <a:xfrm>
            <a:off x="3459479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7" name="object 1567"/>
          <p:cNvSpPr/>
          <p:nvPr/>
        </p:nvSpPr>
        <p:spPr>
          <a:xfrm>
            <a:off x="3457955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8" name="object 1568"/>
          <p:cNvSpPr/>
          <p:nvPr/>
        </p:nvSpPr>
        <p:spPr>
          <a:xfrm>
            <a:off x="3457955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9" name="object 1569"/>
          <p:cNvSpPr/>
          <p:nvPr/>
        </p:nvSpPr>
        <p:spPr>
          <a:xfrm>
            <a:off x="3459479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0" name="object 1570"/>
          <p:cNvSpPr/>
          <p:nvPr/>
        </p:nvSpPr>
        <p:spPr>
          <a:xfrm>
            <a:off x="3457955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1" name="object 1571"/>
          <p:cNvSpPr/>
          <p:nvPr/>
        </p:nvSpPr>
        <p:spPr>
          <a:xfrm>
            <a:off x="3457955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2" name="object 1572"/>
          <p:cNvSpPr/>
          <p:nvPr/>
        </p:nvSpPr>
        <p:spPr>
          <a:xfrm>
            <a:off x="3457955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3" name="object 1573"/>
          <p:cNvSpPr/>
          <p:nvPr/>
        </p:nvSpPr>
        <p:spPr>
          <a:xfrm>
            <a:off x="3459479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4" name="object 1574"/>
          <p:cNvSpPr/>
          <p:nvPr/>
        </p:nvSpPr>
        <p:spPr>
          <a:xfrm>
            <a:off x="3457955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5" name="object 1575"/>
          <p:cNvSpPr/>
          <p:nvPr/>
        </p:nvSpPr>
        <p:spPr>
          <a:xfrm>
            <a:off x="3457955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6" name="object 1576"/>
          <p:cNvSpPr/>
          <p:nvPr/>
        </p:nvSpPr>
        <p:spPr>
          <a:xfrm>
            <a:off x="3459479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7" name="object 1577"/>
          <p:cNvSpPr/>
          <p:nvPr/>
        </p:nvSpPr>
        <p:spPr>
          <a:xfrm>
            <a:off x="3457955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8" name="object 1578"/>
          <p:cNvSpPr/>
          <p:nvPr/>
        </p:nvSpPr>
        <p:spPr>
          <a:xfrm>
            <a:off x="3457955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9" name="object 1579"/>
          <p:cNvSpPr/>
          <p:nvPr/>
        </p:nvSpPr>
        <p:spPr>
          <a:xfrm>
            <a:off x="3457955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0" name="object 1580"/>
          <p:cNvSpPr/>
          <p:nvPr/>
        </p:nvSpPr>
        <p:spPr>
          <a:xfrm>
            <a:off x="3459479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1" name="object 1581"/>
          <p:cNvSpPr/>
          <p:nvPr/>
        </p:nvSpPr>
        <p:spPr>
          <a:xfrm>
            <a:off x="3457955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2" name="object 1582"/>
          <p:cNvSpPr/>
          <p:nvPr/>
        </p:nvSpPr>
        <p:spPr>
          <a:xfrm>
            <a:off x="3457955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3" name="object 1583"/>
          <p:cNvSpPr/>
          <p:nvPr/>
        </p:nvSpPr>
        <p:spPr>
          <a:xfrm>
            <a:off x="3459479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4" name="object 1584"/>
          <p:cNvSpPr/>
          <p:nvPr/>
        </p:nvSpPr>
        <p:spPr>
          <a:xfrm>
            <a:off x="3457955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5" name="object 1585"/>
          <p:cNvSpPr/>
          <p:nvPr/>
        </p:nvSpPr>
        <p:spPr>
          <a:xfrm>
            <a:off x="3457955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6" name="object 1586"/>
          <p:cNvSpPr/>
          <p:nvPr/>
        </p:nvSpPr>
        <p:spPr>
          <a:xfrm>
            <a:off x="3457955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7" name="object 1587"/>
          <p:cNvSpPr/>
          <p:nvPr/>
        </p:nvSpPr>
        <p:spPr>
          <a:xfrm>
            <a:off x="3457955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8" name="object 1588"/>
          <p:cNvSpPr/>
          <p:nvPr/>
        </p:nvSpPr>
        <p:spPr>
          <a:xfrm>
            <a:off x="3459479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9" name="object 1589"/>
          <p:cNvSpPr/>
          <p:nvPr/>
        </p:nvSpPr>
        <p:spPr>
          <a:xfrm>
            <a:off x="3457955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0" name="object 1590"/>
          <p:cNvSpPr/>
          <p:nvPr/>
        </p:nvSpPr>
        <p:spPr>
          <a:xfrm>
            <a:off x="3457955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1" name="object 1591"/>
          <p:cNvSpPr/>
          <p:nvPr/>
        </p:nvSpPr>
        <p:spPr>
          <a:xfrm>
            <a:off x="3457955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2" name="object 1592"/>
          <p:cNvSpPr/>
          <p:nvPr/>
        </p:nvSpPr>
        <p:spPr>
          <a:xfrm>
            <a:off x="3457955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3" name="object 1593"/>
          <p:cNvSpPr/>
          <p:nvPr/>
        </p:nvSpPr>
        <p:spPr>
          <a:xfrm>
            <a:off x="3457955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4" name="object 1594"/>
          <p:cNvSpPr/>
          <p:nvPr/>
        </p:nvSpPr>
        <p:spPr>
          <a:xfrm>
            <a:off x="3459479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5" name="object 1595"/>
          <p:cNvSpPr/>
          <p:nvPr/>
        </p:nvSpPr>
        <p:spPr>
          <a:xfrm>
            <a:off x="3457955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6" name="object 1596"/>
          <p:cNvSpPr/>
          <p:nvPr/>
        </p:nvSpPr>
        <p:spPr>
          <a:xfrm>
            <a:off x="3459479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7" name="object 1597"/>
          <p:cNvSpPr/>
          <p:nvPr/>
        </p:nvSpPr>
        <p:spPr>
          <a:xfrm>
            <a:off x="3457955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8" name="object 1598"/>
          <p:cNvSpPr/>
          <p:nvPr/>
        </p:nvSpPr>
        <p:spPr>
          <a:xfrm>
            <a:off x="3459479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9" name="object 1599"/>
          <p:cNvSpPr/>
          <p:nvPr/>
        </p:nvSpPr>
        <p:spPr>
          <a:xfrm>
            <a:off x="3457955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0" name="object 1600"/>
          <p:cNvSpPr/>
          <p:nvPr/>
        </p:nvSpPr>
        <p:spPr>
          <a:xfrm>
            <a:off x="3457955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1" name="object 1601"/>
          <p:cNvSpPr/>
          <p:nvPr/>
        </p:nvSpPr>
        <p:spPr>
          <a:xfrm>
            <a:off x="3457955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2" name="object 1602"/>
          <p:cNvSpPr/>
          <p:nvPr/>
        </p:nvSpPr>
        <p:spPr>
          <a:xfrm>
            <a:off x="3457955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3" name="object 1603"/>
          <p:cNvSpPr/>
          <p:nvPr/>
        </p:nvSpPr>
        <p:spPr>
          <a:xfrm>
            <a:off x="3457955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4" name="object 1604"/>
          <p:cNvSpPr/>
          <p:nvPr/>
        </p:nvSpPr>
        <p:spPr>
          <a:xfrm>
            <a:off x="3457955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5" name="object 1605"/>
          <p:cNvSpPr/>
          <p:nvPr/>
        </p:nvSpPr>
        <p:spPr>
          <a:xfrm>
            <a:off x="3457955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6" name="object 1606"/>
          <p:cNvSpPr/>
          <p:nvPr/>
        </p:nvSpPr>
        <p:spPr>
          <a:xfrm>
            <a:off x="3459479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7" name="object 1607"/>
          <p:cNvSpPr/>
          <p:nvPr/>
        </p:nvSpPr>
        <p:spPr>
          <a:xfrm>
            <a:off x="3457955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8" name="object 1608"/>
          <p:cNvSpPr/>
          <p:nvPr/>
        </p:nvSpPr>
        <p:spPr>
          <a:xfrm>
            <a:off x="3457955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9" name="object 1609"/>
          <p:cNvSpPr/>
          <p:nvPr/>
        </p:nvSpPr>
        <p:spPr>
          <a:xfrm>
            <a:off x="3459479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0" name="object 1610"/>
          <p:cNvSpPr/>
          <p:nvPr/>
        </p:nvSpPr>
        <p:spPr>
          <a:xfrm>
            <a:off x="3457955" y="7693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1" name="object 1611"/>
          <p:cNvSpPr/>
          <p:nvPr/>
        </p:nvSpPr>
        <p:spPr>
          <a:xfrm>
            <a:off x="3457955" y="76916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2" name="object 1612"/>
          <p:cNvSpPr/>
          <p:nvPr/>
        </p:nvSpPr>
        <p:spPr>
          <a:xfrm>
            <a:off x="3459479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3" name="object 1613"/>
          <p:cNvSpPr/>
          <p:nvPr/>
        </p:nvSpPr>
        <p:spPr>
          <a:xfrm>
            <a:off x="3457955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4" name="object 1614"/>
          <p:cNvSpPr/>
          <p:nvPr/>
        </p:nvSpPr>
        <p:spPr>
          <a:xfrm>
            <a:off x="3457955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5" name="object 1615"/>
          <p:cNvSpPr/>
          <p:nvPr/>
        </p:nvSpPr>
        <p:spPr>
          <a:xfrm>
            <a:off x="3459479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6" name="object 1616"/>
          <p:cNvSpPr/>
          <p:nvPr/>
        </p:nvSpPr>
        <p:spPr>
          <a:xfrm>
            <a:off x="3457955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7" name="object 1617"/>
          <p:cNvSpPr/>
          <p:nvPr/>
        </p:nvSpPr>
        <p:spPr>
          <a:xfrm>
            <a:off x="3457955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8" name="object 1618"/>
          <p:cNvSpPr/>
          <p:nvPr/>
        </p:nvSpPr>
        <p:spPr>
          <a:xfrm>
            <a:off x="3457955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9" name="object 1619"/>
          <p:cNvSpPr/>
          <p:nvPr/>
        </p:nvSpPr>
        <p:spPr>
          <a:xfrm>
            <a:off x="3459479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0" name="object 1620"/>
          <p:cNvSpPr/>
          <p:nvPr/>
        </p:nvSpPr>
        <p:spPr>
          <a:xfrm>
            <a:off x="3457955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1" name="object 1621"/>
          <p:cNvSpPr/>
          <p:nvPr/>
        </p:nvSpPr>
        <p:spPr>
          <a:xfrm>
            <a:off x="3457955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2" name="object 1622"/>
          <p:cNvSpPr/>
          <p:nvPr/>
        </p:nvSpPr>
        <p:spPr>
          <a:xfrm>
            <a:off x="3461003" y="7661147"/>
            <a:ext cx="233679" cy="302260"/>
          </a:xfrm>
          <a:custGeom>
            <a:avLst/>
            <a:gdLst/>
            <a:ahLst/>
            <a:cxnLst/>
            <a:rect l="l" t="t" r="r" b="b"/>
            <a:pathLst>
              <a:path w="233679" h="302259">
                <a:moveTo>
                  <a:pt x="0" y="0"/>
                </a:moveTo>
                <a:lnTo>
                  <a:pt x="233172" y="0"/>
                </a:lnTo>
                <a:lnTo>
                  <a:pt x="233172" y="301751"/>
                </a:lnTo>
                <a:lnTo>
                  <a:pt x="0" y="3017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3" name="object 1623"/>
          <p:cNvSpPr/>
          <p:nvPr/>
        </p:nvSpPr>
        <p:spPr>
          <a:xfrm>
            <a:off x="3457955" y="7656576"/>
            <a:ext cx="239268" cy="3093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4" name="object 1624"/>
          <p:cNvSpPr/>
          <p:nvPr/>
        </p:nvSpPr>
        <p:spPr>
          <a:xfrm>
            <a:off x="3459479" y="7658100"/>
            <a:ext cx="236220" cy="307975"/>
          </a:xfrm>
          <a:custGeom>
            <a:avLst/>
            <a:gdLst/>
            <a:ahLst/>
            <a:cxnLst/>
            <a:rect l="l" t="t" r="r" b="b"/>
            <a:pathLst>
              <a:path w="236220" h="307975">
                <a:moveTo>
                  <a:pt x="236220" y="0"/>
                </a:moveTo>
                <a:lnTo>
                  <a:pt x="0" y="0"/>
                </a:lnTo>
                <a:lnTo>
                  <a:pt x="0" y="307847"/>
                </a:lnTo>
                <a:lnTo>
                  <a:pt x="236220" y="307847"/>
                </a:lnTo>
                <a:lnTo>
                  <a:pt x="236220" y="304800"/>
                </a:lnTo>
                <a:lnTo>
                  <a:pt x="4572" y="304800"/>
                </a:lnTo>
                <a:lnTo>
                  <a:pt x="1524" y="303275"/>
                </a:lnTo>
                <a:lnTo>
                  <a:pt x="4572" y="303275"/>
                </a:lnTo>
                <a:lnTo>
                  <a:pt x="4572" y="4571"/>
                </a:lnTo>
                <a:lnTo>
                  <a:pt x="1524" y="4571"/>
                </a:lnTo>
                <a:lnTo>
                  <a:pt x="4572" y="3047"/>
                </a:lnTo>
                <a:lnTo>
                  <a:pt x="236220" y="3047"/>
                </a:lnTo>
                <a:lnTo>
                  <a:pt x="236220" y="0"/>
                </a:lnTo>
                <a:close/>
              </a:path>
              <a:path w="236220" h="307975">
                <a:moveTo>
                  <a:pt x="4572" y="303275"/>
                </a:moveTo>
                <a:lnTo>
                  <a:pt x="1524" y="303275"/>
                </a:lnTo>
                <a:lnTo>
                  <a:pt x="4572" y="304800"/>
                </a:lnTo>
                <a:lnTo>
                  <a:pt x="4572" y="303275"/>
                </a:lnTo>
                <a:close/>
              </a:path>
              <a:path w="236220" h="307975">
                <a:moveTo>
                  <a:pt x="231648" y="303275"/>
                </a:moveTo>
                <a:lnTo>
                  <a:pt x="4572" y="303275"/>
                </a:lnTo>
                <a:lnTo>
                  <a:pt x="4572" y="304800"/>
                </a:lnTo>
                <a:lnTo>
                  <a:pt x="231648" y="304800"/>
                </a:lnTo>
                <a:lnTo>
                  <a:pt x="231648" y="303275"/>
                </a:lnTo>
                <a:close/>
              </a:path>
              <a:path w="236220" h="307975">
                <a:moveTo>
                  <a:pt x="231648" y="3047"/>
                </a:moveTo>
                <a:lnTo>
                  <a:pt x="231648" y="304800"/>
                </a:lnTo>
                <a:lnTo>
                  <a:pt x="234696" y="303275"/>
                </a:lnTo>
                <a:lnTo>
                  <a:pt x="236220" y="303275"/>
                </a:lnTo>
                <a:lnTo>
                  <a:pt x="236220" y="4571"/>
                </a:lnTo>
                <a:lnTo>
                  <a:pt x="234696" y="4571"/>
                </a:lnTo>
                <a:lnTo>
                  <a:pt x="231648" y="3047"/>
                </a:lnTo>
                <a:close/>
              </a:path>
              <a:path w="236220" h="307975">
                <a:moveTo>
                  <a:pt x="236220" y="303275"/>
                </a:moveTo>
                <a:lnTo>
                  <a:pt x="234696" y="303275"/>
                </a:lnTo>
                <a:lnTo>
                  <a:pt x="231648" y="304800"/>
                </a:lnTo>
                <a:lnTo>
                  <a:pt x="236220" y="304800"/>
                </a:lnTo>
                <a:lnTo>
                  <a:pt x="236220" y="303275"/>
                </a:lnTo>
                <a:close/>
              </a:path>
              <a:path w="236220" h="307975">
                <a:moveTo>
                  <a:pt x="4572" y="3047"/>
                </a:moveTo>
                <a:lnTo>
                  <a:pt x="1524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6220" h="307975">
                <a:moveTo>
                  <a:pt x="231648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6220" h="307975">
                <a:moveTo>
                  <a:pt x="236220" y="3047"/>
                </a:moveTo>
                <a:lnTo>
                  <a:pt x="231648" y="3047"/>
                </a:lnTo>
                <a:lnTo>
                  <a:pt x="234696" y="4571"/>
                </a:lnTo>
                <a:lnTo>
                  <a:pt x="236220" y="4571"/>
                </a:lnTo>
                <a:lnTo>
                  <a:pt x="236220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5" name="object 1625"/>
          <p:cNvSpPr/>
          <p:nvPr/>
        </p:nvSpPr>
        <p:spPr>
          <a:xfrm>
            <a:off x="3939540" y="7656576"/>
            <a:ext cx="237744" cy="3093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6" name="object 1626"/>
          <p:cNvSpPr/>
          <p:nvPr/>
        </p:nvSpPr>
        <p:spPr>
          <a:xfrm>
            <a:off x="3939540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7" name="object 1627"/>
          <p:cNvSpPr/>
          <p:nvPr/>
        </p:nvSpPr>
        <p:spPr>
          <a:xfrm>
            <a:off x="3939540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8" name="object 1628"/>
          <p:cNvSpPr/>
          <p:nvPr/>
        </p:nvSpPr>
        <p:spPr>
          <a:xfrm>
            <a:off x="3939540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9" name="object 1629"/>
          <p:cNvSpPr/>
          <p:nvPr/>
        </p:nvSpPr>
        <p:spPr>
          <a:xfrm>
            <a:off x="3939540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0" name="object 1630"/>
          <p:cNvSpPr/>
          <p:nvPr/>
        </p:nvSpPr>
        <p:spPr>
          <a:xfrm>
            <a:off x="3939540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1" name="object 1631"/>
          <p:cNvSpPr/>
          <p:nvPr/>
        </p:nvSpPr>
        <p:spPr>
          <a:xfrm>
            <a:off x="3939540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2" name="object 1632"/>
          <p:cNvSpPr/>
          <p:nvPr/>
        </p:nvSpPr>
        <p:spPr>
          <a:xfrm>
            <a:off x="3939540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3" name="object 1633"/>
          <p:cNvSpPr/>
          <p:nvPr/>
        </p:nvSpPr>
        <p:spPr>
          <a:xfrm>
            <a:off x="3939540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4" name="object 1634"/>
          <p:cNvSpPr/>
          <p:nvPr/>
        </p:nvSpPr>
        <p:spPr>
          <a:xfrm>
            <a:off x="3939540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5" name="object 1635"/>
          <p:cNvSpPr/>
          <p:nvPr/>
        </p:nvSpPr>
        <p:spPr>
          <a:xfrm>
            <a:off x="3939540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6" name="object 1636"/>
          <p:cNvSpPr/>
          <p:nvPr/>
        </p:nvSpPr>
        <p:spPr>
          <a:xfrm>
            <a:off x="3939540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7" name="object 1637"/>
          <p:cNvSpPr/>
          <p:nvPr/>
        </p:nvSpPr>
        <p:spPr>
          <a:xfrm>
            <a:off x="3939540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8" name="object 1638"/>
          <p:cNvSpPr/>
          <p:nvPr/>
        </p:nvSpPr>
        <p:spPr>
          <a:xfrm>
            <a:off x="3939540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9" name="object 1639"/>
          <p:cNvSpPr/>
          <p:nvPr/>
        </p:nvSpPr>
        <p:spPr>
          <a:xfrm>
            <a:off x="3939540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0" name="object 1640"/>
          <p:cNvSpPr/>
          <p:nvPr/>
        </p:nvSpPr>
        <p:spPr>
          <a:xfrm>
            <a:off x="3939540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1" name="object 1641"/>
          <p:cNvSpPr/>
          <p:nvPr/>
        </p:nvSpPr>
        <p:spPr>
          <a:xfrm>
            <a:off x="3939540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2" name="object 1642"/>
          <p:cNvSpPr/>
          <p:nvPr/>
        </p:nvSpPr>
        <p:spPr>
          <a:xfrm>
            <a:off x="3939540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3" name="object 1643"/>
          <p:cNvSpPr/>
          <p:nvPr/>
        </p:nvSpPr>
        <p:spPr>
          <a:xfrm>
            <a:off x="3939540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4" name="object 1644"/>
          <p:cNvSpPr/>
          <p:nvPr/>
        </p:nvSpPr>
        <p:spPr>
          <a:xfrm>
            <a:off x="3939540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5" name="object 1645"/>
          <p:cNvSpPr/>
          <p:nvPr/>
        </p:nvSpPr>
        <p:spPr>
          <a:xfrm>
            <a:off x="3939540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6" name="object 1646"/>
          <p:cNvSpPr/>
          <p:nvPr/>
        </p:nvSpPr>
        <p:spPr>
          <a:xfrm>
            <a:off x="3939540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7" name="object 1647"/>
          <p:cNvSpPr/>
          <p:nvPr/>
        </p:nvSpPr>
        <p:spPr>
          <a:xfrm>
            <a:off x="3939540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8" name="object 1648"/>
          <p:cNvSpPr/>
          <p:nvPr/>
        </p:nvSpPr>
        <p:spPr>
          <a:xfrm>
            <a:off x="3939540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9" name="object 1649"/>
          <p:cNvSpPr/>
          <p:nvPr/>
        </p:nvSpPr>
        <p:spPr>
          <a:xfrm>
            <a:off x="3939540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0" name="object 1650"/>
          <p:cNvSpPr/>
          <p:nvPr/>
        </p:nvSpPr>
        <p:spPr>
          <a:xfrm>
            <a:off x="3939540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1" name="object 1651"/>
          <p:cNvSpPr/>
          <p:nvPr/>
        </p:nvSpPr>
        <p:spPr>
          <a:xfrm>
            <a:off x="3939540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2" name="object 1652"/>
          <p:cNvSpPr/>
          <p:nvPr/>
        </p:nvSpPr>
        <p:spPr>
          <a:xfrm>
            <a:off x="3939540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3" name="object 1653"/>
          <p:cNvSpPr/>
          <p:nvPr/>
        </p:nvSpPr>
        <p:spPr>
          <a:xfrm>
            <a:off x="3939540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4" name="object 1654"/>
          <p:cNvSpPr/>
          <p:nvPr/>
        </p:nvSpPr>
        <p:spPr>
          <a:xfrm>
            <a:off x="3939540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5" name="object 1655"/>
          <p:cNvSpPr/>
          <p:nvPr/>
        </p:nvSpPr>
        <p:spPr>
          <a:xfrm>
            <a:off x="3939540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6" name="object 1656"/>
          <p:cNvSpPr/>
          <p:nvPr/>
        </p:nvSpPr>
        <p:spPr>
          <a:xfrm>
            <a:off x="3939540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7" name="object 1657"/>
          <p:cNvSpPr/>
          <p:nvPr/>
        </p:nvSpPr>
        <p:spPr>
          <a:xfrm>
            <a:off x="3939540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8" name="object 1658"/>
          <p:cNvSpPr/>
          <p:nvPr/>
        </p:nvSpPr>
        <p:spPr>
          <a:xfrm>
            <a:off x="3939540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9" name="object 1659"/>
          <p:cNvSpPr/>
          <p:nvPr/>
        </p:nvSpPr>
        <p:spPr>
          <a:xfrm>
            <a:off x="3939540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0" name="object 1660"/>
          <p:cNvSpPr/>
          <p:nvPr/>
        </p:nvSpPr>
        <p:spPr>
          <a:xfrm>
            <a:off x="3939540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1" name="object 1661"/>
          <p:cNvSpPr/>
          <p:nvPr/>
        </p:nvSpPr>
        <p:spPr>
          <a:xfrm>
            <a:off x="3939540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2" name="object 1662"/>
          <p:cNvSpPr/>
          <p:nvPr/>
        </p:nvSpPr>
        <p:spPr>
          <a:xfrm>
            <a:off x="3939540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3" name="object 1663"/>
          <p:cNvSpPr/>
          <p:nvPr/>
        </p:nvSpPr>
        <p:spPr>
          <a:xfrm>
            <a:off x="3939540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4" name="object 1664"/>
          <p:cNvSpPr/>
          <p:nvPr/>
        </p:nvSpPr>
        <p:spPr>
          <a:xfrm>
            <a:off x="3939540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5" name="object 1665"/>
          <p:cNvSpPr/>
          <p:nvPr/>
        </p:nvSpPr>
        <p:spPr>
          <a:xfrm>
            <a:off x="3939540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6" name="object 1666"/>
          <p:cNvSpPr/>
          <p:nvPr/>
        </p:nvSpPr>
        <p:spPr>
          <a:xfrm>
            <a:off x="3939540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7" name="object 1667"/>
          <p:cNvSpPr/>
          <p:nvPr/>
        </p:nvSpPr>
        <p:spPr>
          <a:xfrm>
            <a:off x="3939540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8" name="object 1668"/>
          <p:cNvSpPr/>
          <p:nvPr/>
        </p:nvSpPr>
        <p:spPr>
          <a:xfrm>
            <a:off x="3939540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9" name="object 1669"/>
          <p:cNvSpPr/>
          <p:nvPr/>
        </p:nvSpPr>
        <p:spPr>
          <a:xfrm>
            <a:off x="3939540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0" name="object 1670"/>
          <p:cNvSpPr/>
          <p:nvPr/>
        </p:nvSpPr>
        <p:spPr>
          <a:xfrm>
            <a:off x="3939540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1" name="object 1671"/>
          <p:cNvSpPr/>
          <p:nvPr/>
        </p:nvSpPr>
        <p:spPr>
          <a:xfrm>
            <a:off x="3939540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2" name="object 1672"/>
          <p:cNvSpPr/>
          <p:nvPr/>
        </p:nvSpPr>
        <p:spPr>
          <a:xfrm>
            <a:off x="3939540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3" name="object 1673"/>
          <p:cNvSpPr/>
          <p:nvPr/>
        </p:nvSpPr>
        <p:spPr>
          <a:xfrm>
            <a:off x="3939540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4" name="object 1674"/>
          <p:cNvSpPr/>
          <p:nvPr/>
        </p:nvSpPr>
        <p:spPr>
          <a:xfrm>
            <a:off x="3939540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5" name="object 1675"/>
          <p:cNvSpPr/>
          <p:nvPr/>
        </p:nvSpPr>
        <p:spPr>
          <a:xfrm>
            <a:off x="3939540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6" name="object 1676"/>
          <p:cNvSpPr/>
          <p:nvPr/>
        </p:nvSpPr>
        <p:spPr>
          <a:xfrm>
            <a:off x="3939540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7" name="object 1677"/>
          <p:cNvSpPr/>
          <p:nvPr/>
        </p:nvSpPr>
        <p:spPr>
          <a:xfrm>
            <a:off x="3939540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8" name="object 1678"/>
          <p:cNvSpPr/>
          <p:nvPr/>
        </p:nvSpPr>
        <p:spPr>
          <a:xfrm>
            <a:off x="3939540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9" name="object 1679"/>
          <p:cNvSpPr/>
          <p:nvPr/>
        </p:nvSpPr>
        <p:spPr>
          <a:xfrm>
            <a:off x="3939540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0" name="object 1680"/>
          <p:cNvSpPr/>
          <p:nvPr/>
        </p:nvSpPr>
        <p:spPr>
          <a:xfrm>
            <a:off x="3941064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1" name="object 1681"/>
          <p:cNvSpPr/>
          <p:nvPr/>
        </p:nvSpPr>
        <p:spPr>
          <a:xfrm>
            <a:off x="3939540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2" name="object 1682"/>
          <p:cNvSpPr/>
          <p:nvPr/>
        </p:nvSpPr>
        <p:spPr>
          <a:xfrm>
            <a:off x="3939540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3" name="object 1683"/>
          <p:cNvSpPr/>
          <p:nvPr/>
        </p:nvSpPr>
        <p:spPr>
          <a:xfrm>
            <a:off x="3941064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4" name="object 1684"/>
          <p:cNvSpPr/>
          <p:nvPr/>
        </p:nvSpPr>
        <p:spPr>
          <a:xfrm>
            <a:off x="3939540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5" name="object 1685"/>
          <p:cNvSpPr/>
          <p:nvPr/>
        </p:nvSpPr>
        <p:spPr>
          <a:xfrm>
            <a:off x="3939540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6" name="object 1686"/>
          <p:cNvSpPr/>
          <p:nvPr/>
        </p:nvSpPr>
        <p:spPr>
          <a:xfrm>
            <a:off x="3941064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7" name="object 1687"/>
          <p:cNvSpPr/>
          <p:nvPr/>
        </p:nvSpPr>
        <p:spPr>
          <a:xfrm>
            <a:off x="3939540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8" name="object 1688"/>
          <p:cNvSpPr/>
          <p:nvPr/>
        </p:nvSpPr>
        <p:spPr>
          <a:xfrm>
            <a:off x="3939540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9" name="object 1689"/>
          <p:cNvSpPr/>
          <p:nvPr/>
        </p:nvSpPr>
        <p:spPr>
          <a:xfrm>
            <a:off x="3941064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0" name="object 1690"/>
          <p:cNvSpPr/>
          <p:nvPr/>
        </p:nvSpPr>
        <p:spPr>
          <a:xfrm>
            <a:off x="3939540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1" name="object 1691"/>
          <p:cNvSpPr/>
          <p:nvPr/>
        </p:nvSpPr>
        <p:spPr>
          <a:xfrm>
            <a:off x="3939540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2" name="object 1692"/>
          <p:cNvSpPr/>
          <p:nvPr/>
        </p:nvSpPr>
        <p:spPr>
          <a:xfrm>
            <a:off x="3939540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3" name="object 1693"/>
          <p:cNvSpPr/>
          <p:nvPr/>
        </p:nvSpPr>
        <p:spPr>
          <a:xfrm>
            <a:off x="3941064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4" name="object 1694"/>
          <p:cNvSpPr/>
          <p:nvPr/>
        </p:nvSpPr>
        <p:spPr>
          <a:xfrm>
            <a:off x="3939540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5" name="object 1695"/>
          <p:cNvSpPr/>
          <p:nvPr/>
        </p:nvSpPr>
        <p:spPr>
          <a:xfrm>
            <a:off x="3939540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6" name="object 1696"/>
          <p:cNvSpPr/>
          <p:nvPr/>
        </p:nvSpPr>
        <p:spPr>
          <a:xfrm>
            <a:off x="3941064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7" name="object 1697"/>
          <p:cNvSpPr/>
          <p:nvPr/>
        </p:nvSpPr>
        <p:spPr>
          <a:xfrm>
            <a:off x="3939540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8" name="object 1698"/>
          <p:cNvSpPr/>
          <p:nvPr/>
        </p:nvSpPr>
        <p:spPr>
          <a:xfrm>
            <a:off x="3939540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9" name="object 1699"/>
          <p:cNvSpPr/>
          <p:nvPr/>
        </p:nvSpPr>
        <p:spPr>
          <a:xfrm>
            <a:off x="3939540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0" name="object 1700"/>
          <p:cNvSpPr/>
          <p:nvPr/>
        </p:nvSpPr>
        <p:spPr>
          <a:xfrm>
            <a:off x="3941064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1" name="object 1701"/>
          <p:cNvSpPr/>
          <p:nvPr/>
        </p:nvSpPr>
        <p:spPr>
          <a:xfrm>
            <a:off x="3939540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2" name="object 1702"/>
          <p:cNvSpPr/>
          <p:nvPr/>
        </p:nvSpPr>
        <p:spPr>
          <a:xfrm>
            <a:off x="3939540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3" name="object 1703"/>
          <p:cNvSpPr/>
          <p:nvPr/>
        </p:nvSpPr>
        <p:spPr>
          <a:xfrm>
            <a:off x="3941064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4" name="object 1704"/>
          <p:cNvSpPr/>
          <p:nvPr/>
        </p:nvSpPr>
        <p:spPr>
          <a:xfrm>
            <a:off x="3939540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5" name="object 1705"/>
          <p:cNvSpPr/>
          <p:nvPr/>
        </p:nvSpPr>
        <p:spPr>
          <a:xfrm>
            <a:off x="3939540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6" name="object 1706"/>
          <p:cNvSpPr/>
          <p:nvPr/>
        </p:nvSpPr>
        <p:spPr>
          <a:xfrm>
            <a:off x="3939540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7" name="object 1707"/>
          <p:cNvSpPr/>
          <p:nvPr/>
        </p:nvSpPr>
        <p:spPr>
          <a:xfrm>
            <a:off x="3939540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8" name="object 1708"/>
          <p:cNvSpPr/>
          <p:nvPr/>
        </p:nvSpPr>
        <p:spPr>
          <a:xfrm>
            <a:off x="3941064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9" name="object 1709"/>
          <p:cNvSpPr/>
          <p:nvPr/>
        </p:nvSpPr>
        <p:spPr>
          <a:xfrm>
            <a:off x="3939540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0" name="object 1710"/>
          <p:cNvSpPr/>
          <p:nvPr/>
        </p:nvSpPr>
        <p:spPr>
          <a:xfrm>
            <a:off x="3939540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1" name="object 1711"/>
          <p:cNvSpPr/>
          <p:nvPr/>
        </p:nvSpPr>
        <p:spPr>
          <a:xfrm>
            <a:off x="3939540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2" name="object 1712"/>
          <p:cNvSpPr/>
          <p:nvPr/>
        </p:nvSpPr>
        <p:spPr>
          <a:xfrm>
            <a:off x="3939540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3" name="object 1713"/>
          <p:cNvSpPr/>
          <p:nvPr/>
        </p:nvSpPr>
        <p:spPr>
          <a:xfrm>
            <a:off x="3939540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4" name="object 1714"/>
          <p:cNvSpPr/>
          <p:nvPr/>
        </p:nvSpPr>
        <p:spPr>
          <a:xfrm>
            <a:off x="3941064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5" name="object 1715"/>
          <p:cNvSpPr/>
          <p:nvPr/>
        </p:nvSpPr>
        <p:spPr>
          <a:xfrm>
            <a:off x="3939540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6" name="object 1716"/>
          <p:cNvSpPr/>
          <p:nvPr/>
        </p:nvSpPr>
        <p:spPr>
          <a:xfrm>
            <a:off x="3941064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7" name="object 1717"/>
          <p:cNvSpPr/>
          <p:nvPr/>
        </p:nvSpPr>
        <p:spPr>
          <a:xfrm>
            <a:off x="3939540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8" name="object 1718"/>
          <p:cNvSpPr/>
          <p:nvPr/>
        </p:nvSpPr>
        <p:spPr>
          <a:xfrm>
            <a:off x="3941064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9" name="object 1719"/>
          <p:cNvSpPr/>
          <p:nvPr/>
        </p:nvSpPr>
        <p:spPr>
          <a:xfrm>
            <a:off x="3939540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0" name="object 1720"/>
          <p:cNvSpPr/>
          <p:nvPr/>
        </p:nvSpPr>
        <p:spPr>
          <a:xfrm>
            <a:off x="3939540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1" name="object 1721"/>
          <p:cNvSpPr/>
          <p:nvPr/>
        </p:nvSpPr>
        <p:spPr>
          <a:xfrm>
            <a:off x="3939540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2" name="object 1722"/>
          <p:cNvSpPr/>
          <p:nvPr/>
        </p:nvSpPr>
        <p:spPr>
          <a:xfrm>
            <a:off x="3939540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3" name="object 1723"/>
          <p:cNvSpPr/>
          <p:nvPr/>
        </p:nvSpPr>
        <p:spPr>
          <a:xfrm>
            <a:off x="3939540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4" name="object 1724"/>
          <p:cNvSpPr/>
          <p:nvPr/>
        </p:nvSpPr>
        <p:spPr>
          <a:xfrm>
            <a:off x="3939540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5" name="object 1725"/>
          <p:cNvSpPr/>
          <p:nvPr/>
        </p:nvSpPr>
        <p:spPr>
          <a:xfrm>
            <a:off x="3939540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6" name="object 1726"/>
          <p:cNvSpPr/>
          <p:nvPr/>
        </p:nvSpPr>
        <p:spPr>
          <a:xfrm>
            <a:off x="3941064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7" name="object 1727"/>
          <p:cNvSpPr/>
          <p:nvPr/>
        </p:nvSpPr>
        <p:spPr>
          <a:xfrm>
            <a:off x="3939540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8" name="object 1728"/>
          <p:cNvSpPr/>
          <p:nvPr/>
        </p:nvSpPr>
        <p:spPr>
          <a:xfrm>
            <a:off x="3939540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9" name="object 1729"/>
          <p:cNvSpPr/>
          <p:nvPr/>
        </p:nvSpPr>
        <p:spPr>
          <a:xfrm>
            <a:off x="3941064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0" name="object 1730"/>
          <p:cNvSpPr/>
          <p:nvPr/>
        </p:nvSpPr>
        <p:spPr>
          <a:xfrm>
            <a:off x="3939540" y="7693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1" name="object 1731"/>
          <p:cNvSpPr/>
          <p:nvPr/>
        </p:nvSpPr>
        <p:spPr>
          <a:xfrm>
            <a:off x="3939540" y="76916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2" name="object 1732"/>
          <p:cNvSpPr/>
          <p:nvPr/>
        </p:nvSpPr>
        <p:spPr>
          <a:xfrm>
            <a:off x="3941064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3" name="object 1733"/>
          <p:cNvSpPr/>
          <p:nvPr/>
        </p:nvSpPr>
        <p:spPr>
          <a:xfrm>
            <a:off x="3939540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4" name="object 1734"/>
          <p:cNvSpPr/>
          <p:nvPr/>
        </p:nvSpPr>
        <p:spPr>
          <a:xfrm>
            <a:off x="3939540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5" name="object 1735"/>
          <p:cNvSpPr/>
          <p:nvPr/>
        </p:nvSpPr>
        <p:spPr>
          <a:xfrm>
            <a:off x="3941064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6" name="object 1736"/>
          <p:cNvSpPr/>
          <p:nvPr/>
        </p:nvSpPr>
        <p:spPr>
          <a:xfrm>
            <a:off x="3939540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7" name="object 1737"/>
          <p:cNvSpPr/>
          <p:nvPr/>
        </p:nvSpPr>
        <p:spPr>
          <a:xfrm>
            <a:off x="3939540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8" name="object 1738"/>
          <p:cNvSpPr/>
          <p:nvPr/>
        </p:nvSpPr>
        <p:spPr>
          <a:xfrm>
            <a:off x="3939540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9" name="object 1739"/>
          <p:cNvSpPr/>
          <p:nvPr/>
        </p:nvSpPr>
        <p:spPr>
          <a:xfrm>
            <a:off x="3941064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0" name="object 1740"/>
          <p:cNvSpPr/>
          <p:nvPr/>
        </p:nvSpPr>
        <p:spPr>
          <a:xfrm>
            <a:off x="3939540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1" name="object 1741"/>
          <p:cNvSpPr/>
          <p:nvPr/>
        </p:nvSpPr>
        <p:spPr>
          <a:xfrm>
            <a:off x="3939540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2" name="object 1742"/>
          <p:cNvSpPr/>
          <p:nvPr/>
        </p:nvSpPr>
        <p:spPr>
          <a:xfrm>
            <a:off x="3939540" y="7656576"/>
            <a:ext cx="237744" cy="3093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3" name="object 1743"/>
          <p:cNvSpPr/>
          <p:nvPr/>
        </p:nvSpPr>
        <p:spPr>
          <a:xfrm>
            <a:off x="3939540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4" name="object 1744"/>
          <p:cNvSpPr/>
          <p:nvPr/>
        </p:nvSpPr>
        <p:spPr>
          <a:xfrm>
            <a:off x="3939540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5" name="object 1745"/>
          <p:cNvSpPr/>
          <p:nvPr/>
        </p:nvSpPr>
        <p:spPr>
          <a:xfrm>
            <a:off x="3939540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6" name="object 1746"/>
          <p:cNvSpPr/>
          <p:nvPr/>
        </p:nvSpPr>
        <p:spPr>
          <a:xfrm>
            <a:off x="3939540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7" name="object 1747"/>
          <p:cNvSpPr/>
          <p:nvPr/>
        </p:nvSpPr>
        <p:spPr>
          <a:xfrm>
            <a:off x="3939540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8" name="object 1748"/>
          <p:cNvSpPr/>
          <p:nvPr/>
        </p:nvSpPr>
        <p:spPr>
          <a:xfrm>
            <a:off x="3939540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9" name="object 1749"/>
          <p:cNvSpPr/>
          <p:nvPr/>
        </p:nvSpPr>
        <p:spPr>
          <a:xfrm>
            <a:off x="3939540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0" name="object 1750"/>
          <p:cNvSpPr/>
          <p:nvPr/>
        </p:nvSpPr>
        <p:spPr>
          <a:xfrm>
            <a:off x="3939540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1" name="object 1751"/>
          <p:cNvSpPr/>
          <p:nvPr/>
        </p:nvSpPr>
        <p:spPr>
          <a:xfrm>
            <a:off x="3939540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2" name="object 1752"/>
          <p:cNvSpPr/>
          <p:nvPr/>
        </p:nvSpPr>
        <p:spPr>
          <a:xfrm>
            <a:off x="3939540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3" name="object 1753"/>
          <p:cNvSpPr/>
          <p:nvPr/>
        </p:nvSpPr>
        <p:spPr>
          <a:xfrm>
            <a:off x="3939540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4" name="object 1754"/>
          <p:cNvSpPr/>
          <p:nvPr/>
        </p:nvSpPr>
        <p:spPr>
          <a:xfrm>
            <a:off x="3939540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5" name="object 1755"/>
          <p:cNvSpPr/>
          <p:nvPr/>
        </p:nvSpPr>
        <p:spPr>
          <a:xfrm>
            <a:off x="3939540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6" name="object 1756"/>
          <p:cNvSpPr/>
          <p:nvPr/>
        </p:nvSpPr>
        <p:spPr>
          <a:xfrm>
            <a:off x="3939540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7" name="object 1757"/>
          <p:cNvSpPr/>
          <p:nvPr/>
        </p:nvSpPr>
        <p:spPr>
          <a:xfrm>
            <a:off x="3939540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8" name="object 1758"/>
          <p:cNvSpPr/>
          <p:nvPr/>
        </p:nvSpPr>
        <p:spPr>
          <a:xfrm>
            <a:off x="3939540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9" name="object 1759"/>
          <p:cNvSpPr/>
          <p:nvPr/>
        </p:nvSpPr>
        <p:spPr>
          <a:xfrm>
            <a:off x="3939540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0" name="object 1760"/>
          <p:cNvSpPr/>
          <p:nvPr/>
        </p:nvSpPr>
        <p:spPr>
          <a:xfrm>
            <a:off x="3939540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1" name="object 1761"/>
          <p:cNvSpPr/>
          <p:nvPr/>
        </p:nvSpPr>
        <p:spPr>
          <a:xfrm>
            <a:off x="3939540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2" name="object 1762"/>
          <p:cNvSpPr/>
          <p:nvPr/>
        </p:nvSpPr>
        <p:spPr>
          <a:xfrm>
            <a:off x="3939540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3" name="object 1763"/>
          <p:cNvSpPr/>
          <p:nvPr/>
        </p:nvSpPr>
        <p:spPr>
          <a:xfrm>
            <a:off x="3939540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4" name="object 1764"/>
          <p:cNvSpPr/>
          <p:nvPr/>
        </p:nvSpPr>
        <p:spPr>
          <a:xfrm>
            <a:off x="3939540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5" name="object 1765"/>
          <p:cNvSpPr/>
          <p:nvPr/>
        </p:nvSpPr>
        <p:spPr>
          <a:xfrm>
            <a:off x="3939540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6" name="object 1766"/>
          <p:cNvSpPr/>
          <p:nvPr/>
        </p:nvSpPr>
        <p:spPr>
          <a:xfrm>
            <a:off x="3939540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7" name="object 1767"/>
          <p:cNvSpPr/>
          <p:nvPr/>
        </p:nvSpPr>
        <p:spPr>
          <a:xfrm>
            <a:off x="3939540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8" name="object 1768"/>
          <p:cNvSpPr/>
          <p:nvPr/>
        </p:nvSpPr>
        <p:spPr>
          <a:xfrm>
            <a:off x="3939540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9" name="object 1769"/>
          <p:cNvSpPr/>
          <p:nvPr/>
        </p:nvSpPr>
        <p:spPr>
          <a:xfrm>
            <a:off x="3939540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0" name="object 1770"/>
          <p:cNvSpPr/>
          <p:nvPr/>
        </p:nvSpPr>
        <p:spPr>
          <a:xfrm>
            <a:off x="3939540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1" name="object 1771"/>
          <p:cNvSpPr/>
          <p:nvPr/>
        </p:nvSpPr>
        <p:spPr>
          <a:xfrm>
            <a:off x="3939540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2" name="object 1772"/>
          <p:cNvSpPr/>
          <p:nvPr/>
        </p:nvSpPr>
        <p:spPr>
          <a:xfrm>
            <a:off x="3939540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3" name="object 1773"/>
          <p:cNvSpPr/>
          <p:nvPr/>
        </p:nvSpPr>
        <p:spPr>
          <a:xfrm>
            <a:off x="3939540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4" name="object 1774"/>
          <p:cNvSpPr/>
          <p:nvPr/>
        </p:nvSpPr>
        <p:spPr>
          <a:xfrm>
            <a:off x="3939540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5" name="object 1775"/>
          <p:cNvSpPr/>
          <p:nvPr/>
        </p:nvSpPr>
        <p:spPr>
          <a:xfrm>
            <a:off x="3939540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6" name="object 1776"/>
          <p:cNvSpPr/>
          <p:nvPr/>
        </p:nvSpPr>
        <p:spPr>
          <a:xfrm>
            <a:off x="3939540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7" name="object 1777"/>
          <p:cNvSpPr/>
          <p:nvPr/>
        </p:nvSpPr>
        <p:spPr>
          <a:xfrm>
            <a:off x="3939540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8" name="object 1778"/>
          <p:cNvSpPr/>
          <p:nvPr/>
        </p:nvSpPr>
        <p:spPr>
          <a:xfrm>
            <a:off x="3939540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9" name="object 1779"/>
          <p:cNvSpPr/>
          <p:nvPr/>
        </p:nvSpPr>
        <p:spPr>
          <a:xfrm>
            <a:off x="3939540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0" name="object 1780"/>
          <p:cNvSpPr/>
          <p:nvPr/>
        </p:nvSpPr>
        <p:spPr>
          <a:xfrm>
            <a:off x="3939540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1" name="object 1781"/>
          <p:cNvSpPr/>
          <p:nvPr/>
        </p:nvSpPr>
        <p:spPr>
          <a:xfrm>
            <a:off x="3939540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2" name="object 1782"/>
          <p:cNvSpPr/>
          <p:nvPr/>
        </p:nvSpPr>
        <p:spPr>
          <a:xfrm>
            <a:off x="3939540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3" name="object 1783"/>
          <p:cNvSpPr/>
          <p:nvPr/>
        </p:nvSpPr>
        <p:spPr>
          <a:xfrm>
            <a:off x="3939540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4" name="object 1784"/>
          <p:cNvSpPr/>
          <p:nvPr/>
        </p:nvSpPr>
        <p:spPr>
          <a:xfrm>
            <a:off x="3939540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5" name="object 1785"/>
          <p:cNvSpPr/>
          <p:nvPr/>
        </p:nvSpPr>
        <p:spPr>
          <a:xfrm>
            <a:off x="3939540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6" name="object 1786"/>
          <p:cNvSpPr/>
          <p:nvPr/>
        </p:nvSpPr>
        <p:spPr>
          <a:xfrm>
            <a:off x="3939540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7" name="object 1787"/>
          <p:cNvSpPr/>
          <p:nvPr/>
        </p:nvSpPr>
        <p:spPr>
          <a:xfrm>
            <a:off x="3939540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8" name="object 1788"/>
          <p:cNvSpPr/>
          <p:nvPr/>
        </p:nvSpPr>
        <p:spPr>
          <a:xfrm>
            <a:off x="3939540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9" name="object 1789"/>
          <p:cNvSpPr/>
          <p:nvPr/>
        </p:nvSpPr>
        <p:spPr>
          <a:xfrm>
            <a:off x="3939540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0" name="object 1790"/>
          <p:cNvSpPr/>
          <p:nvPr/>
        </p:nvSpPr>
        <p:spPr>
          <a:xfrm>
            <a:off x="3939540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1" name="object 1791"/>
          <p:cNvSpPr/>
          <p:nvPr/>
        </p:nvSpPr>
        <p:spPr>
          <a:xfrm>
            <a:off x="3939540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2" name="object 1792"/>
          <p:cNvSpPr/>
          <p:nvPr/>
        </p:nvSpPr>
        <p:spPr>
          <a:xfrm>
            <a:off x="3939540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3" name="object 1793"/>
          <p:cNvSpPr/>
          <p:nvPr/>
        </p:nvSpPr>
        <p:spPr>
          <a:xfrm>
            <a:off x="3939540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4" name="object 1794"/>
          <p:cNvSpPr/>
          <p:nvPr/>
        </p:nvSpPr>
        <p:spPr>
          <a:xfrm>
            <a:off x="3939540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5" name="object 1795"/>
          <p:cNvSpPr/>
          <p:nvPr/>
        </p:nvSpPr>
        <p:spPr>
          <a:xfrm>
            <a:off x="3939540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6" name="object 1796"/>
          <p:cNvSpPr/>
          <p:nvPr/>
        </p:nvSpPr>
        <p:spPr>
          <a:xfrm>
            <a:off x="3939540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7" name="object 1797"/>
          <p:cNvSpPr/>
          <p:nvPr/>
        </p:nvSpPr>
        <p:spPr>
          <a:xfrm>
            <a:off x="3941064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8" name="object 1798"/>
          <p:cNvSpPr/>
          <p:nvPr/>
        </p:nvSpPr>
        <p:spPr>
          <a:xfrm>
            <a:off x="3939540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9" name="object 1799"/>
          <p:cNvSpPr/>
          <p:nvPr/>
        </p:nvSpPr>
        <p:spPr>
          <a:xfrm>
            <a:off x="3939540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0" name="object 1800"/>
          <p:cNvSpPr/>
          <p:nvPr/>
        </p:nvSpPr>
        <p:spPr>
          <a:xfrm>
            <a:off x="3941064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1" name="object 1801"/>
          <p:cNvSpPr/>
          <p:nvPr/>
        </p:nvSpPr>
        <p:spPr>
          <a:xfrm>
            <a:off x="3939540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2" name="object 1802"/>
          <p:cNvSpPr/>
          <p:nvPr/>
        </p:nvSpPr>
        <p:spPr>
          <a:xfrm>
            <a:off x="3939540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3" name="object 1803"/>
          <p:cNvSpPr/>
          <p:nvPr/>
        </p:nvSpPr>
        <p:spPr>
          <a:xfrm>
            <a:off x="3941064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4" name="object 1804"/>
          <p:cNvSpPr/>
          <p:nvPr/>
        </p:nvSpPr>
        <p:spPr>
          <a:xfrm>
            <a:off x="3939540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5" name="object 1805"/>
          <p:cNvSpPr/>
          <p:nvPr/>
        </p:nvSpPr>
        <p:spPr>
          <a:xfrm>
            <a:off x="3939540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6" name="object 1806"/>
          <p:cNvSpPr/>
          <p:nvPr/>
        </p:nvSpPr>
        <p:spPr>
          <a:xfrm>
            <a:off x="3941064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7" name="object 1807"/>
          <p:cNvSpPr/>
          <p:nvPr/>
        </p:nvSpPr>
        <p:spPr>
          <a:xfrm>
            <a:off x="3939540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8" name="object 1808"/>
          <p:cNvSpPr/>
          <p:nvPr/>
        </p:nvSpPr>
        <p:spPr>
          <a:xfrm>
            <a:off x="3939540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9" name="object 1809"/>
          <p:cNvSpPr/>
          <p:nvPr/>
        </p:nvSpPr>
        <p:spPr>
          <a:xfrm>
            <a:off x="3939540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0" name="object 1810"/>
          <p:cNvSpPr/>
          <p:nvPr/>
        </p:nvSpPr>
        <p:spPr>
          <a:xfrm>
            <a:off x="3941064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1" name="object 1811"/>
          <p:cNvSpPr/>
          <p:nvPr/>
        </p:nvSpPr>
        <p:spPr>
          <a:xfrm>
            <a:off x="3939540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2" name="object 1812"/>
          <p:cNvSpPr/>
          <p:nvPr/>
        </p:nvSpPr>
        <p:spPr>
          <a:xfrm>
            <a:off x="3939540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3" name="object 1813"/>
          <p:cNvSpPr/>
          <p:nvPr/>
        </p:nvSpPr>
        <p:spPr>
          <a:xfrm>
            <a:off x="3941064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4" name="object 1814"/>
          <p:cNvSpPr/>
          <p:nvPr/>
        </p:nvSpPr>
        <p:spPr>
          <a:xfrm>
            <a:off x="3939540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5" name="object 1815"/>
          <p:cNvSpPr/>
          <p:nvPr/>
        </p:nvSpPr>
        <p:spPr>
          <a:xfrm>
            <a:off x="3939540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6" name="object 1816"/>
          <p:cNvSpPr/>
          <p:nvPr/>
        </p:nvSpPr>
        <p:spPr>
          <a:xfrm>
            <a:off x="3939540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7" name="object 1817"/>
          <p:cNvSpPr/>
          <p:nvPr/>
        </p:nvSpPr>
        <p:spPr>
          <a:xfrm>
            <a:off x="3941064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8" name="object 1818"/>
          <p:cNvSpPr/>
          <p:nvPr/>
        </p:nvSpPr>
        <p:spPr>
          <a:xfrm>
            <a:off x="3939540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9" name="object 1819"/>
          <p:cNvSpPr/>
          <p:nvPr/>
        </p:nvSpPr>
        <p:spPr>
          <a:xfrm>
            <a:off x="3939540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0" name="object 1820"/>
          <p:cNvSpPr/>
          <p:nvPr/>
        </p:nvSpPr>
        <p:spPr>
          <a:xfrm>
            <a:off x="3941064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1" name="object 1821"/>
          <p:cNvSpPr/>
          <p:nvPr/>
        </p:nvSpPr>
        <p:spPr>
          <a:xfrm>
            <a:off x="3939540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2" name="object 1822"/>
          <p:cNvSpPr/>
          <p:nvPr/>
        </p:nvSpPr>
        <p:spPr>
          <a:xfrm>
            <a:off x="3939540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3" name="object 1823"/>
          <p:cNvSpPr/>
          <p:nvPr/>
        </p:nvSpPr>
        <p:spPr>
          <a:xfrm>
            <a:off x="3939540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4" name="object 1824"/>
          <p:cNvSpPr/>
          <p:nvPr/>
        </p:nvSpPr>
        <p:spPr>
          <a:xfrm>
            <a:off x="3939540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5" name="object 1825"/>
          <p:cNvSpPr/>
          <p:nvPr/>
        </p:nvSpPr>
        <p:spPr>
          <a:xfrm>
            <a:off x="3941064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6" name="object 1826"/>
          <p:cNvSpPr/>
          <p:nvPr/>
        </p:nvSpPr>
        <p:spPr>
          <a:xfrm>
            <a:off x="3939540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7" name="object 1827"/>
          <p:cNvSpPr/>
          <p:nvPr/>
        </p:nvSpPr>
        <p:spPr>
          <a:xfrm>
            <a:off x="3939540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8" name="object 1828"/>
          <p:cNvSpPr/>
          <p:nvPr/>
        </p:nvSpPr>
        <p:spPr>
          <a:xfrm>
            <a:off x="3939540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9" name="object 1829"/>
          <p:cNvSpPr/>
          <p:nvPr/>
        </p:nvSpPr>
        <p:spPr>
          <a:xfrm>
            <a:off x="3939540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0" name="object 1830"/>
          <p:cNvSpPr/>
          <p:nvPr/>
        </p:nvSpPr>
        <p:spPr>
          <a:xfrm>
            <a:off x="3939540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1" name="object 1831"/>
          <p:cNvSpPr/>
          <p:nvPr/>
        </p:nvSpPr>
        <p:spPr>
          <a:xfrm>
            <a:off x="3941064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2" name="object 1832"/>
          <p:cNvSpPr/>
          <p:nvPr/>
        </p:nvSpPr>
        <p:spPr>
          <a:xfrm>
            <a:off x="3939540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3" name="object 1833"/>
          <p:cNvSpPr/>
          <p:nvPr/>
        </p:nvSpPr>
        <p:spPr>
          <a:xfrm>
            <a:off x="3941064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4" name="object 1834"/>
          <p:cNvSpPr/>
          <p:nvPr/>
        </p:nvSpPr>
        <p:spPr>
          <a:xfrm>
            <a:off x="3939540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5" name="object 1835"/>
          <p:cNvSpPr/>
          <p:nvPr/>
        </p:nvSpPr>
        <p:spPr>
          <a:xfrm>
            <a:off x="3941064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6" name="object 1836"/>
          <p:cNvSpPr/>
          <p:nvPr/>
        </p:nvSpPr>
        <p:spPr>
          <a:xfrm>
            <a:off x="3939540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7" name="object 1837"/>
          <p:cNvSpPr/>
          <p:nvPr/>
        </p:nvSpPr>
        <p:spPr>
          <a:xfrm>
            <a:off x="3939540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8" name="object 1838"/>
          <p:cNvSpPr/>
          <p:nvPr/>
        </p:nvSpPr>
        <p:spPr>
          <a:xfrm>
            <a:off x="3939540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9" name="object 1839"/>
          <p:cNvSpPr/>
          <p:nvPr/>
        </p:nvSpPr>
        <p:spPr>
          <a:xfrm>
            <a:off x="3939540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0" name="object 1840"/>
          <p:cNvSpPr/>
          <p:nvPr/>
        </p:nvSpPr>
        <p:spPr>
          <a:xfrm>
            <a:off x="3939540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1" name="object 1841"/>
          <p:cNvSpPr/>
          <p:nvPr/>
        </p:nvSpPr>
        <p:spPr>
          <a:xfrm>
            <a:off x="3939540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2" name="object 1842"/>
          <p:cNvSpPr/>
          <p:nvPr/>
        </p:nvSpPr>
        <p:spPr>
          <a:xfrm>
            <a:off x="3939540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3" name="object 1843"/>
          <p:cNvSpPr/>
          <p:nvPr/>
        </p:nvSpPr>
        <p:spPr>
          <a:xfrm>
            <a:off x="3941064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4" name="object 1844"/>
          <p:cNvSpPr/>
          <p:nvPr/>
        </p:nvSpPr>
        <p:spPr>
          <a:xfrm>
            <a:off x="3939540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5" name="object 1845"/>
          <p:cNvSpPr/>
          <p:nvPr/>
        </p:nvSpPr>
        <p:spPr>
          <a:xfrm>
            <a:off x="3939540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6" name="object 1846"/>
          <p:cNvSpPr/>
          <p:nvPr/>
        </p:nvSpPr>
        <p:spPr>
          <a:xfrm>
            <a:off x="3941064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7" name="object 1847"/>
          <p:cNvSpPr/>
          <p:nvPr/>
        </p:nvSpPr>
        <p:spPr>
          <a:xfrm>
            <a:off x="3939540" y="7693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8" name="object 1848"/>
          <p:cNvSpPr/>
          <p:nvPr/>
        </p:nvSpPr>
        <p:spPr>
          <a:xfrm>
            <a:off x="3939540" y="76916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9" name="object 1849"/>
          <p:cNvSpPr/>
          <p:nvPr/>
        </p:nvSpPr>
        <p:spPr>
          <a:xfrm>
            <a:off x="3941064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0" name="object 1850"/>
          <p:cNvSpPr/>
          <p:nvPr/>
        </p:nvSpPr>
        <p:spPr>
          <a:xfrm>
            <a:off x="3939540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1" name="object 1851"/>
          <p:cNvSpPr/>
          <p:nvPr/>
        </p:nvSpPr>
        <p:spPr>
          <a:xfrm>
            <a:off x="3939540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2" name="object 1852"/>
          <p:cNvSpPr/>
          <p:nvPr/>
        </p:nvSpPr>
        <p:spPr>
          <a:xfrm>
            <a:off x="3941064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3" name="object 1853"/>
          <p:cNvSpPr/>
          <p:nvPr/>
        </p:nvSpPr>
        <p:spPr>
          <a:xfrm>
            <a:off x="3939540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4" name="object 1854"/>
          <p:cNvSpPr/>
          <p:nvPr/>
        </p:nvSpPr>
        <p:spPr>
          <a:xfrm>
            <a:off x="3939540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5" name="object 1855"/>
          <p:cNvSpPr/>
          <p:nvPr/>
        </p:nvSpPr>
        <p:spPr>
          <a:xfrm>
            <a:off x="3939540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6" name="object 1856"/>
          <p:cNvSpPr/>
          <p:nvPr/>
        </p:nvSpPr>
        <p:spPr>
          <a:xfrm>
            <a:off x="3941064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7" name="object 1857"/>
          <p:cNvSpPr/>
          <p:nvPr/>
        </p:nvSpPr>
        <p:spPr>
          <a:xfrm>
            <a:off x="3939540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8" name="object 1858"/>
          <p:cNvSpPr/>
          <p:nvPr/>
        </p:nvSpPr>
        <p:spPr>
          <a:xfrm>
            <a:off x="3939540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9" name="object 1859"/>
          <p:cNvSpPr/>
          <p:nvPr/>
        </p:nvSpPr>
        <p:spPr>
          <a:xfrm>
            <a:off x="3939540" y="7658100"/>
            <a:ext cx="238125" cy="307975"/>
          </a:xfrm>
          <a:custGeom>
            <a:avLst/>
            <a:gdLst/>
            <a:ahLst/>
            <a:cxnLst/>
            <a:rect l="l" t="t" r="r" b="b"/>
            <a:pathLst>
              <a:path w="238125" h="307975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6220" y="307847"/>
                </a:lnTo>
                <a:lnTo>
                  <a:pt x="237744" y="306323"/>
                </a:lnTo>
                <a:lnTo>
                  <a:pt x="237744" y="304800"/>
                </a:lnTo>
                <a:lnTo>
                  <a:pt x="4572" y="304800"/>
                </a:lnTo>
                <a:lnTo>
                  <a:pt x="3048" y="303275"/>
                </a:lnTo>
                <a:lnTo>
                  <a:pt x="4572" y="303275"/>
                </a:lnTo>
                <a:lnTo>
                  <a:pt x="4572" y="4571"/>
                </a:lnTo>
                <a:lnTo>
                  <a:pt x="3048" y="4571"/>
                </a:lnTo>
                <a:lnTo>
                  <a:pt x="4572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20" y="0"/>
                </a:lnTo>
                <a:close/>
              </a:path>
              <a:path w="238125" h="307975">
                <a:moveTo>
                  <a:pt x="4572" y="303275"/>
                </a:moveTo>
                <a:lnTo>
                  <a:pt x="3048" y="303275"/>
                </a:lnTo>
                <a:lnTo>
                  <a:pt x="4572" y="304800"/>
                </a:lnTo>
                <a:lnTo>
                  <a:pt x="4572" y="303275"/>
                </a:lnTo>
                <a:close/>
              </a:path>
              <a:path w="238125" h="307975">
                <a:moveTo>
                  <a:pt x="233172" y="303275"/>
                </a:moveTo>
                <a:lnTo>
                  <a:pt x="4572" y="303275"/>
                </a:lnTo>
                <a:lnTo>
                  <a:pt x="4572" y="304800"/>
                </a:lnTo>
                <a:lnTo>
                  <a:pt x="233172" y="304800"/>
                </a:lnTo>
                <a:lnTo>
                  <a:pt x="233172" y="303275"/>
                </a:lnTo>
                <a:close/>
              </a:path>
              <a:path w="238125" h="307975">
                <a:moveTo>
                  <a:pt x="233172" y="3047"/>
                </a:moveTo>
                <a:lnTo>
                  <a:pt x="233172" y="304800"/>
                </a:lnTo>
                <a:lnTo>
                  <a:pt x="234696" y="303275"/>
                </a:lnTo>
                <a:lnTo>
                  <a:pt x="237744" y="303275"/>
                </a:lnTo>
                <a:lnTo>
                  <a:pt x="237744" y="4571"/>
                </a:lnTo>
                <a:lnTo>
                  <a:pt x="234696" y="4571"/>
                </a:lnTo>
                <a:lnTo>
                  <a:pt x="233172" y="3047"/>
                </a:lnTo>
                <a:close/>
              </a:path>
              <a:path w="238125" h="307975">
                <a:moveTo>
                  <a:pt x="237744" y="303275"/>
                </a:moveTo>
                <a:lnTo>
                  <a:pt x="234696" y="303275"/>
                </a:lnTo>
                <a:lnTo>
                  <a:pt x="233172" y="304800"/>
                </a:lnTo>
                <a:lnTo>
                  <a:pt x="237744" y="304800"/>
                </a:lnTo>
                <a:lnTo>
                  <a:pt x="237744" y="303275"/>
                </a:lnTo>
                <a:close/>
              </a:path>
              <a:path w="238125" h="307975">
                <a:moveTo>
                  <a:pt x="4572" y="3047"/>
                </a:moveTo>
                <a:lnTo>
                  <a:pt x="3048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8125" h="307975">
                <a:moveTo>
                  <a:pt x="233172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307975">
                <a:moveTo>
                  <a:pt x="237744" y="3047"/>
                </a:moveTo>
                <a:lnTo>
                  <a:pt x="233172" y="3047"/>
                </a:lnTo>
                <a:lnTo>
                  <a:pt x="234696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0" name="object 1860"/>
          <p:cNvSpPr/>
          <p:nvPr/>
        </p:nvSpPr>
        <p:spPr>
          <a:xfrm>
            <a:off x="3939540" y="7656576"/>
            <a:ext cx="237744" cy="3093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1" name="object 1861"/>
          <p:cNvSpPr/>
          <p:nvPr/>
        </p:nvSpPr>
        <p:spPr>
          <a:xfrm>
            <a:off x="3939540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2" name="object 1862"/>
          <p:cNvSpPr/>
          <p:nvPr/>
        </p:nvSpPr>
        <p:spPr>
          <a:xfrm>
            <a:off x="3939540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3" name="object 1863"/>
          <p:cNvSpPr/>
          <p:nvPr/>
        </p:nvSpPr>
        <p:spPr>
          <a:xfrm>
            <a:off x="3939540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4" name="object 1864"/>
          <p:cNvSpPr/>
          <p:nvPr/>
        </p:nvSpPr>
        <p:spPr>
          <a:xfrm>
            <a:off x="3939540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5" name="object 1865"/>
          <p:cNvSpPr/>
          <p:nvPr/>
        </p:nvSpPr>
        <p:spPr>
          <a:xfrm>
            <a:off x="3939540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6" name="object 1866"/>
          <p:cNvSpPr/>
          <p:nvPr/>
        </p:nvSpPr>
        <p:spPr>
          <a:xfrm>
            <a:off x="3939540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7" name="object 1867"/>
          <p:cNvSpPr/>
          <p:nvPr/>
        </p:nvSpPr>
        <p:spPr>
          <a:xfrm>
            <a:off x="3939540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8" name="object 1868"/>
          <p:cNvSpPr/>
          <p:nvPr/>
        </p:nvSpPr>
        <p:spPr>
          <a:xfrm>
            <a:off x="3939540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9" name="object 1869"/>
          <p:cNvSpPr/>
          <p:nvPr/>
        </p:nvSpPr>
        <p:spPr>
          <a:xfrm>
            <a:off x="3939540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0" name="object 1870"/>
          <p:cNvSpPr/>
          <p:nvPr/>
        </p:nvSpPr>
        <p:spPr>
          <a:xfrm>
            <a:off x="3939540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1" name="object 1871"/>
          <p:cNvSpPr/>
          <p:nvPr/>
        </p:nvSpPr>
        <p:spPr>
          <a:xfrm>
            <a:off x="3939540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2" name="object 1872"/>
          <p:cNvSpPr/>
          <p:nvPr/>
        </p:nvSpPr>
        <p:spPr>
          <a:xfrm>
            <a:off x="3939540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3" name="object 1873"/>
          <p:cNvSpPr/>
          <p:nvPr/>
        </p:nvSpPr>
        <p:spPr>
          <a:xfrm>
            <a:off x="3939540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4" name="object 1874"/>
          <p:cNvSpPr/>
          <p:nvPr/>
        </p:nvSpPr>
        <p:spPr>
          <a:xfrm>
            <a:off x="3939540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5" name="object 1875"/>
          <p:cNvSpPr/>
          <p:nvPr/>
        </p:nvSpPr>
        <p:spPr>
          <a:xfrm>
            <a:off x="3939540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6" name="object 1876"/>
          <p:cNvSpPr/>
          <p:nvPr/>
        </p:nvSpPr>
        <p:spPr>
          <a:xfrm>
            <a:off x="3939540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7" name="object 1877"/>
          <p:cNvSpPr/>
          <p:nvPr/>
        </p:nvSpPr>
        <p:spPr>
          <a:xfrm>
            <a:off x="3939540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8" name="object 1878"/>
          <p:cNvSpPr/>
          <p:nvPr/>
        </p:nvSpPr>
        <p:spPr>
          <a:xfrm>
            <a:off x="3939540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9" name="object 1879"/>
          <p:cNvSpPr/>
          <p:nvPr/>
        </p:nvSpPr>
        <p:spPr>
          <a:xfrm>
            <a:off x="3939540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0" name="object 1880"/>
          <p:cNvSpPr/>
          <p:nvPr/>
        </p:nvSpPr>
        <p:spPr>
          <a:xfrm>
            <a:off x="3939540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1" name="object 1881"/>
          <p:cNvSpPr/>
          <p:nvPr/>
        </p:nvSpPr>
        <p:spPr>
          <a:xfrm>
            <a:off x="3939540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2" name="object 1882"/>
          <p:cNvSpPr/>
          <p:nvPr/>
        </p:nvSpPr>
        <p:spPr>
          <a:xfrm>
            <a:off x="3939540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3" name="object 1883"/>
          <p:cNvSpPr/>
          <p:nvPr/>
        </p:nvSpPr>
        <p:spPr>
          <a:xfrm>
            <a:off x="3939540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4" name="object 1884"/>
          <p:cNvSpPr/>
          <p:nvPr/>
        </p:nvSpPr>
        <p:spPr>
          <a:xfrm>
            <a:off x="3939540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5" name="object 1885"/>
          <p:cNvSpPr/>
          <p:nvPr/>
        </p:nvSpPr>
        <p:spPr>
          <a:xfrm>
            <a:off x="3939540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6" name="object 1886"/>
          <p:cNvSpPr/>
          <p:nvPr/>
        </p:nvSpPr>
        <p:spPr>
          <a:xfrm>
            <a:off x="3939540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7" name="object 1887"/>
          <p:cNvSpPr/>
          <p:nvPr/>
        </p:nvSpPr>
        <p:spPr>
          <a:xfrm>
            <a:off x="3939540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8" name="object 1888"/>
          <p:cNvSpPr/>
          <p:nvPr/>
        </p:nvSpPr>
        <p:spPr>
          <a:xfrm>
            <a:off x="3939540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9" name="object 1889"/>
          <p:cNvSpPr/>
          <p:nvPr/>
        </p:nvSpPr>
        <p:spPr>
          <a:xfrm>
            <a:off x="3939540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0" name="object 1890"/>
          <p:cNvSpPr/>
          <p:nvPr/>
        </p:nvSpPr>
        <p:spPr>
          <a:xfrm>
            <a:off x="3939540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1" name="object 1891"/>
          <p:cNvSpPr/>
          <p:nvPr/>
        </p:nvSpPr>
        <p:spPr>
          <a:xfrm>
            <a:off x="3939540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2" name="object 1892"/>
          <p:cNvSpPr/>
          <p:nvPr/>
        </p:nvSpPr>
        <p:spPr>
          <a:xfrm>
            <a:off x="3939540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3" name="object 1893"/>
          <p:cNvSpPr/>
          <p:nvPr/>
        </p:nvSpPr>
        <p:spPr>
          <a:xfrm>
            <a:off x="3939540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4" name="object 1894"/>
          <p:cNvSpPr/>
          <p:nvPr/>
        </p:nvSpPr>
        <p:spPr>
          <a:xfrm>
            <a:off x="3939540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5" name="object 1895"/>
          <p:cNvSpPr/>
          <p:nvPr/>
        </p:nvSpPr>
        <p:spPr>
          <a:xfrm>
            <a:off x="3939540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6" name="object 1896"/>
          <p:cNvSpPr/>
          <p:nvPr/>
        </p:nvSpPr>
        <p:spPr>
          <a:xfrm>
            <a:off x="3939540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7" name="object 1897"/>
          <p:cNvSpPr/>
          <p:nvPr/>
        </p:nvSpPr>
        <p:spPr>
          <a:xfrm>
            <a:off x="3939540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8" name="object 1898"/>
          <p:cNvSpPr/>
          <p:nvPr/>
        </p:nvSpPr>
        <p:spPr>
          <a:xfrm>
            <a:off x="3939540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9" name="object 1899"/>
          <p:cNvSpPr/>
          <p:nvPr/>
        </p:nvSpPr>
        <p:spPr>
          <a:xfrm>
            <a:off x="3939540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0" name="object 1900"/>
          <p:cNvSpPr/>
          <p:nvPr/>
        </p:nvSpPr>
        <p:spPr>
          <a:xfrm>
            <a:off x="3939540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1" name="object 1901"/>
          <p:cNvSpPr/>
          <p:nvPr/>
        </p:nvSpPr>
        <p:spPr>
          <a:xfrm>
            <a:off x="3939540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2" name="object 1902"/>
          <p:cNvSpPr/>
          <p:nvPr/>
        </p:nvSpPr>
        <p:spPr>
          <a:xfrm>
            <a:off x="3939540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3" name="object 1903"/>
          <p:cNvSpPr/>
          <p:nvPr/>
        </p:nvSpPr>
        <p:spPr>
          <a:xfrm>
            <a:off x="3939540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4" name="object 1904"/>
          <p:cNvSpPr/>
          <p:nvPr/>
        </p:nvSpPr>
        <p:spPr>
          <a:xfrm>
            <a:off x="3939540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5" name="object 1905"/>
          <p:cNvSpPr/>
          <p:nvPr/>
        </p:nvSpPr>
        <p:spPr>
          <a:xfrm>
            <a:off x="3939540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6" name="object 1906"/>
          <p:cNvSpPr/>
          <p:nvPr/>
        </p:nvSpPr>
        <p:spPr>
          <a:xfrm>
            <a:off x="3939540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7" name="object 1907"/>
          <p:cNvSpPr/>
          <p:nvPr/>
        </p:nvSpPr>
        <p:spPr>
          <a:xfrm>
            <a:off x="3939540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8" name="object 1908"/>
          <p:cNvSpPr/>
          <p:nvPr/>
        </p:nvSpPr>
        <p:spPr>
          <a:xfrm>
            <a:off x="3939540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9" name="object 1909"/>
          <p:cNvSpPr/>
          <p:nvPr/>
        </p:nvSpPr>
        <p:spPr>
          <a:xfrm>
            <a:off x="3939540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0" name="object 1910"/>
          <p:cNvSpPr/>
          <p:nvPr/>
        </p:nvSpPr>
        <p:spPr>
          <a:xfrm>
            <a:off x="3939540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1" name="object 1911"/>
          <p:cNvSpPr/>
          <p:nvPr/>
        </p:nvSpPr>
        <p:spPr>
          <a:xfrm>
            <a:off x="3939540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2" name="object 1912"/>
          <p:cNvSpPr/>
          <p:nvPr/>
        </p:nvSpPr>
        <p:spPr>
          <a:xfrm>
            <a:off x="3939540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3" name="object 1913"/>
          <p:cNvSpPr/>
          <p:nvPr/>
        </p:nvSpPr>
        <p:spPr>
          <a:xfrm>
            <a:off x="3939540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4" name="object 1914"/>
          <p:cNvSpPr/>
          <p:nvPr/>
        </p:nvSpPr>
        <p:spPr>
          <a:xfrm>
            <a:off x="3939540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5" name="object 1915"/>
          <p:cNvSpPr/>
          <p:nvPr/>
        </p:nvSpPr>
        <p:spPr>
          <a:xfrm>
            <a:off x="3941064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6" name="object 1916"/>
          <p:cNvSpPr/>
          <p:nvPr/>
        </p:nvSpPr>
        <p:spPr>
          <a:xfrm>
            <a:off x="3939540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7" name="object 1917"/>
          <p:cNvSpPr/>
          <p:nvPr/>
        </p:nvSpPr>
        <p:spPr>
          <a:xfrm>
            <a:off x="3939540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8" name="object 1918"/>
          <p:cNvSpPr/>
          <p:nvPr/>
        </p:nvSpPr>
        <p:spPr>
          <a:xfrm>
            <a:off x="3941064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9" name="object 1919"/>
          <p:cNvSpPr/>
          <p:nvPr/>
        </p:nvSpPr>
        <p:spPr>
          <a:xfrm>
            <a:off x="3939540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0" name="object 1920"/>
          <p:cNvSpPr/>
          <p:nvPr/>
        </p:nvSpPr>
        <p:spPr>
          <a:xfrm>
            <a:off x="3939540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1" name="object 1921"/>
          <p:cNvSpPr/>
          <p:nvPr/>
        </p:nvSpPr>
        <p:spPr>
          <a:xfrm>
            <a:off x="3941064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2" name="object 1922"/>
          <p:cNvSpPr/>
          <p:nvPr/>
        </p:nvSpPr>
        <p:spPr>
          <a:xfrm>
            <a:off x="3939540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3" name="object 1923"/>
          <p:cNvSpPr/>
          <p:nvPr/>
        </p:nvSpPr>
        <p:spPr>
          <a:xfrm>
            <a:off x="3939540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4" name="object 1924"/>
          <p:cNvSpPr/>
          <p:nvPr/>
        </p:nvSpPr>
        <p:spPr>
          <a:xfrm>
            <a:off x="3941064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5" name="object 1925"/>
          <p:cNvSpPr/>
          <p:nvPr/>
        </p:nvSpPr>
        <p:spPr>
          <a:xfrm>
            <a:off x="3939540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6" name="object 1926"/>
          <p:cNvSpPr/>
          <p:nvPr/>
        </p:nvSpPr>
        <p:spPr>
          <a:xfrm>
            <a:off x="3939540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7" name="object 1927"/>
          <p:cNvSpPr/>
          <p:nvPr/>
        </p:nvSpPr>
        <p:spPr>
          <a:xfrm>
            <a:off x="3939540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8" name="object 1928"/>
          <p:cNvSpPr/>
          <p:nvPr/>
        </p:nvSpPr>
        <p:spPr>
          <a:xfrm>
            <a:off x="3941064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9" name="object 1929"/>
          <p:cNvSpPr/>
          <p:nvPr/>
        </p:nvSpPr>
        <p:spPr>
          <a:xfrm>
            <a:off x="3939540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0" name="object 1930"/>
          <p:cNvSpPr/>
          <p:nvPr/>
        </p:nvSpPr>
        <p:spPr>
          <a:xfrm>
            <a:off x="3939540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1" name="object 1931"/>
          <p:cNvSpPr/>
          <p:nvPr/>
        </p:nvSpPr>
        <p:spPr>
          <a:xfrm>
            <a:off x="3941064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2" name="object 1932"/>
          <p:cNvSpPr/>
          <p:nvPr/>
        </p:nvSpPr>
        <p:spPr>
          <a:xfrm>
            <a:off x="3939540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3" name="object 1933"/>
          <p:cNvSpPr/>
          <p:nvPr/>
        </p:nvSpPr>
        <p:spPr>
          <a:xfrm>
            <a:off x="3939540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4" name="object 1934"/>
          <p:cNvSpPr/>
          <p:nvPr/>
        </p:nvSpPr>
        <p:spPr>
          <a:xfrm>
            <a:off x="3939540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5" name="object 1935"/>
          <p:cNvSpPr/>
          <p:nvPr/>
        </p:nvSpPr>
        <p:spPr>
          <a:xfrm>
            <a:off x="3941064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6" name="object 1936"/>
          <p:cNvSpPr/>
          <p:nvPr/>
        </p:nvSpPr>
        <p:spPr>
          <a:xfrm>
            <a:off x="3939540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7" name="object 1937"/>
          <p:cNvSpPr/>
          <p:nvPr/>
        </p:nvSpPr>
        <p:spPr>
          <a:xfrm>
            <a:off x="3939540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8" name="object 1938"/>
          <p:cNvSpPr/>
          <p:nvPr/>
        </p:nvSpPr>
        <p:spPr>
          <a:xfrm>
            <a:off x="3941064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9" name="object 1939"/>
          <p:cNvSpPr/>
          <p:nvPr/>
        </p:nvSpPr>
        <p:spPr>
          <a:xfrm>
            <a:off x="3939540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0" name="object 1940"/>
          <p:cNvSpPr/>
          <p:nvPr/>
        </p:nvSpPr>
        <p:spPr>
          <a:xfrm>
            <a:off x="3939540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1" name="object 1941"/>
          <p:cNvSpPr/>
          <p:nvPr/>
        </p:nvSpPr>
        <p:spPr>
          <a:xfrm>
            <a:off x="3939540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2" name="object 1942"/>
          <p:cNvSpPr/>
          <p:nvPr/>
        </p:nvSpPr>
        <p:spPr>
          <a:xfrm>
            <a:off x="3939540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3" name="object 1943"/>
          <p:cNvSpPr/>
          <p:nvPr/>
        </p:nvSpPr>
        <p:spPr>
          <a:xfrm>
            <a:off x="3941064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4" name="object 1944"/>
          <p:cNvSpPr/>
          <p:nvPr/>
        </p:nvSpPr>
        <p:spPr>
          <a:xfrm>
            <a:off x="3939540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5" name="object 1945"/>
          <p:cNvSpPr/>
          <p:nvPr/>
        </p:nvSpPr>
        <p:spPr>
          <a:xfrm>
            <a:off x="3939540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6" name="object 1946"/>
          <p:cNvSpPr/>
          <p:nvPr/>
        </p:nvSpPr>
        <p:spPr>
          <a:xfrm>
            <a:off x="3939540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7" name="object 1947"/>
          <p:cNvSpPr/>
          <p:nvPr/>
        </p:nvSpPr>
        <p:spPr>
          <a:xfrm>
            <a:off x="3939540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8" name="object 1948"/>
          <p:cNvSpPr/>
          <p:nvPr/>
        </p:nvSpPr>
        <p:spPr>
          <a:xfrm>
            <a:off x="3939540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9" name="object 1949"/>
          <p:cNvSpPr/>
          <p:nvPr/>
        </p:nvSpPr>
        <p:spPr>
          <a:xfrm>
            <a:off x="3941064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0" name="object 1950"/>
          <p:cNvSpPr/>
          <p:nvPr/>
        </p:nvSpPr>
        <p:spPr>
          <a:xfrm>
            <a:off x="3939540" y="77388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1" name="object 1951"/>
          <p:cNvSpPr/>
          <p:nvPr/>
        </p:nvSpPr>
        <p:spPr>
          <a:xfrm>
            <a:off x="3941064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2" name="object 1952"/>
          <p:cNvSpPr/>
          <p:nvPr/>
        </p:nvSpPr>
        <p:spPr>
          <a:xfrm>
            <a:off x="3939540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3" name="object 1953"/>
          <p:cNvSpPr/>
          <p:nvPr/>
        </p:nvSpPr>
        <p:spPr>
          <a:xfrm>
            <a:off x="3941064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4" name="object 1954"/>
          <p:cNvSpPr/>
          <p:nvPr/>
        </p:nvSpPr>
        <p:spPr>
          <a:xfrm>
            <a:off x="3939540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5" name="object 1955"/>
          <p:cNvSpPr/>
          <p:nvPr/>
        </p:nvSpPr>
        <p:spPr>
          <a:xfrm>
            <a:off x="3939540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6" name="object 1956"/>
          <p:cNvSpPr/>
          <p:nvPr/>
        </p:nvSpPr>
        <p:spPr>
          <a:xfrm>
            <a:off x="3939540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7" name="object 1957"/>
          <p:cNvSpPr/>
          <p:nvPr/>
        </p:nvSpPr>
        <p:spPr>
          <a:xfrm>
            <a:off x="3939540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8" name="object 1958"/>
          <p:cNvSpPr/>
          <p:nvPr/>
        </p:nvSpPr>
        <p:spPr>
          <a:xfrm>
            <a:off x="3939540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9" name="object 1959"/>
          <p:cNvSpPr/>
          <p:nvPr/>
        </p:nvSpPr>
        <p:spPr>
          <a:xfrm>
            <a:off x="3939540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0" name="object 1960"/>
          <p:cNvSpPr/>
          <p:nvPr/>
        </p:nvSpPr>
        <p:spPr>
          <a:xfrm>
            <a:off x="3939540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1" name="object 1961"/>
          <p:cNvSpPr/>
          <p:nvPr/>
        </p:nvSpPr>
        <p:spPr>
          <a:xfrm>
            <a:off x="3941064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2" name="object 1962"/>
          <p:cNvSpPr/>
          <p:nvPr/>
        </p:nvSpPr>
        <p:spPr>
          <a:xfrm>
            <a:off x="3939540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3" name="object 1963"/>
          <p:cNvSpPr/>
          <p:nvPr/>
        </p:nvSpPr>
        <p:spPr>
          <a:xfrm>
            <a:off x="3939540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4" name="object 1964"/>
          <p:cNvSpPr/>
          <p:nvPr/>
        </p:nvSpPr>
        <p:spPr>
          <a:xfrm>
            <a:off x="3941064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5" name="object 1965"/>
          <p:cNvSpPr/>
          <p:nvPr/>
        </p:nvSpPr>
        <p:spPr>
          <a:xfrm>
            <a:off x="3939540" y="7693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6" name="object 1966"/>
          <p:cNvSpPr/>
          <p:nvPr/>
        </p:nvSpPr>
        <p:spPr>
          <a:xfrm>
            <a:off x="3939540" y="76916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7" name="object 1967"/>
          <p:cNvSpPr/>
          <p:nvPr/>
        </p:nvSpPr>
        <p:spPr>
          <a:xfrm>
            <a:off x="3941064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8" name="object 1968"/>
          <p:cNvSpPr/>
          <p:nvPr/>
        </p:nvSpPr>
        <p:spPr>
          <a:xfrm>
            <a:off x="3939540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9" name="object 1969"/>
          <p:cNvSpPr/>
          <p:nvPr/>
        </p:nvSpPr>
        <p:spPr>
          <a:xfrm>
            <a:off x="3939540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0" name="object 1970"/>
          <p:cNvSpPr/>
          <p:nvPr/>
        </p:nvSpPr>
        <p:spPr>
          <a:xfrm>
            <a:off x="3941064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1" name="object 1971"/>
          <p:cNvSpPr/>
          <p:nvPr/>
        </p:nvSpPr>
        <p:spPr>
          <a:xfrm>
            <a:off x="3939540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2" name="object 1972"/>
          <p:cNvSpPr/>
          <p:nvPr/>
        </p:nvSpPr>
        <p:spPr>
          <a:xfrm>
            <a:off x="3939540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3" name="object 1973"/>
          <p:cNvSpPr/>
          <p:nvPr/>
        </p:nvSpPr>
        <p:spPr>
          <a:xfrm>
            <a:off x="3939540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4" name="object 1974"/>
          <p:cNvSpPr/>
          <p:nvPr/>
        </p:nvSpPr>
        <p:spPr>
          <a:xfrm>
            <a:off x="3941064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5" name="object 1975"/>
          <p:cNvSpPr/>
          <p:nvPr/>
        </p:nvSpPr>
        <p:spPr>
          <a:xfrm>
            <a:off x="3939540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6" name="object 1976"/>
          <p:cNvSpPr/>
          <p:nvPr/>
        </p:nvSpPr>
        <p:spPr>
          <a:xfrm>
            <a:off x="3939540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7" name="object 1977"/>
          <p:cNvSpPr/>
          <p:nvPr/>
        </p:nvSpPr>
        <p:spPr>
          <a:xfrm>
            <a:off x="3942588" y="7661147"/>
            <a:ext cx="231775" cy="302260"/>
          </a:xfrm>
          <a:custGeom>
            <a:avLst/>
            <a:gdLst/>
            <a:ahLst/>
            <a:cxnLst/>
            <a:rect l="l" t="t" r="r" b="b"/>
            <a:pathLst>
              <a:path w="231775" h="302259">
                <a:moveTo>
                  <a:pt x="0" y="0"/>
                </a:moveTo>
                <a:lnTo>
                  <a:pt x="231648" y="0"/>
                </a:lnTo>
                <a:lnTo>
                  <a:pt x="231648" y="301751"/>
                </a:lnTo>
                <a:lnTo>
                  <a:pt x="0" y="3017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8" name="object 1978"/>
          <p:cNvSpPr/>
          <p:nvPr/>
        </p:nvSpPr>
        <p:spPr>
          <a:xfrm>
            <a:off x="3939540" y="7656576"/>
            <a:ext cx="237744" cy="3093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9" name="object 1979"/>
          <p:cNvSpPr/>
          <p:nvPr/>
        </p:nvSpPr>
        <p:spPr>
          <a:xfrm>
            <a:off x="3939540" y="7658100"/>
            <a:ext cx="238125" cy="307975"/>
          </a:xfrm>
          <a:custGeom>
            <a:avLst/>
            <a:gdLst/>
            <a:ahLst/>
            <a:cxnLst/>
            <a:rect l="l" t="t" r="r" b="b"/>
            <a:pathLst>
              <a:path w="238125" h="307975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6220" y="307847"/>
                </a:lnTo>
                <a:lnTo>
                  <a:pt x="237744" y="306323"/>
                </a:lnTo>
                <a:lnTo>
                  <a:pt x="237744" y="304800"/>
                </a:lnTo>
                <a:lnTo>
                  <a:pt x="4572" y="304800"/>
                </a:lnTo>
                <a:lnTo>
                  <a:pt x="3048" y="303275"/>
                </a:lnTo>
                <a:lnTo>
                  <a:pt x="4572" y="303275"/>
                </a:lnTo>
                <a:lnTo>
                  <a:pt x="4572" y="4571"/>
                </a:lnTo>
                <a:lnTo>
                  <a:pt x="3048" y="4571"/>
                </a:lnTo>
                <a:lnTo>
                  <a:pt x="4572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20" y="0"/>
                </a:lnTo>
                <a:close/>
              </a:path>
              <a:path w="238125" h="307975">
                <a:moveTo>
                  <a:pt x="4572" y="303275"/>
                </a:moveTo>
                <a:lnTo>
                  <a:pt x="3048" y="303275"/>
                </a:lnTo>
                <a:lnTo>
                  <a:pt x="4572" y="304800"/>
                </a:lnTo>
                <a:lnTo>
                  <a:pt x="4572" y="303275"/>
                </a:lnTo>
                <a:close/>
              </a:path>
              <a:path w="238125" h="307975">
                <a:moveTo>
                  <a:pt x="233172" y="303275"/>
                </a:moveTo>
                <a:lnTo>
                  <a:pt x="4572" y="303275"/>
                </a:lnTo>
                <a:lnTo>
                  <a:pt x="4572" y="304800"/>
                </a:lnTo>
                <a:lnTo>
                  <a:pt x="233172" y="304800"/>
                </a:lnTo>
                <a:lnTo>
                  <a:pt x="233172" y="303275"/>
                </a:lnTo>
                <a:close/>
              </a:path>
              <a:path w="238125" h="307975">
                <a:moveTo>
                  <a:pt x="233172" y="3047"/>
                </a:moveTo>
                <a:lnTo>
                  <a:pt x="233172" y="304800"/>
                </a:lnTo>
                <a:lnTo>
                  <a:pt x="234696" y="303275"/>
                </a:lnTo>
                <a:lnTo>
                  <a:pt x="237744" y="303275"/>
                </a:lnTo>
                <a:lnTo>
                  <a:pt x="237744" y="4571"/>
                </a:lnTo>
                <a:lnTo>
                  <a:pt x="234696" y="4571"/>
                </a:lnTo>
                <a:lnTo>
                  <a:pt x="233172" y="3047"/>
                </a:lnTo>
                <a:close/>
              </a:path>
              <a:path w="238125" h="307975">
                <a:moveTo>
                  <a:pt x="237744" y="303275"/>
                </a:moveTo>
                <a:lnTo>
                  <a:pt x="234696" y="303275"/>
                </a:lnTo>
                <a:lnTo>
                  <a:pt x="233172" y="304800"/>
                </a:lnTo>
                <a:lnTo>
                  <a:pt x="237744" y="304800"/>
                </a:lnTo>
                <a:lnTo>
                  <a:pt x="237744" y="303275"/>
                </a:lnTo>
                <a:close/>
              </a:path>
              <a:path w="238125" h="307975">
                <a:moveTo>
                  <a:pt x="4572" y="3047"/>
                </a:moveTo>
                <a:lnTo>
                  <a:pt x="3048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8125" h="307975">
                <a:moveTo>
                  <a:pt x="233172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307975">
                <a:moveTo>
                  <a:pt x="237744" y="3047"/>
                </a:moveTo>
                <a:lnTo>
                  <a:pt x="233172" y="3047"/>
                </a:lnTo>
                <a:lnTo>
                  <a:pt x="234696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0" name="object 1980"/>
          <p:cNvSpPr/>
          <p:nvPr/>
        </p:nvSpPr>
        <p:spPr>
          <a:xfrm>
            <a:off x="2502407" y="7138416"/>
            <a:ext cx="239268" cy="339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1" name="object 1981"/>
          <p:cNvSpPr/>
          <p:nvPr/>
        </p:nvSpPr>
        <p:spPr>
          <a:xfrm>
            <a:off x="2502407" y="7471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2" name="object 1982"/>
          <p:cNvSpPr/>
          <p:nvPr/>
        </p:nvSpPr>
        <p:spPr>
          <a:xfrm>
            <a:off x="2502407" y="74691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3" name="object 1983"/>
          <p:cNvSpPr/>
          <p:nvPr/>
        </p:nvSpPr>
        <p:spPr>
          <a:xfrm>
            <a:off x="2503932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4" name="object 1984"/>
          <p:cNvSpPr/>
          <p:nvPr/>
        </p:nvSpPr>
        <p:spPr>
          <a:xfrm>
            <a:off x="2503932" y="7144511"/>
            <a:ext cx="0" cy="327660"/>
          </a:xfrm>
          <a:custGeom>
            <a:avLst/>
            <a:gdLst/>
            <a:ahLst/>
            <a:cxnLst/>
            <a:rect l="l" t="t" r="r" b="b"/>
            <a:pathLst>
              <a:path w="0" h="327659">
                <a:moveTo>
                  <a:pt x="0" y="0"/>
                </a:moveTo>
                <a:lnTo>
                  <a:pt x="0" y="327659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5" name="object 1985"/>
          <p:cNvSpPr/>
          <p:nvPr/>
        </p:nvSpPr>
        <p:spPr>
          <a:xfrm>
            <a:off x="2502407" y="7456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6" name="object 1986"/>
          <p:cNvSpPr/>
          <p:nvPr/>
        </p:nvSpPr>
        <p:spPr>
          <a:xfrm>
            <a:off x="2503932" y="7450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7" name="object 1987"/>
          <p:cNvSpPr/>
          <p:nvPr/>
        </p:nvSpPr>
        <p:spPr>
          <a:xfrm>
            <a:off x="2502407" y="7449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8" name="object 1988"/>
          <p:cNvSpPr/>
          <p:nvPr/>
        </p:nvSpPr>
        <p:spPr>
          <a:xfrm>
            <a:off x="2503932" y="74432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9" name="object 1989"/>
          <p:cNvSpPr/>
          <p:nvPr/>
        </p:nvSpPr>
        <p:spPr>
          <a:xfrm>
            <a:off x="2503932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0" name="object 1990"/>
          <p:cNvSpPr/>
          <p:nvPr/>
        </p:nvSpPr>
        <p:spPr>
          <a:xfrm>
            <a:off x="2502407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1" name="object 1991"/>
          <p:cNvSpPr/>
          <p:nvPr/>
        </p:nvSpPr>
        <p:spPr>
          <a:xfrm>
            <a:off x="2503932" y="7431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2" name="object 1992"/>
          <p:cNvSpPr/>
          <p:nvPr/>
        </p:nvSpPr>
        <p:spPr>
          <a:xfrm>
            <a:off x="2502407" y="74302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3" name="object 1993"/>
          <p:cNvSpPr/>
          <p:nvPr/>
        </p:nvSpPr>
        <p:spPr>
          <a:xfrm>
            <a:off x="2502407" y="7427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4" name="object 1994"/>
          <p:cNvSpPr/>
          <p:nvPr/>
        </p:nvSpPr>
        <p:spPr>
          <a:xfrm>
            <a:off x="2503932" y="7421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5" name="object 1995"/>
          <p:cNvSpPr/>
          <p:nvPr/>
        </p:nvSpPr>
        <p:spPr>
          <a:xfrm>
            <a:off x="2502407" y="74203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6" name="object 1996"/>
          <p:cNvSpPr/>
          <p:nvPr/>
        </p:nvSpPr>
        <p:spPr>
          <a:xfrm>
            <a:off x="2502407" y="74173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7" name="object 1997"/>
          <p:cNvSpPr/>
          <p:nvPr/>
        </p:nvSpPr>
        <p:spPr>
          <a:xfrm>
            <a:off x="2502407" y="7415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8" name="object 1998"/>
          <p:cNvSpPr/>
          <p:nvPr/>
        </p:nvSpPr>
        <p:spPr>
          <a:xfrm>
            <a:off x="2503932" y="74096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9" name="object 1999"/>
          <p:cNvSpPr/>
          <p:nvPr/>
        </p:nvSpPr>
        <p:spPr>
          <a:xfrm>
            <a:off x="2502407" y="74089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0" name="object 2000"/>
          <p:cNvSpPr/>
          <p:nvPr/>
        </p:nvSpPr>
        <p:spPr>
          <a:xfrm>
            <a:off x="2502407" y="74066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1" name="object 2001"/>
          <p:cNvSpPr/>
          <p:nvPr/>
        </p:nvSpPr>
        <p:spPr>
          <a:xfrm>
            <a:off x="2502407" y="7403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2" name="object 2002"/>
          <p:cNvSpPr/>
          <p:nvPr/>
        </p:nvSpPr>
        <p:spPr>
          <a:xfrm>
            <a:off x="2503932" y="7397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3" name="object 2003"/>
          <p:cNvSpPr/>
          <p:nvPr/>
        </p:nvSpPr>
        <p:spPr>
          <a:xfrm>
            <a:off x="2502407" y="73959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4" name="object 2004"/>
          <p:cNvSpPr/>
          <p:nvPr/>
        </p:nvSpPr>
        <p:spPr>
          <a:xfrm>
            <a:off x="2502407" y="73936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5" name="object 2005"/>
          <p:cNvSpPr/>
          <p:nvPr/>
        </p:nvSpPr>
        <p:spPr>
          <a:xfrm>
            <a:off x="2502407" y="73914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6" name="object 2006"/>
          <p:cNvSpPr/>
          <p:nvPr/>
        </p:nvSpPr>
        <p:spPr>
          <a:xfrm>
            <a:off x="2502407" y="7389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7" name="object 2007"/>
          <p:cNvSpPr/>
          <p:nvPr/>
        </p:nvSpPr>
        <p:spPr>
          <a:xfrm>
            <a:off x="2502407" y="7386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8" name="object 2008"/>
          <p:cNvSpPr/>
          <p:nvPr/>
        </p:nvSpPr>
        <p:spPr>
          <a:xfrm>
            <a:off x="2503932" y="73807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9" name="object 2009"/>
          <p:cNvSpPr/>
          <p:nvPr/>
        </p:nvSpPr>
        <p:spPr>
          <a:xfrm>
            <a:off x="2503932" y="7376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0" name="object 2010"/>
          <p:cNvSpPr/>
          <p:nvPr/>
        </p:nvSpPr>
        <p:spPr>
          <a:xfrm>
            <a:off x="2502407" y="7375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1" name="object 2011"/>
          <p:cNvSpPr/>
          <p:nvPr/>
        </p:nvSpPr>
        <p:spPr>
          <a:xfrm>
            <a:off x="2502407" y="73738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2" name="object 2012"/>
          <p:cNvSpPr/>
          <p:nvPr/>
        </p:nvSpPr>
        <p:spPr>
          <a:xfrm>
            <a:off x="2503932" y="73685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3" name="object 2013"/>
          <p:cNvSpPr/>
          <p:nvPr/>
        </p:nvSpPr>
        <p:spPr>
          <a:xfrm>
            <a:off x="2502407" y="73677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D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4" name="object 2014"/>
          <p:cNvSpPr/>
          <p:nvPr/>
        </p:nvSpPr>
        <p:spPr>
          <a:xfrm>
            <a:off x="2503932" y="73624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5" name="object 2015"/>
          <p:cNvSpPr/>
          <p:nvPr/>
        </p:nvSpPr>
        <p:spPr>
          <a:xfrm>
            <a:off x="2502407" y="73609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6" name="object 2016"/>
          <p:cNvSpPr/>
          <p:nvPr/>
        </p:nvSpPr>
        <p:spPr>
          <a:xfrm>
            <a:off x="2502407" y="73586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7" name="object 2017"/>
          <p:cNvSpPr/>
          <p:nvPr/>
        </p:nvSpPr>
        <p:spPr>
          <a:xfrm>
            <a:off x="2503932" y="73533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8" name="object 2018"/>
          <p:cNvSpPr/>
          <p:nvPr/>
        </p:nvSpPr>
        <p:spPr>
          <a:xfrm>
            <a:off x="2502407" y="73525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F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9" name="object 2019"/>
          <p:cNvSpPr/>
          <p:nvPr/>
        </p:nvSpPr>
        <p:spPr>
          <a:xfrm>
            <a:off x="2503932" y="73472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0" name="object 2020"/>
          <p:cNvSpPr/>
          <p:nvPr/>
        </p:nvSpPr>
        <p:spPr>
          <a:xfrm>
            <a:off x="2502407" y="734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1" name="object 2021"/>
          <p:cNvSpPr/>
          <p:nvPr/>
        </p:nvSpPr>
        <p:spPr>
          <a:xfrm>
            <a:off x="2502407" y="73433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2" name="object 2022"/>
          <p:cNvSpPr/>
          <p:nvPr/>
        </p:nvSpPr>
        <p:spPr>
          <a:xfrm>
            <a:off x="2503932" y="73365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3" name="object 2023"/>
          <p:cNvSpPr/>
          <p:nvPr/>
        </p:nvSpPr>
        <p:spPr>
          <a:xfrm>
            <a:off x="2502407" y="7335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4" name="object 2024"/>
          <p:cNvSpPr/>
          <p:nvPr/>
        </p:nvSpPr>
        <p:spPr>
          <a:xfrm>
            <a:off x="2502407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5" name="object 2025"/>
          <p:cNvSpPr/>
          <p:nvPr/>
        </p:nvSpPr>
        <p:spPr>
          <a:xfrm>
            <a:off x="2503932" y="73258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6" name="object 2026"/>
          <p:cNvSpPr/>
          <p:nvPr/>
        </p:nvSpPr>
        <p:spPr>
          <a:xfrm>
            <a:off x="2503932" y="7321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7" name="object 2027"/>
          <p:cNvSpPr/>
          <p:nvPr/>
        </p:nvSpPr>
        <p:spPr>
          <a:xfrm>
            <a:off x="2502407" y="73197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8" name="object 2028"/>
          <p:cNvSpPr/>
          <p:nvPr/>
        </p:nvSpPr>
        <p:spPr>
          <a:xfrm>
            <a:off x="2502407" y="73167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9" name="object 2029"/>
          <p:cNvSpPr/>
          <p:nvPr/>
        </p:nvSpPr>
        <p:spPr>
          <a:xfrm>
            <a:off x="2502407" y="73136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0" name="object 2030"/>
          <p:cNvSpPr/>
          <p:nvPr/>
        </p:nvSpPr>
        <p:spPr>
          <a:xfrm>
            <a:off x="2502407" y="73113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1" name="object 2031"/>
          <p:cNvSpPr/>
          <p:nvPr/>
        </p:nvSpPr>
        <p:spPr>
          <a:xfrm>
            <a:off x="2503932" y="73045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2" name="object 2032"/>
          <p:cNvSpPr/>
          <p:nvPr/>
        </p:nvSpPr>
        <p:spPr>
          <a:xfrm>
            <a:off x="2502407" y="73037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3" name="object 2033"/>
          <p:cNvSpPr/>
          <p:nvPr/>
        </p:nvSpPr>
        <p:spPr>
          <a:xfrm>
            <a:off x="2503932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4" name="object 2034"/>
          <p:cNvSpPr/>
          <p:nvPr/>
        </p:nvSpPr>
        <p:spPr>
          <a:xfrm>
            <a:off x="2503932" y="7292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5" name="object 2035"/>
          <p:cNvSpPr/>
          <p:nvPr/>
        </p:nvSpPr>
        <p:spPr>
          <a:xfrm>
            <a:off x="2502407" y="72915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6" name="object 2036"/>
          <p:cNvSpPr/>
          <p:nvPr/>
        </p:nvSpPr>
        <p:spPr>
          <a:xfrm>
            <a:off x="2503932" y="72847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7" name="object 2037"/>
          <p:cNvSpPr/>
          <p:nvPr/>
        </p:nvSpPr>
        <p:spPr>
          <a:xfrm>
            <a:off x="2502407" y="72839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8" name="object 2038"/>
          <p:cNvSpPr/>
          <p:nvPr/>
        </p:nvSpPr>
        <p:spPr>
          <a:xfrm>
            <a:off x="2502407" y="72816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9" name="object 2039"/>
          <p:cNvSpPr/>
          <p:nvPr/>
        </p:nvSpPr>
        <p:spPr>
          <a:xfrm>
            <a:off x="2502407" y="72786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0" name="object 2040"/>
          <p:cNvSpPr/>
          <p:nvPr/>
        </p:nvSpPr>
        <p:spPr>
          <a:xfrm>
            <a:off x="2502407" y="72755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1" name="object 2041"/>
          <p:cNvSpPr/>
          <p:nvPr/>
        </p:nvSpPr>
        <p:spPr>
          <a:xfrm>
            <a:off x="2503932" y="72694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2" name="object 2042"/>
          <p:cNvSpPr/>
          <p:nvPr/>
        </p:nvSpPr>
        <p:spPr>
          <a:xfrm>
            <a:off x="2503932" y="72633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3" name="object 2043"/>
          <p:cNvSpPr/>
          <p:nvPr/>
        </p:nvSpPr>
        <p:spPr>
          <a:xfrm>
            <a:off x="2502407" y="72626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4" name="object 2044"/>
          <p:cNvSpPr/>
          <p:nvPr/>
        </p:nvSpPr>
        <p:spPr>
          <a:xfrm>
            <a:off x="2502407" y="72603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5" name="object 2045"/>
          <p:cNvSpPr/>
          <p:nvPr/>
        </p:nvSpPr>
        <p:spPr>
          <a:xfrm>
            <a:off x="2503932" y="7254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6" name="object 2046"/>
          <p:cNvSpPr/>
          <p:nvPr/>
        </p:nvSpPr>
        <p:spPr>
          <a:xfrm>
            <a:off x="2502407" y="72527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7" name="object 2047"/>
          <p:cNvSpPr/>
          <p:nvPr/>
        </p:nvSpPr>
        <p:spPr>
          <a:xfrm>
            <a:off x="2502407" y="72496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8" name="object 2048"/>
          <p:cNvSpPr/>
          <p:nvPr/>
        </p:nvSpPr>
        <p:spPr>
          <a:xfrm>
            <a:off x="2503932" y="7242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9" name="object 2049"/>
          <p:cNvSpPr/>
          <p:nvPr/>
        </p:nvSpPr>
        <p:spPr>
          <a:xfrm>
            <a:off x="2502407" y="72412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0" name="object 2050"/>
          <p:cNvSpPr/>
          <p:nvPr/>
        </p:nvSpPr>
        <p:spPr>
          <a:xfrm>
            <a:off x="2503932" y="72359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1" name="object 2051"/>
          <p:cNvSpPr/>
          <p:nvPr/>
        </p:nvSpPr>
        <p:spPr>
          <a:xfrm>
            <a:off x="2503932" y="72298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2" name="object 2052"/>
          <p:cNvSpPr/>
          <p:nvPr/>
        </p:nvSpPr>
        <p:spPr>
          <a:xfrm>
            <a:off x="2502407" y="72290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3" name="object 2053"/>
          <p:cNvSpPr/>
          <p:nvPr/>
        </p:nvSpPr>
        <p:spPr>
          <a:xfrm>
            <a:off x="2503932" y="72222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4" name="object 2054"/>
          <p:cNvSpPr/>
          <p:nvPr/>
        </p:nvSpPr>
        <p:spPr>
          <a:xfrm>
            <a:off x="2502407" y="72214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5" name="object 2055"/>
          <p:cNvSpPr/>
          <p:nvPr/>
        </p:nvSpPr>
        <p:spPr>
          <a:xfrm>
            <a:off x="2502407" y="72191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6" name="object 2056"/>
          <p:cNvSpPr/>
          <p:nvPr/>
        </p:nvSpPr>
        <p:spPr>
          <a:xfrm>
            <a:off x="2502407" y="72161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7" name="object 2057"/>
          <p:cNvSpPr/>
          <p:nvPr/>
        </p:nvSpPr>
        <p:spPr>
          <a:xfrm>
            <a:off x="2502407" y="72130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8" name="object 2058"/>
          <p:cNvSpPr/>
          <p:nvPr/>
        </p:nvSpPr>
        <p:spPr>
          <a:xfrm>
            <a:off x="2503932" y="72069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9" name="object 2059"/>
          <p:cNvSpPr/>
          <p:nvPr/>
        </p:nvSpPr>
        <p:spPr>
          <a:xfrm>
            <a:off x="2503932" y="72009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0" name="object 2060"/>
          <p:cNvSpPr/>
          <p:nvPr/>
        </p:nvSpPr>
        <p:spPr>
          <a:xfrm>
            <a:off x="2502407" y="72001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1" name="object 2061"/>
          <p:cNvSpPr/>
          <p:nvPr/>
        </p:nvSpPr>
        <p:spPr>
          <a:xfrm>
            <a:off x="2502407" y="7197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2" name="object 2062"/>
          <p:cNvSpPr/>
          <p:nvPr/>
        </p:nvSpPr>
        <p:spPr>
          <a:xfrm>
            <a:off x="2503932" y="7191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3" name="object 2063"/>
          <p:cNvSpPr/>
          <p:nvPr/>
        </p:nvSpPr>
        <p:spPr>
          <a:xfrm>
            <a:off x="2502407" y="7190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4" name="object 2064"/>
          <p:cNvSpPr/>
          <p:nvPr/>
        </p:nvSpPr>
        <p:spPr>
          <a:xfrm>
            <a:off x="2502407" y="7187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5" name="object 2065"/>
          <p:cNvSpPr/>
          <p:nvPr/>
        </p:nvSpPr>
        <p:spPr>
          <a:xfrm>
            <a:off x="2503932" y="71795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6" name="object 2066"/>
          <p:cNvSpPr/>
          <p:nvPr/>
        </p:nvSpPr>
        <p:spPr>
          <a:xfrm>
            <a:off x="2503932" y="7173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7" name="object 2067"/>
          <p:cNvSpPr/>
          <p:nvPr/>
        </p:nvSpPr>
        <p:spPr>
          <a:xfrm>
            <a:off x="2503932" y="716584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8" name="object 2068"/>
          <p:cNvSpPr/>
          <p:nvPr/>
        </p:nvSpPr>
        <p:spPr>
          <a:xfrm>
            <a:off x="2503932" y="7159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9" name="object 2069"/>
          <p:cNvSpPr/>
          <p:nvPr/>
        </p:nvSpPr>
        <p:spPr>
          <a:xfrm>
            <a:off x="2502407" y="71582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0" name="object 2070"/>
          <p:cNvSpPr/>
          <p:nvPr/>
        </p:nvSpPr>
        <p:spPr>
          <a:xfrm>
            <a:off x="2502407" y="71559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1" name="object 2071"/>
          <p:cNvSpPr/>
          <p:nvPr/>
        </p:nvSpPr>
        <p:spPr>
          <a:xfrm>
            <a:off x="2503932" y="71490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2" name="object 2072"/>
          <p:cNvSpPr/>
          <p:nvPr/>
        </p:nvSpPr>
        <p:spPr>
          <a:xfrm>
            <a:off x="2502407" y="71483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3" name="object 2073"/>
          <p:cNvSpPr/>
          <p:nvPr/>
        </p:nvSpPr>
        <p:spPr>
          <a:xfrm>
            <a:off x="2502407" y="71460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4" name="object 2074"/>
          <p:cNvSpPr/>
          <p:nvPr/>
        </p:nvSpPr>
        <p:spPr>
          <a:xfrm>
            <a:off x="2502407" y="7138416"/>
            <a:ext cx="239268" cy="339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5" name="object 2075"/>
          <p:cNvSpPr/>
          <p:nvPr/>
        </p:nvSpPr>
        <p:spPr>
          <a:xfrm>
            <a:off x="2502407" y="7471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6" name="object 2076"/>
          <p:cNvSpPr/>
          <p:nvPr/>
        </p:nvSpPr>
        <p:spPr>
          <a:xfrm>
            <a:off x="2502407" y="74691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7" name="object 2077"/>
          <p:cNvSpPr/>
          <p:nvPr/>
        </p:nvSpPr>
        <p:spPr>
          <a:xfrm>
            <a:off x="2502407" y="7466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8" name="object 2078"/>
          <p:cNvSpPr/>
          <p:nvPr/>
        </p:nvSpPr>
        <p:spPr>
          <a:xfrm>
            <a:off x="2503932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9" name="object 2079"/>
          <p:cNvSpPr/>
          <p:nvPr/>
        </p:nvSpPr>
        <p:spPr>
          <a:xfrm>
            <a:off x="2502407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0" name="object 2080"/>
          <p:cNvSpPr/>
          <p:nvPr/>
        </p:nvSpPr>
        <p:spPr>
          <a:xfrm>
            <a:off x="2502407" y="7456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1" name="object 2081"/>
          <p:cNvSpPr/>
          <p:nvPr/>
        </p:nvSpPr>
        <p:spPr>
          <a:xfrm>
            <a:off x="2503932" y="7450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2" name="object 2082"/>
          <p:cNvSpPr/>
          <p:nvPr/>
        </p:nvSpPr>
        <p:spPr>
          <a:xfrm>
            <a:off x="2502407" y="7449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3" name="object 2083"/>
          <p:cNvSpPr/>
          <p:nvPr/>
        </p:nvSpPr>
        <p:spPr>
          <a:xfrm>
            <a:off x="2503932" y="74432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4" name="object 2084"/>
          <p:cNvSpPr/>
          <p:nvPr/>
        </p:nvSpPr>
        <p:spPr>
          <a:xfrm>
            <a:off x="2503932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5" name="object 2085"/>
          <p:cNvSpPr/>
          <p:nvPr/>
        </p:nvSpPr>
        <p:spPr>
          <a:xfrm>
            <a:off x="2502407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6" name="object 2086"/>
          <p:cNvSpPr/>
          <p:nvPr/>
        </p:nvSpPr>
        <p:spPr>
          <a:xfrm>
            <a:off x="2503932" y="7431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7" name="object 2087"/>
          <p:cNvSpPr/>
          <p:nvPr/>
        </p:nvSpPr>
        <p:spPr>
          <a:xfrm>
            <a:off x="2502407" y="74302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8" name="object 2088"/>
          <p:cNvSpPr/>
          <p:nvPr/>
        </p:nvSpPr>
        <p:spPr>
          <a:xfrm>
            <a:off x="2502407" y="7427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9" name="object 2089"/>
          <p:cNvSpPr/>
          <p:nvPr/>
        </p:nvSpPr>
        <p:spPr>
          <a:xfrm>
            <a:off x="2503932" y="7421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0" name="object 2090"/>
          <p:cNvSpPr/>
          <p:nvPr/>
        </p:nvSpPr>
        <p:spPr>
          <a:xfrm>
            <a:off x="2502407" y="74203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1" name="object 2091"/>
          <p:cNvSpPr/>
          <p:nvPr/>
        </p:nvSpPr>
        <p:spPr>
          <a:xfrm>
            <a:off x="2502407" y="74173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2" name="object 2092"/>
          <p:cNvSpPr/>
          <p:nvPr/>
        </p:nvSpPr>
        <p:spPr>
          <a:xfrm>
            <a:off x="2502407" y="7415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3" name="object 2093"/>
          <p:cNvSpPr/>
          <p:nvPr/>
        </p:nvSpPr>
        <p:spPr>
          <a:xfrm>
            <a:off x="2503932" y="74096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4" name="object 2094"/>
          <p:cNvSpPr/>
          <p:nvPr/>
        </p:nvSpPr>
        <p:spPr>
          <a:xfrm>
            <a:off x="2502407" y="74089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5" name="object 2095"/>
          <p:cNvSpPr/>
          <p:nvPr/>
        </p:nvSpPr>
        <p:spPr>
          <a:xfrm>
            <a:off x="2502407" y="74066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6" name="object 2096"/>
          <p:cNvSpPr/>
          <p:nvPr/>
        </p:nvSpPr>
        <p:spPr>
          <a:xfrm>
            <a:off x="2502407" y="7403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7" name="object 2097"/>
          <p:cNvSpPr/>
          <p:nvPr/>
        </p:nvSpPr>
        <p:spPr>
          <a:xfrm>
            <a:off x="2503932" y="7397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8" name="object 2098"/>
          <p:cNvSpPr/>
          <p:nvPr/>
        </p:nvSpPr>
        <p:spPr>
          <a:xfrm>
            <a:off x="2502407" y="73959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9" name="object 2099"/>
          <p:cNvSpPr/>
          <p:nvPr/>
        </p:nvSpPr>
        <p:spPr>
          <a:xfrm>
            <a:off x="2502407" y="73936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0" name="object 2100"/>
          <p:cNvSpPr/>
          <p:nvPr/>
        </p:nvSpPr>
        <p:spPr>
          <a:xfrm>
            <a:off x="2502407" y="73914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1" name="object 2101"/>
          <p:cNvSpPr/>
          <p:nvPr/>
        </p:nvSpPr>
        <p:spPr>
          <a:xfrm>
            <a:off x="2502407" y="7389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2" name="object 2102"/>
          <p:cNvSpPr/>
          <p:nvPr/>
        </p:nvSpPr>
        <p:spPr>
          <a:xfrm>
            <a:off x="2502407" y="7386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3" name="object 2103"/>
          <p:cNvSpPr/>
          <p:nvPr/>
        </p:nvSpPr>
        <p:spPr>
          <a:xfrm>
            <a:off x="2503932" y="73807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4" name="object 2104"/>
          <p:cNvSpPr/>
          <p:nvPr/>
        </p:nvSpPr>
        <p:spPr>
          <a:xfrm>
            <a:off x="2503932" y="7376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5" name="object 2105"/>
          <p:cNvSpPr/>
          <p:nvPr/>
        </p:nvSpPr>
        <p:spPr>
          <a:xfrm>
            <a:off x="2502407" y="7375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6" name="object 2106"/>
          <p:cNvSpPr/>
          <p:nvPr/>
        </p:nvSpPr>
        <p:spPr>
          <a:xfrm>
            <a:off x="2502407" y="73738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7" name="object 2107"/>
          <p:cNvSpPr/>
          <p:nvPr/>
        </p:nvSpPr>
        <p:spPr>
          <a:xfrm>
            <a:off x="2503932" y="73685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8" name="object 2108"/>
          <p:cNvSpPr/>
          <p:nvPr/>
        </p:nvSpPr>
        <p:spPr>
          <a:xfrm>
            <a:off x="2502407" y="73677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D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9" name="object 2109"/>
          <p:cNvSpPr/>
          <p:nvPr/>
        </p:nvSpPr>
        <p:spPr>
          <a:xfrm>
            <a:off x="2503932" y="73624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0" name="object 2110"/>
          <p:cNvSpPr/>
          <p:nvPr/>
        </p:nvSpPr>
        <p:spPr>
          <a:xfrm>
            <a:off x="2502407" y="73609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1" name="object 2111"/>
          <p:cNvSpPr/>
          <p:nvPr/>
        </p:nvSpPr>
        <p:spPr>
          <a:xfrm>
            <a:off x="2502407" y="73586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2" name="object 2112"/>
          <p:cNvSpPr/>
          <p:nvPr/>
        </p:nvSpPr>
        <p:spPr>
          <a:xfrm>
            <a:off x="2503932" y="73533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3" name="object 2113"/>
          <p:cNvSpPr/>
          <p:nvPr/>
        </p:nvSpPr>
        <p:spPr>
          <a:xfrm>
            <a:off x="2502407" y="73525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F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4" name="object 2114"/>
          <p:cNvSpPr/>
          <p:nvPr/>
        </p:nvSpPr>
        <p:spPr>
          <a:xfrm>
            <a:off x="2503932" y="73472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5" name="object 2115"/>
          <p:cNvSpPr/>
          <p:nvPr/>
        </p:nvSpPr>
        <p:spPr>
          <a:xfrm>
            <a:off x="2502407" y="734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6" name="object 2116"/>
          <p:cNvSpPr/>
          <p:nvPr/>
        </p:nvSpPr>
        <p:spPr>
          <a:xfrm>
            <a:off x="2502407" y="73433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7" name="object 2117"/>
          <p:cNvSpPr/>
          <p:nvPr/>
        </p:nvSpPr>
        <p:spPr>
          <a:xfrm>
            <a:off x="2503932" y="73365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8" name="object 2118"/>
          <p:cNvSpPr/>
          <p:nvPr/>
        </p:nvSpPr>
        <p:spPr>
          <a:xfrm>
            <a:off x="2502407" y="7335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9" name="object 2119"/>
          <p:cNvSpPr/>
          <p:nvPr/>
        </p:nvSpPr>
        <p:spPr>
          <a:xfrm>
            <a:off x="2502407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0" name="object 2120"/>
          <p:cNvSpPr/>
          <p:nvPr/>
        </p:nvSpPr>
        <p:spPr>
          <a:xfrm>
            <a:off x="2503932" y="73258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1" name="object 2121"/>
          <p:cNvSpPr/>
          <p:nvPr/>
        </p:nvSpPr>
        <p:spPr>
          <a:xfrm>
            <a:off x="2503932" y="7321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2" name="object 2122"/>
          <p:cNvSpPr/>
          <p:nvPr/>
        </p:nvSpPr>
        <p:spPr>
          <a:xfrm>
            <a:off x="2502407" y="73197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3" name="object 2123"/>
          <p:cNvSpPr/>
          <p:nvPr/>
        </p:nvSpPr>
        <p:spPr>
          <a:xfrm>
            <a:off x="2502407" y="73167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4" name="object 2124"/>
          <p:cNvSpPr/>
          <p:nvPr/>
        </p:nvSpPr>
        <p:spPr>
          <a:xfrm>
            <a:off x="2502407" y="73136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5" name="object 2125"/>
          <p:cNvSpPr/>
          <p:nvPr/>
        </p:nvSpPr>
        <p:spPr>
          <a:xfrm>
            <a:off x="2502407" y="73113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6" name="object 2126"/>
          <p:cNvSpPr/>
          <p:nvPr/>
        </p:nvSpPr>
        <p:spPr>
          <a:xfrm>
            <a:off x="2503932" y="73045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7" name="object 2127"/>
          <p:cNvSpPr/>
          <p:nvPr/>
        </p:nvSpPr>
        <p:spPr>
          <a:xfrm>
            <a:off x="2502407" y="73037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8" name="object 2128"/>
          <p:cNvSpPr/>
          <p:nvPr/>
        </p:nvSpPr>
        <p:spPr>
          <a:xfrm>
            <a:off x="2503932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9" name="object 2129"/>
          <p:cNvSpPr/>
          <p:nvPr/>
        </p:nvSpPr>
        <p:spPr>
          <a:xfrm>
            <a:off x="2503932" y="7292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0" name="object 2130"/>
          <p:cNvSpPr/>
          <p:nvPr/>
        </p:nvSpPr>
        <p:spPr>
          <a:xfrm>
            <a:off x="2502407" y="72915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1" name="object 2131"/>
          <p:cNvSpPr/>
          <p:nvPr/>
        </p:nvSpPr>
        <p:spPr>
          <a:xfrm>
            <a:off x="2503932" y="72847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2" name="object 2132"/>
          <p:cNvSpPr/>
          <p:nvPr/>
        </p:nvSpPr>
        <p:spPr>
          <a:xfrm>
            <a:off x="2502407" y="72839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3" name="object 2133"/>
          <p:cNvSpPr/>
          <p:nvPr/>
        </p:nvSpPr>
        <p:spPr>
          <a:xfrm>
            <a:off x="2502407" y="72816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4" name="object 2134"/>
          <p:cNvSpPr/>
          <p:nvPr/>
        </p:nvSpPr>
        <p:spPr>
          <a:xfrm>
            <a:off x="2502407" y="72786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5" name="object 2135"/>
          <p:cNvSpPr/>
          <p:nvPr/>
        </p:nvSpPr>
        <p:spPr>
          <a:xfrm>
            <a:off x="2502407" y="72755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6" name="object 2136"/>
          <p:cNvSpPr/>
          <p:nvPr/>
        </p:nvSpPr>
        <p:spPr>
          <a:xfrm>
            <a:off x="2503932" y="72694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7" name="object 2137"/>
          <p:cNvSpPr/>
          <p:nvPr/>
        </p:nvSpPr>
        <p:spPr>
          <a:xfrm>
            <a:off x="2503932" y="72633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8" name="object 2138"/>
          <p:cNvSpPr/>
          <p:nvPr/>
        </p:nvSpPr>
        <p:spPr>
          <a:xfrm>
            <a:off x="2502407" y="72626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9" name="object 2139"/>
          <p:cNvSpPr/>
          <p:nvPr/>
        </p:nvSpPr>
        <p:spPr>
          <a:xfrm>
            <a:off x="2502407" y="72603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0" name="object 2140"/>
          <p:cNvSpPr/>
          <p:nvPr/>
        </p:nvSpPr>
        <p:spPr>
          <a:xfrm>
            <a:off x="2503932" y="7254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1" name="object 2141"/>
          <p:cNvSpPr/>
          <p:nvPr/>
        </p:nvSpPr>
        <p:spPr>
          <a:xfrm>
            <a:off x="2502407" y="72527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2" name="object 2142"/>
          <p:cNvSpPr/>
          <p:nvPr/>
        </p:nvSpPr>
        <p:spPr>
          <a:xfrm>
            <a:off x="2502407" y="72496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3" name="object 2143"/>
          <p:cNvSpPr/>
          <p:nvPr/>
        </p:nvSpPr>
        <p:spPr>
          <a:xfrm>
            <a:off x="2503932" y="7242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4" name="object 2144"/>
          <p:cNvSpPr/>
          <p:nvPr/>
        </p:nvSpPr>
        <p:spPr>
          <a:xfrm>
            <a:off x="2502407" y="72412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5" name="object 2145"/>
          <p:cNvSpPr/>
          <p:nvPr/>
        </p:nvSpPr>
        <p:spPr>
          <a:xfrm>
            <a:off x="2503932" y="72359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6" name="object 2146"/>
          <p:cNvSpPr/>
          <p:nvPr/>
        </p:nvSpPr>
        <p:spPr>
          <a:xfrm>
            <a:off x="2503932" y="72298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7" name="object 2147"/>
          <p:cNvSpPr/>
          <p:nvPr/>
        </p:nvSpPr>
        <p:spPr>
          <a:xfrm>
            <a:off x="2502407" y="72290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8" name="object 2148"/>
          <p:cNvSpPr/>
          <p:nvPr/>
        </p:nvSpPr>
        <p:spPr>
          <a:xfrm>
            <a:off x="2503932" y="72222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9" name="object 2149"/>
          <p:cNvSpPr/>
          <p:nvPr/>
        </p:nvSpPr>
        <p:spPr>
          <a:xfrm>
            <a:off x="2502407" y="72214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0" name="object 2150"/>
          <p:cNvSpPr/>
          <p:nvPr/>
        </p:nvSpPr>
        <p:spPr>
          <a:xfrm>
            <a:off x="2502407" y="72191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1" name="object 2151"/>
          <p:cNvSpPr/>
          <p:nvPr/>
        </p:nvSpPr>
        <p:spPr>
          <a:xfrm>
            <a:off x="2502407" y="72161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2" name="object 2152"/>
          <p:cNvSpPr/>
          <p:nvPr/>
        </p:nvSpPr>
        <p:spPr>
          <a:xfrm>
            <a:off x="2502407" y="72130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3" name="object 2153"/>
          <p:cNvSpPr/>
          <p:nvPr/>
        </p:nvSpPr>
        <p:spPr>
          <a:xfrm>
            <a:off x="2503932" y="72069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4" name="object 2154"/>
          <p:cNvSpPr/>
          <p:nvPr/>
        </p:nvSpPr>
        <p:spPr>
          <a:xfrm>
            <a:off x="2503932" y="72009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5" name="object 2155"/>
          <p:cNvSpPr/>
          <p:nvPr/>
        </p:nvSpPr>
        <p:spPr>
          <a:xfrm>
            <a:off x="2502407" y="72001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6" name="object 2156"/>
          <p:cNvSpPr/>
          <p:nvPr/>
        </p:nvSpPr>
        <p:spPr>
          <a:xfrm>
            <a:off x="2502407" y="7197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7" name="object 2157"/>
          <p:cNvSpPr/>
          <p:nvPr/>
        </p:nvSpPr>
        <p:spPr>
          <a:xfrm>
            <a:off x="2503932" y="7191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8" name="object 2158"/>
          <p:cNvSpPr/>
          <p:nvPr/>
        </p:nvSpPr>
        <p:spPr>
          <a:xfrm>
            <a:off x="2502407" y="7190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9" name="object 2159"/>
          <p:cNvSpPr/>
          <p:nvPr/>
        </p:nvSpPr>
        <p:spPr>
          <a:xfrm>
            <a:off x="2502407" y="7187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0" name="object 2160"/>
          <p:cNvSpPr/>
          <p:nvPr/>
        </p:nvSpPr>
        <p:spPr>
          <a:xfrm>
            <a:off x="2503932" y="71795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1" name="object 2161"/>
          <p:cNvSpPr/>
          <p:nvPr/>
        </p:nvSpPr>
        <p:spPr>
          <a:xfrm>
            <a:off x="2503932" y="7173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2" name="object 2162"/>
          <p:cNvSpPr/>
          <p:nvPr/>
        </p:nvSpPr>
        <p:spPr>
          <a:xfrm>
            <a:off x="2503932" y="716584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3" name="object 2163"/>
          <p:cNvSpPr/>
          <p:nvPr/>
        </p:nvSpPr>
        <p:spPr>
          <a:xfrm>
            <a:off x="2503932" y="7159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4" name="object 2164"/>
          <p:cNvSpPr/>
          <p:nvPr/>
        </p:nvSpPr>
        <p:spPr>
          <a:xfrm>
            <a:off x="2502407" y="71582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5" name="object 2165"/>
          <p:cNvSpPr/>
          <p:nvPr/>
        </p:nvSpPr>
        <p:spPr>
          <a:xfrm>
            <a:off x="2502407" y="71559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6" name="object 2166"/>
          <p:cNvSpPr/>
          <p:nvPr/>
        </p:nvSpPr>
        <p:spPr>
          <a:xfrm>
            <a:off x="2503932" y="71490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7" name="object 2167"/>
          <p:cNvSpPr/>
          <p:nvPr/>
        </p:nvSpPr>
        <p:spPr>
          <a:xfrm>
            <a:off x="2502407" y="71483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8" name="object 2168"/>
          <p:cNvSpPr/>
          <p:nvPr/>
        </p:nvSpPr>
        <p:spPr>
          <a:xfrm>
            <a:off x="2502407" y="71460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9" name="object 2169"/>
          <p:cNvSpPr/>
          <p:nvPr/>
        </p:nvSpPr>
        <p:spPr>
          <a:xfrm>
            <a:off x="2503932" y="7139940"/>
            <a:ext cx="236220" cy="338455"/>
          </a:xfrm>
          <a:custGeom>
            <a:avLst/>
            <a:gdLst/>
            <a:ahLst/>
            <a:cxnLst/>
            <a:rect l="l" t="t" r="r" b="b"/>
            <a:pathLst>
              <a:path w="236219" h="338454">
                <a:moveTo>
                  <a:pt x="236219" y="0"/>
                </a:moveTo>
                <a:lnTo>
                  <a:pt x="0" y="0"/>
                </a:lnTo>
                <a:lnTo>
                  <a:pt x="0" y="338328"/>
                </a:lnTo>
                <a:lnTo>
                  <a:pt x="236219" y="338328"/>
                </a:lnTo>
                <a:lnTo>
                  <a:pt x="236219" y="335280"/>
                </a:lnTo>
                <a:lnTo>
                  <a:pt x="4572" y="335280"/>
                </a:lnTo>
                <a:lnTo>
                  <a:pt x="1524" y="333756"/>
                </a:lnTo>
                <a:lnTo>
                  <a:pt x="4572" y="333756"/>
                </a:lnTo>
                <a:lnTo>
                  <a:pt x="4572" y="4572"/>
                </a:lnTo>
                <a:lnTo>
                  <a:pt x="1524" y="4572"/>
                </a:lnTo>
                <a:lnTo>
                  <a:pt x="4572" y="3048"/>
                </a:lnTo>
                <a:lnTo>
                  <a:pt x="236219" y="3048"/>
                </a:lnTo>
                <a:lnTo>
                  <a:pt x="236219" y="0"/>
                </a:lnTo>
                <a:close/>
              </a:path>
              <a:path w="236219" h="338454">
                <a:moveTo>
                  <a:pt x="4572" y="333756"/>
                </a:moveTo>
                <a:lnTo>
                  <a:pt x="1524" y="333756"/>
                </a:lnTo>
                <a:lnTo>
                  <a:pt x="4572" y="335280"/>
                </a:lnTo>
                <a:lnTo>
                  <a:pt x="4572" y="333756"/>
                </a:lnTo>
                <a:close/>
              </a:path>
              <a:path w="236219" h="338454">
                <a:moveTo>
                  <a:pt x="231648" y="333756"/>
                </a:moveTo>
                <a:lnTo>
                  <a:pt x="4572" y="333756"/>
                </a:lnTo>
                <a:lnTo>
                  <a:pt x="4572" y="335280"/>
                </a:lnTo>
                <a:lnTo>
                  <a:pt x="231648" y="335280"/>
                </a:lnTo>
                <a:lnTo>
                  <a:pt x="231648" y="333756"/>
                </a:lnTo>
                <a:close/>
              </a:path>
              <a:path w="236219" h="338454">
                <a:moveTo>
                  <a:pt x="231648" y="3048"/>
                </a:moveTo>
                <a:lnTo>
                  <a:pt x="231648" y="335280"/>
                </a:lnTo>
                <a:lnTo>
                  <a:pt x="234695" y="333756"/>
                </a:lnTo>
                <a:lnTo>
                  <a:pt x="236219" y="333756"/>
                </a:lnTo>
                <a:lnTo>
                  <a:pt x="236219" y="4572"/>
                </a:lnTo>
                <a:lnTo>
                  <a:pt x="234695" y="4572"/>
                </a:lnTo>
                <a:lnTo>
                  <a:pt x="231648" y="3048"/>
                </a:lnTo>
                <a:close/>
              </a:path>
              <a:path w="236219" h="338454">
                <a:moveTo>
                  <a:pt x="236219" y="333756"/>
                </a:moveTo>
                <a:lnTo>
                  <a:pt x="234695" y="333756"/>
                </a:lnTo>
                <a:lnTo>
                  <a:pt x="231648" y="335280"/>
                </a:lnTo>
                <a:lnTo>
                  <a:pt x="236219" y="335280"/>
                </a:lnTo>
                <a:lnTo>
                  <a:pt x="236219" y="333756"/>
                </a:lnTo>
                <a:close/>
              </a:path>
              <a:path w="236219" h="338454">
                <a:moveTo>
                  <a:pt x="4572" y="3048"/>
                </a:moveTo>
                <a:lnTo>
                  <a:pt x="1524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236219" h="338454">
                <a:moveTo>
                  <a:pt x="231648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231648" y="4572"/>
                </a:lnTo>
                <a:lnTo>
                  <a:pt x="231648" y="3048"/>
                </a:lnTo>
                <a:close/>
              </a:path>
              <a:path w="236219" h="338454">
                <a:moveTo>
                  <a:pt x="236219" y="3048"/>
                </a:moveTo>
                <a:lnTo>
                  <a:pt x="231648" y="3048"/>
                </a:lnTo>
                <a:lnTo>
                  <a:pt x="234695" y="4572"/>
                </a:lnTo>
                <a:lnTo>
                  <a:pt x="236219" y="4572"/>
                </a:lnTo>
                <a:lnTo>
                  <a:pt x="236219" y="304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0" name="object 2170"/>
          <p:cNvSpPr/>
          <p:nvPr/>
        </p:nvSpPr>
        <p:spPr>
          <a:xfrm>
            <a:off x="2502407" y="7138416"/>
            <a:ext cx="239268" cy="3398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1" name="object 2171"/>
          <p:cNvSpPr/>
          <p:nvPr/>
        </p:nvSpPr>
        <p:spPr>
          <a:xfrm>
            <a:off x="2502407" y="7471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2" name="object 2172"/>
          <p:cNvSpPr/>
          <p:nvPr/>
        </p:nvSpPr>
        <p:spPr>
          <a:xfrm>
            <a:off x="2502407" y="74691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3" name="object 2173"/>
          <p:cNvSpPr/>
          <p:nvPr/>
        </p:nvSpPr>
        <p:spPr>
          <a:xfrm>
            <a:off x="2502407" y="7466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4" name="object 2174"/>
          <p:cNvSpPr/>
          <p:nvPr/>
        </p:nvSpPr>
        <p:spPr>
          <a:xfrm>
            <a:off x="2503932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5" name="object 2175"/>
          <p:cNvSpPr/>
          <p:nvPr/>
        </p:nvSpPr>
        <p:spPr>
          <a:xfrm>
            <a:off x="2502407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6" name="object 2176"/>
          <p:cNvSpPr/>
          <p:nvPr/>
        </p:nvSpPr>
        <p:spPr>
          <a:xfrm>
            <a:off x="2502407" y="7456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7" name="object 2177"/>
          <p:cNvSpPr/>
          <p:nvPr/>
        </p:nvSpPr>
        <p:spPr>
          <a:xfrm>
            <a:off x="2503932" y="7450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8" name="object 2178"/>
          <p:cNvSpPr/>
          <p:nvPr/>
        </p:nvSpPr>
        <p:spPr>
          <a:xfrm>
            <a:off x="2502407" y="7449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9" name="object 2179"/>
          <p:cNvSpPr/>
          <p:nvPr/>
        </p:nvSpPr>
        <p:spPr>
          <a:xfrm>
            <a:off x="2503932" y="74432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0" name="object 2180"/>
          <p:cNvSpPr/>
          <p:nvPr/>
        </p:nvSpPr>
        <p:spPr>
          <a:xfrm>
            <a:off x="2503932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1" name="object 2181"/>
          <p:cNvSpPr/>
          <p:nvPr/>
        </p:nvSpPr>
        <p:spPr>
          <a:xfrm>
            <a:off x="2502407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2" name="object 2182"/>
          <p:cNvSpPr/>
          <p:nvPr/>
        </p:nvSpPr>
        <p:spPr>
          <a:xfrm>
            <a:off x="2503932" y="7431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3" name="object 2183"/>
          <p:cNvSpPr/>
          <p:nvPr/>
        </p:nvSpPr>
        <p:spPr>
          <a:xfrm>
            <a:off x="2502407" y="74302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4" name="object 2184"/>
          <p:cNvSpPr/>
          <p:nvPr/>
        </p:nvSpPr>
        <p:spPr>
          <a:xfrm>
            <a:off x="2502407" y="7427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5" name="object 2185"/>
          <p:cNvSpPr/>
          <p:nvPr/>
        </p:nvSpPr>
        <p:spPr>
          <a:xfrm>
            <a:off x="2503932" y="7421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6" name="object 2186"/>
          <p:cNvSpPr/>
          <p:nvPr/>
        </p:nvSpPr>
        <p:spPr>
          <a:xfrm>
            <a:off x="2502407" y="74203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7" name="object 2187"/>
          <p:cNvSpPr/>
          <p:nvPr/>
        </p:nvSpPr>
        <p:spPr>
          <a:xfrm>
            <a:off x="2502407" y="74173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8" name="object 2188"/>
          <p:cNvSpPr/>
          <p:nvPr/>
        </p:nvSpPr>
        <p:spPr>
          <a:xfrm>
            <a:off x="2502407" y="7415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9" name="object 2189"/>
          <p:cNvSpPr/>
          <p:nvPr/>
        </p:nvSpPr>
        <p:spPr>
          <a:xfrm>
            <a:off x="2503932" y="74096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0" name="object 2190"/>
          <p:cNvSpPr/>
          <p:nvPr/>
        </p:nvSpPr>
        <p:spPr>
          <a:xfrm>
            <a:off x="2502407" y="74089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1" name="object 2191"/>
          <p:cNvSpPr/>
          <p:nvPr/>
        </p:nvSpPr>
        <p:spPr>
          <a:xfrm>
            <a:off x="2502407" y="74066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2" name="object 2192"/>
          <p:cNvSpPr/>
          <p:nvPr/>
        </p:nvSpPr>
        <p:spPr>
          <a:xfrm>
            <a:off x="2502407" y="7403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3" name="object 2193"/>
          <p:cNvSpPr/>
          <p:nvPr/>
        </p:nvSpPr>
        <p:spPr>
          <a:xfrm>
            <a:off x="2503932" y="7397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4" name="object 2194"/>
          <p:cNvSpPr/>
          <p:nvPr/>
        </p:nvSpPr>
        <p:spPr>
          <a:xfrm>
            <a:off x="2502407" y="73959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5" name="object 2195"/>
          <p:cNvSpPr/>
          <p:nvPr/>
        </p:nvSpPr>
        <p:spPr>
          <a:xfrm>
            <a:off x="2502407" y="73936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6" name="object 2196"/>
          <p:cNvSpPr/>
          <p:nvPr/>
        </p:nvSpPr>
        <p:spPr>
          <a:xfrm>
            <a:off x="2502407" y="73914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7" name="object 2197"/>
          <p:cNvSpPr/>
          <p:nvPr/>
        </p:nvSpPr>
        <p:spPr>
          <a:xfrm>
            <a:off x="2502407" y="7389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8" name="object 2198"/>
          <p:cNvSpPr/>
          <p:nvPr/>
        </p:nvSpPr>
        <p:spPr>
          <a:xfrm>
            <a:off x="2502407" y="7386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9" name="object 2199"/>
          <p:cNvSpPr/>
          <p:nvPr/>
        </p:nvSpPr>
        <p:spPr>
          <a:xfrm>
            <a:off x="2503932" y="73807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0" name="object 2200"/>
          <p:cNvSpPr/>
          <p:nvPr/>
        </p:nvSpPr>
        <p:spPr>
          <a:xfrm>
            <a:off x="2503932" y="7376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1" name="object 2201"/>
          <p:cNvSpPr/>
          <p:nvPr/>
        </p:nvSpPr>
        <p:spPr>
          <a:xfrm>
            <a:off x="2502407" y="7375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2" name="object 2202"/>
          <p:cNvSpPr/>
          <p:nvPr/>
        </p:nvSpPr>
        <p:spPr>
          <a:xfrm>
            <a:off x="2502407" y="73738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3" name="object 2203"/>
          <p:cNvSpPr/>
          <p:nvPr/>
        </p:nvSpPr>
        <p:spPr>
          <a:xfrm>
            <a:off x="2503932" y="73685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4" name="object 2204"/>
          <p:cNvSpPr/>
          <p:nvPr/>
        </p:nvSpPr>
        <p:spPr>
          <a:xfrm>
            <a:off x="2502407" y="73677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D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5" name="object 2205"/>
          <p:cNvSpPr/>
          <p:nvPr/>
        </p:nvSpPr>
        <p:spPr>
          <a:xfrm>
            <a:off x="2503932" y="73624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6" name="object 2206"/>
          <p:cNvSpPr/>
          <p:nvPr/>
        </p:nvSpPr>
        <p:spPr>
          <a:xfrm>
            <a:off x="2502407" y="73609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7" name="object 2207"/>
          <p:cNvSpPr/>
          <p:nvPr/>
        </p:nvSpPr>
        <p:spPr>
          <a:xfrm>
            <a:off x="2502407" y="73586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8" name="object 2208"/>
          <p:cNvSpPr/>
          <p:nvPr/>
        </p:nvSpPr>
        <p:spPr>
          <a:xfrm>
            <a:off x="2503932" y="73533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9" name="object 2209"/>
          <p:cNvSpPr/>
          <p:nvPr/>
        </p:nvSpPr>
        <p:spPr>
          <a:xfrm>
            <a:off x="2502407" y="73525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F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0" name="object 2210"/>
          <p:cNvSpPr/>
          <p:nvPr/>
        </p:nvSpPr>
        <p:spPr>
          <a:xfrm>
            <a:off x="2503932" y="73472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1" name="object 2211"/>
          <p:cNvSpPr/>
          <p:nvPr/>
        </p:nvSpPr>
        <p:spPr>
          <a:xfrm>
            <a:off x="2502407" y="734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2" name="object 2212"/>
          <p:cNvSpPr/>
          <p:nvPr/>
        </p:nvSpPr>
        <p:spPr>
          <a:xfrm>
            <a:off x="2502407" y="73433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3" name="object 2213"/>
          <p:cNvSpPr/>
          <p:nvPr/>
        </p:nvSpPr>
        <p:spPr>
          <a:xfrm>
            <a:off x="2503932" y="73365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4" name="object 2214"/>
          <p:cNvSpPr/>
          <p:nvPr/>
        </p:nvSpPr>
        <p:spPr>
          <a:xfrm>
            <a:off x="2502407" y="7335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5" name="object 2215"/>
          <p:cNvSpPr/>
          <p:nvPr/>
        </p:nvSpPr>
        <p:spPr>
          <a:xfrm>
            <a:off x="2502407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6" name="object 2216"/>
          <p:cNvSpPr/>
          <p:nvPr/>
        </p:nvSpPr>
        <p:spPr>
          <a:xfrm>
            <a:off x="2503932" y="73258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7" name="object 2217"/>
          <p:cNvSpPr/>
          <p:nvPr/>
        </p:nvSpPr>
        <p:spPr>
          <a:xfrm>
            <a:off x="2503932" y="7321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8" name="object 2218"/>
          <p:cNvSpPr/>
          <p:nvPr/>
        </p:nvSpPr>
        <p:spPr>
          <a:xfrm>
            <a:off x="2502407" y="73197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9" name="object 2219"/>
          <p:cNvSpPr/>
          <p:nvPr/>
        </p:nvSpPr>
        <p:spPr>
          <a:xfrm>
            <a:off x="2502407" y="73167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0" name="object 2220"/>
          <p:cNvSpPr/>
          <p:nvPr/>
        </p:nvSpPr>
        <p:spPr>
          <a:xfrm>
            <a:off x="2502407" y="73136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1" name="object 2221"/>
          <p:cNvSpPr/>
          <p:nvPr/>
        </p:nvSpPr>
        <p:spPr>
          <a:xfrm>
            <a:off x="2502407" y="73113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2" name="object 2222"/>
          <p:cNvSpPr/>
          <p:nvPr/>
        </p:nvSpPr>
        <p:spPr>
          <a:xfrm>
            <a:off x="2503932" y="73045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3" name="object 2223"/>
          <p:cNvSpPr/>
          <p:nvPr/>
        </p:nvSpPr>
        <p:spPr>
          <a:xfrm>
            <a:off x="2502407" y="73037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4" name="object 2224"/>
          <p:cNvSpPr/>
          <p:nvPr/>
        </p:nvSpPr>
        <p:spPr>
          <a:xfrm>
            <a:off x="2503932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5" name="object 2225"/>
          <p:cNvSpPr/>
          <p:nvPr/>
        </p:nvSpPr>
        <p:spPr>
          <a:xfrm>
            <a:off x="2503932" y="7292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6" name="object 2226"/>
          <p:cNvSpPr/>
          <p:nvPr/>
        </p:nvSpPr>
        <p:spPr>
          <a:xfrm>
            <a:off x="2502407" y="72915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7" name="object 2227"/>
          <p:cNvSpPr/>
          <p:nvPr/>
        </p:nvSpPr>
        <p:spPr>
          <a:xfrm>
            <a:off x="2503932" y="72847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8" name="object 2228"/>
          <p:cNvSpPr/>
          <p:nvPr/>
        </p:nvSpPr>
        <p:spPr>
          <a:xfrm>
            <a:off x="2502407" y="72839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9" name="object 2229"/>
          <p:cNvSpPr/>
          <p:nvPr/>
        </p:nvSpPr>
        <p:spPr>
          <a:xfrm>
            <a:off x="2502407" y="72816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0" name="object 2230"/>
          <p:cNvSpPr/>
          <p:nvPr/>
        </p:nvSpPr>
        <p:spPr>
          <a:xfrm>
            <a:off x="2502407" y="72786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1" name="object 2231"/>
          <p:cNvSpPr/>
          <p:nvPr/>
        </p:nvSpPr>
        <p:spPr>
          <a:xfrm>
            <a:off x="2502407" y="72755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2" name="object 2232"/>
          <p:cNvSpPr/>
          <p:nvPr/>
        </p:nvSpPr>
        <p:spPr>
          <a:xfrm>
            <a:off x="2503932" y="72694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3" name="object 2233"/>
          <p:cNvSpPr/>
          <p:nvPr/>
        </p:nvSpPr>
        <p:spPr>
          <a:xfrm>
            <a:off x="2503932" y="72633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4" name="object 2234"/>
          <p:cNvSpPr/>
          <p:nvPr/>
        </p:nvSpPr>
        <p:spPr>
          <a:xfrm>
            <a:off x="2502407" y="72626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5" name="object 2235"/>
          <p:cNvSpPr/>
          <p:nvPr/>
        </p:nvSpPr>
        <p:spPr>
          <a:xfrm>
            <a:off x="2502407" y="72603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6" name="object 2236"/>
          <p:cNvSpPr/>
          <p:nvPr/>
        </p:nvSpPr>
        <p:spPr>
          <a:xfrm>
            <a:off x="2503932" y="7254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7" name="object 2237"/>
          <p:cNvSpPr/>
          <p:nvPr/>
        </p:nvSpPr>
        <p:spPr>
          <a:xfrm>
            <a:off x="2502407" y="72527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8" name="object 2238"/>
          <p:cNvSpPr/>
          <p:nvPr/>
        </p:nvSpPr>
        <p:spPr>
          <a:xfrm>
            <a:off x="2502407" y="72496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9" name="object 2239"/>
          <p:cNvSpPr/>
          <p:nvPr/>
        </p:nvSpPr>
        <p:spPr>
          <a:xfrm>
            <a:off x="2503932" y="7242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0" name="object 2240"/>
          <p:cNvSpPr/>
          <p:nvPr/>
        </p:nvSpPr>
        <p:spPr>
          <a:xfrm>
            <a:off x="2502407" y="72412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1" name="object 2241"/>
          <p:cNvSpPr/>
          <p:nvPr/>
        </p:nvSpPr>
        <p:spPr>
          <a:xfrm>
            <a:off x="2503932" y="72359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2" name="object 2242"/>
          <p:cNvSpPr/>
          <p:nvPr/>
        </p:nvSpPr>
        <p:spPr>
          <a:xfrm>
            <a:off x="2503932" y="72298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3" name="object 2243"/>
          <p:cNvSpPr/>
          <p:nvPr/>
        </p:nvSpPr>
        <p:spPr>
          <a:xfrm>
            <a:off x="2502407" y="72290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4" name="object 2244"/>
          <p:cNvSpPr/>
          <p:nvPr/>
        </p:nvSpPr>
        <p:spPr>
          <a:xfrm>
            <a:off x="2503932" y="72222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5" name="object 2245"/>
          <p:cNvSpPr/>
          <p:nvPr/>
        </p:nvSpPr>
        <p:spPr>
          <a:xfrm>
            <a:off x="2502407" y="72214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6" name="object 2246"/>
          <p:cNvSpPr/>
          <p:nvPr/>
        </p:nvSpPr>
        <p:spPr>
          <a:xfrm>
            <a:off x="2502407" y="72191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7" name="object 2247"/>
          <p:cNvSpPr/>
          <p:nvPr/>
        </p:nvSpPr>
        <p:spPr>
          <a:xfrm>
            <a:off x="2502407" y="72161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8" name="object 2248"/>
          <p:cNvSpPr/>
          <p:nvPr/>
        </p:nvSpPr>
        <p:spPr>
          <a:xfrm>
            <a:off x="2502407" y="72130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9" name="object 2249"/>
          <p:cNvSpPr/>
          <p:nvPr/>
        </p:nvSpPr>
        <p:spPr>
          <a:xfrm>
            <a:off x="2503932" y="72069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0" name="object 2250"/>
          <p:cNvSpPr/>
          <p:nvPr/>
        </p:nvSpPr>
        <p:spPr>
          <a:xfrm>
            <a:off x="2503932" y="72009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1" name="object 2251"/>
          <p:cNvSpPr/>
          <p:nvPr/>
        </p:nvSpPr>
        <p:spPr>
          <a:xfrm>
            <a:off x="2502407" y="72001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2" name="object 2252"/>
          <p:cNvSpPr/>
          <p:nvPr/>
        </p:nvSpPr>
        <p:spPr>
          <a:xfrm>
            <a:off x="2502407" y="7197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3" name="object 2253"/>
          <p:cNvSpPr/>
          <p:nvPr/>
        </p:nvSpPr>
        <p:spPr>
          <a:xfrm>
            <a:off x="2503932" y="7191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4" name="object 2254"/>
          <p:cNvSpPr/>
          <p:nvPr/>
        </p:nvSpPr>
        <p:spPr>
          <a:xfrm>
            <a:off x="2502407" y="7190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5" name="object 2255"/>
          <p:cNvSpPr/>
          <p:nvPr/>
        </p:nvSpPr>
        <p:spPr>
          <a:xfrm>
            <a:off x="2502407" y="7187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6" name="object 2256"/>
          <p:cNvSpPr/>
          <p:nvPr/>
        </p:nvSpPr>
        <p:spPr>
          <a:xfrm>
            <a:off x="2503932" y="71795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7" name="object 2257"/>
          <p:cNvSpPr/>
          <p:nvPr/>
        </p:nvSpPr>
        <p:spPr>
          <a:xfrm>
            <a:off x="2503932" y="7173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8" name="object 2258"/>
          <p:cNvSpPr/>
          <p:nvPr/>
        </p:nvSpPr>
        <p:spPr>
          <a:xfrm>
            <a:off x="2503932" y="716584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9" name="object 2259"/>
          <p:cNvSpPr/>
          <p:nvPr/>
        </p:nvSpPr>
        <p:spPr>
          <a:xfrm>
            <a:off x="2503932" y="7159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0" name="object 2260"/>
          <p:cNvSpPr/>
          <p:nvPr/>
        </p:nvSpPr>
        <p:spPr>
          <a:xfrm>
            <a:off x="2502407" y="71582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1" name="object 2261"/>
          <p:cNvSpPr/>
          <p:nvPr/>
        </p:nvSpPr>
        <p:spPr>
          <a:xfrm>
            <a:off x="2502407" y="71559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2" name="object 2262"/>
          <p:cNvSpPr/>
          <p:nvPr/>
        </p:nvSpPr>
        <p:spPr>
          <a:xfrm>
            <a:off x="2503932" y="71490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3" name="object 2263"/>
          <p:cNvSpPr/>
          <p:nvPr/>
        </p:nvSpPr>
        <p:spPr>
          <a:xfrm>
            <a:off x="2502407" y="71483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4" name="object 2264"/>
          <p:cNvSpPr/>
          <p:nvPr/>
        </p:nvSpPr>
        <p:spPr>
          <a:xfrm>
            <a:off x="2502407" y="71460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5" name="object 2265"/>
          <p:cNvSpPr/>
          <p:nvPr/>
        </p:nvSpPr>
        <p:spPr>
          <a:xfrm>
            <a:off x="2505455" y="7142988"/>
            <a:ext cx="233679" cy="332740"/>
          </a:xfrm>
          <a:custGeom>
            <a:avLst/>
            <a:gdLst/>
            <a:ahLst/>
            <a:cxnLst/>
            <a:rect l="l" t="t" r="r" b="b"/>
            <a:pathLst>
              <a:path w="233680" h="332740">
                <a:moveTo>
                  <a:pt x="0" y="0"/>
                </a:moveTo>
                <a:lnTo>
                  <a:pt x="233171" y="0"/>
                </a:lnTo>
                <a:lnTo>
                  <a:pt x="233171" y="332232"/>
                </a:lnTo>
                <a:lnTo>
                  <a:pt x="0" y="33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6" name="object 2266"/>
          <p:cNvSpPr/>
          <p:nvPr/>
        </p:nvSpPr>
        <p:spPr>
          <a:xfrm>
            <a:off x="2502407" y="7138416"/>
            <a:ext cx="239268" cy="3398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7" name="object 2267"/>
          <p:cNvSpPr/>
          <p:nvPr/>
        </p:nvSpPr>
        <p:spPr>
          <a:xfrm>
            <a:off x="2503932" y="7139940"/>
            <a:ext cx="236220" cy="338455"/>
          </a:xfrm>
          <a:custGeom>
            <a:avLst/>
            <a:gdLst/>
            <a:ahLst/>
            <a:cxnLst/>
            <a:rect l="l" t="t" r="r" b="b"/>
            <a:pathLst>
              <a:path w="236219" h="338454">
                <a:moveTo>
                  <a:pt x="236219" y="0"/>
                </a:moveTo>
                <a:lnTo>
                  <a:pt x="0" y="0"/>
                </a:lnTo>
                <a:lnTo>
                  <a:pt x="0" y="338328"/>
                </a:lnTo>
                <a:lnTo>
                  <a:pt x="236219" y="338328"/>
                </a:lnTo>
                <a:lnTo>
                  <a:pt x="236219" y="335280"/>
                </a:lnTo>
                <a:lnTo>
                  <a:pt x="4572" y="335280"/>
                </a:lnTo>
                <a:lnTo>
                  <a:pt x="1524" y="333756"/>
                </a:lnTo>
                <a:lnTo>
                  <a:pt x="4572" y="333756"/>
                </a:lnTo>
                <a:lnTo>
                  <a:pt x="4572" y="4572"/>
                </a:lnTo>
                <a:lnTo>
                  <a:pt x="1524" y="4572"/>
                </a:lnTo>
                <a:lnTo>
                  <a:pt x="4572" y="3048"/>
                </a:lnTo>
                <a:lnTo>
                  <a:pt x="236219" y="3048"/>
                </a:lnTo>
                <a:lnTo>
                  <a:pt x="236219" y="0"/>
                </a:lnTo>
                <a:close/>
              </a:path>
              <a:path w="236219" h="338454">
                <a:moveTo>
                  <a:pt x="4572" y="333756"/>
                </a:moveTo>
                <a:lnTo>
                  <a:pt x="1524" y="333756"/>
                </a:lnTo>
                <a:lnTo>
                  <a:pt x="4572" y="335280"/>
                </a:lnTo>
                <a:lnTo>
                  <a:pt x="4572" y="333756"/>
                </a:lnTo>
                <a:close/>
              </a:path>
              <a:path w="236219" h="338454">
                <a:moveTo>
                  <a:pt x="231648" y="333756"/>
                </a:moveTo>
                <a:lnTo>
                  <a:pt x="4572" y="333756"/>
                </a:lnTo>
                <a:lnTo>
                  <a:pt x="4572" y="335280"/>
                </a:lnTo>
                <a:lnTo>
                  <a:pt x="231648" y="335280"/>
                </a:lnTo>
                <a:lnTo>
                  <a:pt x="231648" y="333756"/>
                </a:lnTo>
                <a:close/>
              </a:path>
              <a:path w="236219" h="338454">
                <a:moveTo>
                  <a:pt x="231648" y="3048"/>
                </a:moveTo>
                <a:lnTo>
                  <a:pt x="231648" y="335280"/>
                </a:lnTo>
                <a:lnTo>
                  <a:pt x="234695" y="333756"/>
                </a:lnTo>
                <a:lnTo>
                  <a:pt x="236219" y="333756"/>
                </a:lnTo>
                <a:lnTo>
                  <a:pt x="236219" y="4572"/>
                </a:lnTo>
                <a:lnTo>
                  <a:pt x="234695" y="4572"/>
                </a:lnTo>
                <a:lnTo>
                  <a:pt x="231648" y="3048"/>
                </a:lnTo>
                <a:close/>
              </a:path>
              <a:path w="236219" h="338454">
                <a:moveTo>
                  <a:pt x="236219" y="333756"/>
                </a:moveTo>
                <a:lnTo>
                  <a:pt x="234695" y="333756"/>
                </a:lnTo>
                <a:lnTo>
                  <a:pt x="231648" y="335280"/>
                </a:lnTo>
                <a:lnTo>
                  <a:pt x="236219" y="335280"/>
                </a:lnTo>
                <a:lnTo>
                  <a:pt x="236219" y="333756"/>
                </a:lnTo>
                <a:close/>
              </a:path>
              <a:path w="236219" h="338454">
                <a:moveTo>
                  <a:pt x="4572" y="3048"/>
                </a:moveTo>
                <a:lnTo>
                  <a:pt x="1524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236219" h="338454">
                <a:moveTo>
                  <a:pt x="231648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231648" y="4572"/>
                </a:lnTo>
                <a:lnTo>
                  <a:pt x="231648" y="3048"/>
                </a:lnTo>
                <a:close/>
              </a:path>
              <a:path w="236219" h="338454">
                <a:moveTo>
                  <a:pt x="236219" y="3048"/>
                </a:moveTo>
                <a:lnTo>
                  <a:pt x="231648" y="3048"/>
                </a:lnTo>
                <a:lnTo>
                  <a:pt x="234695" y="4572"/>
                </a:lnTo>
                <a:lnTo>
                  <a:pt x="236219" y="4572"/>
                </a:lnTo>
                <a:lnTo>
                  <a:pt x="236219" y="304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8" name="object 2268"/>
          <p:cNvSpPr/>
          <p:nvPr/>
        </p:nvSpPr>
        <p:spPr>
          <a:xfrm>
            <a:off x="3936491" y="7132320"/>
            <a:ext cx="239268" cy="3459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69" name="object 2269"/>
          <p:cNvSpPr/>
          <p:nvPr/>
        </p:nvSpPr>
        <p:spPr>
          <a:xfrm>
            <a:off x="3936491" y="7471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0" name="object 2270"/>
          <p:cNvSpPr/>
          <p:nvPr/>
        </p:nvSpPr>
        <p:spPr>
          <a:xfrm>
            <a:off x="3936491" y="74691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1" name="object 2271"/>
          <p:cNvSpPr/>
          <p:nvPr/>
        </p:nvSpPr>
        <p:spPr>
          <a:xfrm>
            <a:off x="3938015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2" name="object 2272"/>
          <p:cNvSpPr/>
          <p:nvPr/>
        </p:nvSpPr>
        <p:spPr>
          <a:xfrm>
            <a:off x="3936491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3" name="object 2273"/>
          <p:cNvSpPr/>
          <p:nvPr/>
        </p:nvSpPr>
        <p:spPr>
          <a:xfrm>
            <a:off x="3936491" y="7456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4" name="object 2274"/>
          <p:cNvSpPr/>
          <p:nvPr/>
        </p:nvSpPr>
        <p:spPr>
          <a:xfrm>
            <a:off x="3938015" y="7450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5" name="object 2275"/>
          <p:cNvSpPr/>
          <p:nvPr/>
        </p:nvSpPr>
        <p:spPr>
          <a:xfrm>
            <a:off x="3936491" y="74500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6" name="object 2276"/>
          <p:cNvSpPr/>
          <p:nvPr/>
        </p:nvSpPr>
        <p:spPr>
          <a:xfrm>
            <a:off x="3936491" y="74477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7" name="object 2277"/>
          <p:cNvSpPr/>
          <p:nvPr/>
        </p:nvSpPr>
        <p:spPr>
          <a:xfrm>
            <a:off x="3936491" y="7444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8" name="object 2278"/>
          <p:cNvSpPr/>
          <p:nvPr/>
        </p:nvSpPr>
        <p:spPr>
          <a:xfrm>
            <a:off x="3938015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9" name="object 2279"/>
          <p:cNvSpPr/>
          <p:nvPr/>
        </p:nvSpPr>
        <p:spPr>
          <a:xfrm>
            <a:off x="3936491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0" name="object 2280"/>
          <p:cNvSpPr/>
          <p:nvPr/>
        </p:nvSpPr>
        <p:spPr>
          <a:xfrm>
            <a:off x="3936491" y="74348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1" name="object 2281"/>
          <p:cNvSpPr/>
          <p:nvPr/>
        </p:nvSpPr>
        <p:spPr>
          <a:xfrm>
            <a:off x="3938015" y="74295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2" name="object 2282"/>
          <p:cNvSpPr/>
          <p:nvPr/>
        </p:nvSpPr>
        <p:spPr>
          <a:xfrm>
            <a:off x="3936491" y="74287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3" name="object 2283"/>
          <p:cNvSpPr/>
          <p:nvPr/>
        </p:nvSpPr>
        <p:spPr>
          <a:xfrm>
            <a:off x="3936491" y="7427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4" name="object 2284"/>
          <p:cNvSpPr/>
          <p:nvPr/>
        </p:nvSpPr>
        <p:spPr>
          <a:xfrm>
            <a:off x="3938015" y="7421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5" name="object 2285"/>
          <p:cNvSpPr/>
          <p:nvPr/>
        </p:nvSpPr>
        <p:spPr>
          <a:xfrm>
            <a:off x="3938015" y="74173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6" name="object 2286"/>
          <p:cNvSpPr/>
          <p:nvPr/>
        </p:nvSpPr>
        <p:spPr>
          <a:xfrm>
            <a:off x="3936491" y="74157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7" name="object 2287"/>
          <p:cNvSpPr/>
          <p:nvPr/>
        </p:nvSpPr>
        <p:spPr>
          <a:xfrm>
            <a:off x="3936491" y="7413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8" name="object 2288"/>
          <p:cNvSpPr/>
          <p:nvPr/>
        </p:nvSpPr>
        <p:spPr>
          <a:xfrm>
            <a:off x="3938015" y="7408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9" name="object 2289"/>
          <p:cNvSpPr/>
          <p:nvPr/>
        </p:nvSpPr>
        <p:spPr>
          <a:xfrm>
            <a:off x="3936491" y="7407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0" name="object 2290"/>
          <p:cNvSpPr/>
          <p:nvPr/>
        </p:nvSpPr>
        <p:spPr>
          <a:xfrm>
            <a:off x="3936491" y="7405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1" name="object 2291"/>
          <p:cNvSpPr/>
          <p:nvPr/>
        </p:nvSpPr>
        <p:spPr>
          <a:xfrm>
            <a:off x="3938015" y="74005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2" name="object 2292"/>
          <p:cNvSpPr/>
          <p:nvPr/>
        </p:nvSpPr>
        <p:spPr>
          <a:xfrm>
            <a:off x="3938015" y="73959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3" name="object 2293"/>
          <p:cNvSpPr/>
          <p:nvPr/>
        </p:nvSpPr>
        <p:spPr>
          <a:xfrm>
            <a:off x="3936491" y="73944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4" name="object 2294"/>
          <p:cNvSpPr/>
          <p:nvPr/>
        </p:nvSpPr>
        <p:spPr>
          <a:xfrm>
            <a:off x="3936491" y="73921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5" name="object 2295"/>
          <p:cNvSpPr/>
          <p:nvPr/>
        </p:nvSpPr>
        <p:spPr>
          <a:xfrm>
            <a:off x="3936491" y="73898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6" name="object 2296"/>
          <p:cNvSpPr/>
          <p:nvPr/>
        </p:nvSpPr>
        <p:spPr>
          <a:xfrm>
            <a:off x="3936491" y="73875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7" name="object 2297"/>
          <p:cNvSpPr/>
          <p:nvPr/>
        </p:nvSpPr>
        <p:spPr>
          <a:xfrm>
            <a:off x="3936491" y="73853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8" name="object 2298"/>
          <p:cNvSpPr/>
          <p:nvPr/>
        </p:nvSpPr>
        <p:spPr>
          <a:xfrm>
            <a:off x="3938015" y="73792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9" name="object 2299"/>
          <p:cNvSpPr/>
          <p:nvPr/>
        </p:nvSpPr>
        <p:spPr>
          <a:xfrm>
            <a:off x="3938015" y="7374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0" name="object 2300"/>
          <p:cNvSpPr/>
          <p:nvPr/>
        </p:nvSpPr>
        <p:spPr>
          <a:xfrm>
            <a:off x="3936491" y="7373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1" name="object 2301"/>
          <p:cNvSpPr/>
          <p:nvPr/>
        </p:nvSpPr>
        <p:spPr>
          <a:xfrm>
            <a:off x="3936491" y="7370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2" name="object 2302"/>
          <p:cNvSpPr/>
          <p:nvPr/>
        </p:nvSpPr>
        <p:spPr>
          <a:xfrm>
            <a:off x="3938015" y="7365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3" name="object 2303"/>
          <p:cNvSpPr/>
          <p:nvPr/>
        </p:nvSpPr>
        <p:spPr>
          <a:xfrm>
            <a:off x="3938015" y="73609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4" name="object 2304"/>
          <p:cNvSpPr/>
          <p:nvPr/>
        </p:nvSpPr>
        <p:spPr>
          <a:xfrm>
            <a:off x="3936491" y="73593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5" name="object 2305"/>
          <p:cNvSpPr/>
          <p:nvPr/>
        </p:nvSpPr>
        <p:spPr>
          <a:xfrm>
            <a:off x="3936491" y="73563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6" name="object 2306"/>
          <p:cNvSpPr/>
          <p:nvPr/>
        </p:nvSpPr>
        <p:spPr>
          <a:xfrm>
            <a:off x="3938015" y="7350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7" name="object 2307"/>
          <p:cNvSpPr/>
          <p:nvPr/>
        </p:nvSpPr>
        <p:spPr>
          <a:xfrm>
            <a:off x="3938015" y="73441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8" name="object 2308"/>
          <p:cNvSpPr/>
          <p:nvPr/>
        </p:nvSpPr>
        <p:spPr>
          <a:xfrm>
            <a:off x="3936491" y="73433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9" name="object 2309"/>
          <p:cNvSpPr/>
          <p:nvPr/>
        </p:nvSpPr>
        <p:spPr>
          <a:xfrm>
            <a:off x="3936491" y="73411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0" name="object 2310"/>
          <p:cNvSpPr/>
          <p:nvPr/>
        </p:nvSpPr>
        <p:spPr>
          <a:xfrm>
            <a:off x="3938015" y="73334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1" name="object 2311"/>
          <p:cNvSpPr/>
          <p:nvPr/>
        </p:nvSpPr>
        <p:spPr>
          <a:xfrm>
            <a:off x="3936491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2" name="object 2312"/>
          <p:cNvSpPr/>
          <p:nvPr/>
        </p:nvSpPr>
        <p:spPr>
          <a:xfrm>
            <a:off x="3936491" y="7330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3" name="object 2313"/>
          <p:cNvSpPr/>
          <p:nvPr/>
        </p:nvSpPr>
        <p:spPr>
          <a:xfrm>
            <a:off x="3938015" y="7324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4" name="object 2314"/>
          <p:cNvSpPr/>
          <p:nvPr/>
        </p:nvSpPr>
        <p:spPr>
          <a:xfrm>
            <a:off x="3936491" y="7323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5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5" name="object 2315"/>
          <p:cNvSpPr/>
          <p:nvPr/>
        </p:nvSpPr>
        <p:spPr>
          <a:xfrm>
            <a:off x="3938015" y="73182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6" name="object 2316"/>
          <p:cNvSpPr/>
          <p:nvPr/>
        </p:nvSpPr>
        <p:spPr>
          <a:xfrm>
            <a:off x="3936491" y="73167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7" name="object 2317"/>
          <p:cNvSpPr/>
          <p:nvPr/>
        </p:nvSpPr>
        <p:spPr>
          <a:xfrm>
            <a:off x="3936491" y="73144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8" name="object 2318"/>
          <p:cNvSpPr/>
          <p:nvPr/>
        </p:nvSpPr>
        <p:spPr>
          <a:xfrm>
            <a:off x="3938015" y="73091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9" name="object 2319"/>
          <p:cNvSpPr/>
          <p:nvPr/>
        </p:nvSpPr>
        <p:spPr>
          <a:xfrm>
            <a:off x="3936491" y="73083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0" name="object 2320"/>
          <p:cNvSpPr/>
          <p:nvPr/>
        </p:nvSpPr>
        <p:spPr>
          <a:xfrm>
            <a:off x="3938015" y="73014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1" name="object 2321"/>
          <p:cNvSpPr/>
          <p:nvPr/>
        </p:nvSpPr>
        <p:spPr>
          <a:xfrm>
            <a:off x="3936491" y="7300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2" name="object 2322"/>
          <p:cNvSpPr/>
          <p:nvPr/>
        </p:nvSpPr>
        <p:spPr>
          <a:xfrm>
            <a:off x="3938015" y="72938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3" name="object 2323"/>
          <p:cNvSpPr/>
          <p:nvPr/>
        </p:nvSpPr>
        <p:spPr>
          <a:xfrm>
            <a:off x="3938015" y="72892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4" name="object 2324"/>
          <p:cNvSpPr/>
          <p:nvPr/>
        </p:nvSpPr>
        <p:spPr>
          <a:xfrm>
            <a:off x="3936491" y="72885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5" name="object 2325"/>
          <p:cNvSpPr/>
          <p:nvPr/>
        </p:nvSpPr>
        <p:spPr>
          <a:xfrm>
            <a:off x="3938015" y="72816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6" name="object 2326"/>
          <p:cNvSpPr/>
          <p:nvPr/>
        </p:nvSpPr>
        <p:spPr>
          <a:xfrm>
            <a:off x="3936491" y="7280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7" name="object 2327"/>
          <p:cNvSpPr/>
          <p:nvPr/>
        </p:nvSpPr>
        <p:spPr>
          <a:xfrm>
            <a:off x="3938015" y="72755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8" name="object 2328"/>
          <p:cNvSpPr/>
          <p:nvPr/>
        </p:nvSpPr>
        <p:spPr>
          <a:xfrm>
            <a:off x="3936491" y="72748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9" name="object 2329"/>
          <p:cNvSpPr/>
          <p:nvPr/>
        </p:nvSpPr>
        <p:spPr>
          <a:xfrm>
            <a:off x="3936491" y="72725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0" name="object 2330"/>
          <p:cNvSpPr/>
          <p:nvPr/>
        </p:nvSpPr>
        <p:spPr>
          <a:xfrm>
            <a:off x="3938015" y="72664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1" name="object 2331"/>
          <p:cNvSpPr/>
          <p:nvPr/>
        </p:nvSpPr>
        <p:spPr>
          <a:xfrm>
            <a:off x="3936491" y="72656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E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2" name="object 2332"/>
          <p:cNvSpPr/>
          <p:nvPr/>
        </p:nvSpPr>
        <p:spPr>
          <a:xfrm>
            <a:off x="3938015" y="72603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3" name="object 2333"/>
          <p:cNvSpPr/>
          <p:nvPr/>
        </p:nvSpPr>
        <p:spPr>
          <a:xfrm>
            <a:off x="3936491" y="72588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4" name="object 2334"/>
          <p:cNvSpPr/>
          <p:nvPr/>
        </p:nvSpPr>
        <p:spPr>
          <a:xfrm>
            <a:off x="3936491" y="72557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5" name="object 2335"/>
          <p:cNvSpPr/>
          <p:nvPr/>
        </p:nvSpPr>
        <p:spPr>
          <a:xfrm>
            <a:off x="3938015" y="7249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6" name="object 2336"/>
          <p:cNvSpPr/>
          <p:nvPr/>
        </p:nvSpPr>
        <p:spPr>
          <a:xfrm>
            <a:off x="3936491" y="72481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7" name="object 2337"/>
          <p:cNvSpPr/>
          <p:nvPr/>
        </p:nvSpPr>
        <p:spPr>
          <a:xfrm>
            <a:off x="3936491" y="72450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8" name="object 2338"/>
          <p:cNvSpPr/>
          <p:nvPr/>
        </p:nvSpPr>
        <p:spPr>
          <a:xfrm>
            <a:off x="3938015" y="723747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9" name="object 2339"/>
          <p:cNvSpPr/>
          <p:nvPr/>
        </p:nvSpPr>
        <p:spPr>
          <a:xfrm>
            <a:off x="3936491" y="72367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0" name="object 2340"/>
          <p:cNvSpPr/>
          <p:nvPr/>
        </p:nvSpPr>
        <p:spPr>
          <a:xfrm>
            <a:off x="3938015" y="72313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1" name="object 2341"/>
          <p:cNvSpPr/>
          <p:nvPr/>
        </p:nvSpPr>
        <p:spPr>
          <a:xfrm>
            <a:off x="3938015" y="72252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2" name="object 2342"/>
          <p:cNvSpPr/>
          <p:nvPr/>
        </p:nvSpPr>
        <p:spPr>
          <a:xfrm>
            <a:off x="3936491" y="72245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3" name="object 2343"/>
          <p:cNvSpPr/>
          <p:nvPr/>
        </p:nvSpPr>
        <p:spPr>
          <a:xfrm>
            <a:off x="3938015" y="72176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4" name="object 2344"/>
          <p:cNvSpPr/>
          <p:nvPr/>
        </p:nvSpPr>
        <p:spPr>
          <a:xfrm>
            <a:off x="3936491" y="72169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5" name="object 2345"/>
          <p:cNvSpPr/>
          <p:nvPr/>
        </p:nvSpPr>
        <p:spPr>
          <a:xfrm>
            <a:off x="3936491" y="7214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6" name="object 2346"/>
          <p:cNvSpPr/>
          <p:nvPr/>
        </p:nvSpPr>
        <p:spPr>
          <a:xfrm>
            <a:off x="3936491" y="7211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7" name="object 2347"/>
          <p:cNvSpPr/>
          <p:nvPr/>
        </p:nvSpPr>
        <p:spPr>
          <a:xfrm>
            <a:off x="3936491" y="72085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8" name="object 2348"/>
          <p:cNvSpPr/>
          <p:nvPr/>
        </p:nvSpPr>
        <p:spPr>
          <a:xfrm>
            <a:off x="3938015" y="72024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9" name="object 2349"/>
          <p:cNvSpPr/>
          <p:nvPr/>
        </p:nvSpPr>
        <p:spPr>
          <a:xfrm>
            <a:off x="3938015" y="71963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0" name="object 2350"/>
          <p:cNvSpPr/>
          <p:nvPr/>
        </p:nvSpPr>
        <p:spPr>
          <a:xfrm>
            <a:off x="3936491" y="71948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1" name="object 2351"/>
          <p:cNvSpPr/>
          <p:nvPr/>
        </p:nvSpPr>
        <p:spPr>
          <a:xfrm>
            <a:off x="3936491" y="71925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2" name="object 2352"/>
          <p:cNvSpPr/>
          <p:nvPr/>
        </p:nvSpPr>
        <p:spPr>
          <a:xfrm>
            <a:off x="3938015" y="7185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3" name="object 2353"/>
          <p:cNvSpPr/>
          <p:nvPr/>
        </p:nvSpPr>
        <p:spPr>
          <a:xfrm>
            <a:off x="3936491" y="71841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4" name="object 2354"/>
          <p:cNvSpPr/>
          <p:nvPr/>
        </p:nvSpPr>
        <p:spPr>
          <a:xfrm>
            <a:off x="3936491" y="71818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5" name="object 2355"/>
          <p:cNvSpPr/>
          <p:nvPr/>
        </p:nvSpPr>
        <p:spPr>
          <a:xfrm>
            <a:off x="3938015" y="717499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6" name="object 2356"/>
          <p:cNvSpPr/>
          <p:nvPr/>
        </p:nvSpPr>
        <p:spPr>
          <a:xfrm>
            <a:off x="3938015" y="716737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7" name="object 2357"/>
          <p:cNvSpPr/>
          <p:nvPr/>
        </p:nvSpPr>
        <p:spPr>
          <a:xfrm>
            <a:off x="3938015" y="715975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8" name="object 2358"/>
          <p:cNvSpPr/>
          <p:nvPr/>
        </p:nvSpPr>
        <p:spPr>
          <a:xfrm>
            <a:off x="3938015" y="71536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9" name="object 2359"/>
          <p:cNvSpPr/>
          <p:nvPr/>
        </p:nvSpPr>
        <p:spPr>
          <a:xfrm>
            <a:off x="3936491" y="71528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0" name="object 2360"/>
          <p:cNvSpPr/>
          <p:nvPr/>
        </p:nvSpPr>
        <p:spPr>
          <a:xfrm>
            <a:off x="3936491" y="7150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1" name="object 2361"/>
          <p:cNvSpPr/>
          <p:nvPr/>
        </p:nvSpPr>
        <p:spPr>
          <a:xfrm>
            <a:off x="3938015" y="71429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2" name="object 2362"/>
          <p:cNvSpPr/>
          <p:nvPr/>
        </p:nvSpPr>
        <p:spPr>
          <a:xfrm>
            <a:off x="3936491" y="7142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3" name="object 2363"/>
          <p:cNvSpPr/>
          <p:nvPr/>
        </p:nvSpPr>
        <p:spPr>
          <a:xfrm>
            <a:off x="3936491" y="71399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4" name="object 2364"/>
          <p:cNvSpPr/>
          <p:nvPr/>
        </p:nvSpPr>
        <p:spPr>
          <a:xfrm>
            <a:off x="3936491" y="7132320"/>
            <a:ext cx="239268" cy="3459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5" name="object 2365"/>
          <p:cNvSpPr/>
          <p:nvPr/>
        </p:nvSpPr>
        <p:spPr>
          <a:xfrm>
            <a:off x="3936491" y="7471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6" name="object 2366"/>
          <p:cNvSpPr/>
          <p:nvPr/>
        </p:nvSpPr>
        <p:spPr>
          <a:xfrm>
            <a:off x="3936491" y="74691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7" name="object 2367"/>
          <p:cNvSpPr/>
          <p:nvPr/>
        </p:nvSpPr>
        <p:spPr>
          <a:xfrm>
            <a:off x="3936491" y="7466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8" name="object 2368"/>
          <p:cNvSpPr/>
          <p:nvPr/>
        </p:nvSpPr>
        <p:spPr>
          <a:xfrm>
            <a:off x="3938015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9" name="object 2369"/>
          <p:cNvSpPr/>
          <p:nvPr/>
        </p:nvSpPr>
        <p:spPr>
          <a:xfrm>
            <a:off x="3936491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0" name="object 2370"/>
          <p:cNvSpPr/>
          <p:nvPr/>
        </p:nvSpPr>
        <p:spPr>
          <a:xfrm>
            <a:off x="3938015" y="7450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1" name="object 2371"/>
          <p:cNvSpPr/>
          <p:nvPr/>
        </p:nvSpPr>
        <p:spPr>
          <a:xfrm>
            <a:off x="3936491" y="74500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2" name="object 2372"/>
          <p:cNvSpPr/>
          <p:nvPr/>
        </p:nvSpPr>
        <p:spPr>
          <a:xfrm>
            <a:off x="3936491" y="74477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3" name="object 2373"/>
          <p:cNvSpPr/>
          <p:nvPr/>
        </p:nvSpPr>
        <p:spPr>
          <a:xfrm>
            <a:off x="3936491" y="7444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4" name="object 2374"/>
          <p:cNvSpPr/>
          <p:nvPr/>
        </p:nvSpPr>
        <p:spPr>
          <a:xfrm>
            <a:off x="3938015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5" name="object 2375"/>
          <p:cNvSpPr/>
          <p:nvPr/>
        </p:nvSpPr>
        <p:spPr>
          <a:xfrm>
            <a:off x="3936491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6" name="object 2376"/>
          <p:cNvSpPr/>
          <p:nvPr/>
        </p:nvSpPr>
        <p:spPr>
          <a:xfrm>
            <a:off x="3936491" y="74348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7" name="object 2377"/>
          <p:cNvSpPr/>
          <p:nvPr/>
        </p:nvSpPr>
        <p:spPr>
          <a:xfrm>
            <a:off x="3938015" y="74295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8" name="object 2378"/>
          <p:cNvSpPr/>
          <p:nvPr/>
        </p:nvSpPr>
        <p:spPr>
          <a:xfrm>
            <a:off x="3936491" y="74287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9" name="object 2379"/>
          <p:cNvSpPr/>
          <p:nvPr/>
        </p:nvSpPr>
        <p:spPr>
          <a:xfrm>
            <a:off x="3936491" y="7427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0" name="object 2380"/>
          <p:cNvSpPr/>
          <p:nvPr/>
        </p:nvSpPr>
        <p:spPr>
          <a:xfrm>
            <a:off x="3938015" y="7421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1" name="object 2381"/>
          <p:cNvSpPr/>
          <p:nvPr/>
        </p:nvSpPr>
        <p:spPr>
          <a:xfrm>
            <a:off x="3938015" y="74173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2" name="object 2382"/>
          <p:cNvSpPr/>
          <p:nvPr/>
        </p:nvSpPr>
        <p:spPr>
          <a:xfrm>
            <a:off x="3936491" y="74157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3" name="object 2383"/>
          <p:cNvSpPr/>
          <p:nvPr/>
        </p:nvSpPr>
        <p:spPr>
          <a:xfrm>
            <a:off x="3936491" y="7413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4" name="object 2384"/>
          <p:cNvSpPr/>
          <p:nvPr/>
        </p:nvSpPr>
        <p:spPr>
          <a:xfrm>
            <a:off x="3938015" y="7408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5" name="object 2385"/>
          <p:cNvSpPr/>
          <p:nvPr/>
        </p:nvSpPr>
        <p:spPr>
          <a:xfrm>
            <a:off x="3936491" y="7407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6" name="object 2386"/>
          <p:cNvSpPr/>
          <p:nvPr/>
        </p:nvSpPr>
        <p:spPr>
          <a:xfrm>
            <a:off x="3936491" y="7405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7" name="object 2387"/>
          <p:cNvSpPr/>
          <p:nvPr/>
        </p:nvSpPr>
        <p:spPr>
          <a:xfrm>
            <a:off x="3938015" y="74005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8" name="object 2388"/>
          <p:cNvSpPr/>
          <p:nvPr/>
        </p:nvSpPr>
        <p:spPr>
          <a:xfrm>
            <a:off x="3938015" y="73959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9" name="object 2389"/>
          <p:cNvSpPr/>
          <p:nvPr/>
        </p:nvSpPr>
        <p:spPr>
          <a:xfrm>
            <a:off x="3936491" y="73944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0" name="object 2390"/>
          <p:cNvSpPr/>
          <p:nvPr/>
        </p:nvSpPr>
        <p:spPr>
          <a:xfrm>
            <a:off x="3936491" y="73921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1" name="object 2391"/>
          <p:cNvSpPr/>
          <p:nvPr/>
        </p:nvSpPr>
        <p:spPr>
          <a:xfrm>
            <a:off x="3936491" y="73898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2" name="object 2392"/>
          <p:cNvSpPr/>
          <p:nvPr/>
        </p:nvSpPr>
        <p:spPr>
          <a:xfrm>
            <a:off x="3936491" y="73875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3" name="object 2393"/>
          <p:cNvSpPr/>
          <p:nvPr/>
        </p:nvSpPr>
        <p:spPr>
          <a:xfrm>
            <a:off x="3936491" y="73853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4" name="object 2394"/>
          <p:cNvSpPr/>
          <p:nvPr/>
        </p:nvSpPr>
        <p:spPr>
          <a:xfrm>
            <a:off x="3938015" y="73792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5" name="object 2395"/>
          <p:cNvSpPr/>
          <p:nvPr/>
        </p:nvSpPr>
        <p:spPr>
          <a:xfrm>
            <a:off x="3938015" y="7374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6" name="object 2396"/>
          <p:cNvSpPr/>
          <p:nvPr/>
        </p:nvSpPr>
        <p:spPr>
          <a:xfrm>
            <a:off x="3936491" y="7373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7" name="object 2397"/>
          <p:cNvSpPr/>
          <p:nvPr/>
        </p:nvSpPr>
        <p:spPr>
          <a:xfrm>
            <a:off x="3936491" y="7370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8" name="object 2398"/>
          <p:cNvSpPr/>
          <p:nvPr/>
        </p:nvSpPr>
        <p:spPr>
          <a:xfrm>
            <a:off x="3938015" y="7365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9" name="object 2399"/>
          <p:cNvSpPr/>
          <p:nvPr/>
        </p:nvSpPr>
        <p:spPr>
          <a:xfrm>
            <a:off x="3938015" y="73609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0" name="object 2400"/>
          <p:cNvSpPr/>
          <p:nvPr/>
        </p:nvSpPr>
        <p:spPr>
          <a:xfrm>
            <a:off x="3936491" y="73593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1" name="object 2401"/>
          <p:cNvSpPr/>
          <p:nvPr/>
        </p:nvSpPr>
        <p:spPr>
          <a:xfrm>
            <a:off x="3936491" y="73563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2" name="object 2402"/>
          <p:cNvSpPr/>
          <p:nvPr/>
        </p:nvSpPr>
        <p:spPr>
          <a:xfrm>
            <a:off x="3938015" y="7350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3" name="object 2403"/>
          <p:cNvSpPr/>
          <p:nvPr/>
        </p:nvSpPr>
        <p:spPr>
          <a:xfrm>
            <a:off x="3938015" y="73441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4" name="object 2404"/>
          <p:cNvSpPr/>
          <p:nvPr/>
        </p:nvSpPr>
        <p:spPr>
          <a:xfrm>
            <a:off x="3936491" y="73433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5" name="object 2405"/>
          <p:cNvSpPr/>
          <p:nvPr/>
        </p:nvSpPr>
        <p:spPr>
          <a:xfrm>
            <a:off x="3936491" y="73411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6" name="object 2406"/>
          <p:cNvSpPr/>
          <p:nvPr/>
        </p:nvSpPr>
        <p:spPr>
          <a:xfrm>
            <a:off x="3938015" y="73334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7" name="object 2407"/>
          <p:cNvSpPr/>
          <p:nvPr/>
        </p:nvSpPr>
        <p:spPr>
          <a:xfrm>
            <a:off x="3936491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8" name="object 2408"/>
          <p:cNvSpPr/>
          <p:nvPr/>
        </p:nvSpPr>
        <p:spPr>
          <a:xfrm>
            <a:off x="3936491" y="7330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9" name="object 2409"/>
          <p:cNvSpPr/>
          <p:nvPr/>
        </p:nvSpPr>
        <p:spPr>
          <a:xfrm>
            <a:off x="3938015" y="7324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0" name="object 2410"/>
          <p:cNvSpPr/>
          <p:nvPr/>
        </p:nvSpPr>
        <p:spPr>
          <a:xfrm>
            <a:off x="3936491" y="7323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5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1" name="object 2411"/>
          <p:cNvSpPr/>
          <p:nvPr/>
        </p:nvSpPr>
        <p:spPr>
          <a:xfrm>
            <a:off x="3938015" y="73182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2" name="object 2412"/>
          <p:cNvSpPr/>
          <p:nvPr/>
        </p:nvSpPr>
        <p:spPr>
          <a:xfrm>
            <a:off x="3936491" y="73167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3" name="object 2413"/>
          <p:cNvSpPr/>
          <p:nvPr/>
        </p:nvSpPr>
        <p:spPr>
          <a:xfrm>
            <a:off x="3936491" y="73144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4" name="object 2414"/>
          <p:cNvSpPr/>
          <p:nvPr/>
        </p:nvSpPr>
        <p:spPr>
          <a:xfrm>
            <a:off x="3938015" y="73091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5" name="object 2415"/>
          <p:cNvSpPr/>
          <p:nvPr/>
        </p:nvSpPr>
        <p:spPr>
          <a:xfrm>
            <a:off x="3936491" y="73083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6" name="object 2416"/>
          <p:cNvSpPr/>
          <p:nvPr/>
        </p:nvSpPr>
        <p:spPr>
          <a:xfrm>
            <a:off x="3938015" y="73014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7" name="object 2417"/>
          <p:cNvSpPr/>
          <p:nvPr/>
        </p:nvSpPr>
        <p:spPr>
          <a:xfrm>
            <a:off x="3936491" y="7300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8" name="object 2418"/>
          <p:cNvSpPr/>
          <p:nvPr/>
        </p:nvSpPr>
        <p:spPr>
          <a:xfrm>
            <a:off x="3938015" y="72938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9" name="object 2419"/>
          <p:cNvSpPr/>
          <p:nvPr/>
        </p:nvSpPr>
        <p:spPr>
          <a:xfrm>
            <a:off x="3938015" y="72892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0" name="object 2420"/>
          <p:cNvSpPr/>
          <p:nvPr/>
        </p:nvSpPr>
        <p:spPr>
          <a:xfrm>
            <a:off x="3936491" y="72885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1" name="object 2421"/>
          <p:cNvSpPr/>
          <p:nvPr/>
        </p:nvSpPr>
        <p:spPr>
          <a:xfrm>
            <a:off x="3938015" y="72816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2" name="object 2422"/>
          <p:cNvSpPr/>
          <p:nvPr/>
        </p:nvSpPr>
        <p:spPr>
          <a:xfrm>
            <a:off x="3936491" y="7280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3" name="object 2423"/>
          <p:cNvSpPr/>
          <p:nvPr/>
        </p:nvSpPr>
        <p:spPr>
          <a:xfrm>
            <a:off x="3938015" y="72755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4" name="object 2424"/>
          <p:cNvSpPr/>
          <p:nvPr/>
        </p:nvSpPr>
        <p:spPr>
          <a:xfrm>
            <a:off x="3936491" y="72748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5" name="object 2425"/>
          <p:cNvSpPr/>
          <p:nvPr/>
        </p:nvSpPr>
        <p:spPr>
          <a:xfrm>
            <a:off x="3936491" y="72725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6" name="object 2426"/>
          <p:cNvSpPr/>
          <p:nvPr/>
        </p:nvSpPr>
        <p:spPr>
          <a:xfrm>
            <a:off x="3938015" y="72664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7" name="object 2427"/>
          <p:cNvSpPr/>
          <p:nvPr/>
        </p:nvSpPr>
        <p:spPr>
          <a:xfrm>
            <a:off x="3936491" y="72656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E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8" name="object 2428"/>
          <p:cNvSpPr/>
          <p:nvPr/>
        </p:nvSpPr>
        <p:spPr>
          <a:xfrm>
            <a:off x="3938015" y="72603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9" name="object 2429"/>
          <p:cNvSpPr/>
          <p:nvPr/>
        </p:nvSpPr>
        <p:spPr>
          <a:xfrm>
            <a:off x="3936491" y="72588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0" name="object 2430"/>
          <p:cNvSpPr/>
          <p:nvPr/>
        </p:nvSpPr>
        <p:spPr>
          <a:xfrm>
            <a:off x="3936491" y="72557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1" name="object 2431"/>
          <p:cNvSpPr/>
          <p:nvPr/>
        </p:nvSpPr>
        <p:spPr>
          <a:xfrm>
            <a:off x="3938015" y="7249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2" name="object 2432"/>
          <p:cNvSpPr/>
          <p:nvPr/>
        </p:nvSpPr>
        <p:spPr>
          <a:xfrm>
            <a:off x="3936491" y="72481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3" name="object 2433"/>
          <p:cNvSpPr/>
          <p:nvPr/>
        </p:nvSpPr>
        <p:spPr>
          <a:xfrm>
            <a:off x="3936491" y="72450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4" name="object 2434"/>
          <p:cNvSpPr/>
          <p:nvPr/>
        </p:nvSpPr>
        <p:spPr>
          <a:xfrm>
            <a:off x="3938015" y="723747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5" name="object 2435"/>
          <p:cNvSpPr/>
          <p:nvPr/>
        </p:nvSpPr>
        <p:spPr>
          <a:xfrm>
            <a:off x="3936491" y="72367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6" name="object 2436"/>
          <p:cNvSpPr/>
          <p:nvPr/>
        </p:nvSpPr>
        <p:spPr>
          <a:xfrm>
            <a:off x="3938015" y="72313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7" name="object 2437"/>
          <p:cNvSpPr/>
          <p:nvPr/>
        </p:nvSpPr>
        <p:spPr>
          <a:xfrm>
            <a:off x="3938015" y="72252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8" name="object 2438"/>
          <p:cNvSpPr/>
          <p:nvPr/>
        </p:nvSpPr>
        <p:spPr>
          <a:xfrm>
            <a:off x="3936491" y="72245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9" name="object 2439"/>
          <p:cNvSpPr/>
          <p:nvPr/>
        </p:nvSpPr>
        <p:spPr>
          <a:xfrm>
            <a:off x="3938015" y="72176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0" name="object 2440"/>
          <p:cNvSpPr/>
          <p:nvPr/>
        </p:nvSpPr>
        <p:spPr>
          <a:xfrm>
            <a:off x="3936491" y="72169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1" name="object 2441"/>
          <p:cNvSpPr/>
          <p:nvPr/>
        </p:nvSpPr>
        <p:spPr>
          <a:xfrm>
            <a:off x="3936491" y="7214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2" name="object 2442"/>
          <p:cNvSpPr/>
          <p:nvPr/>
        </p:nvSpPr>
        <p:spPr>
          <a:xfrm>
            <a:off x="3936491" y="7211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3" name="object 2443"/>
          <p:cNvSpPr/>
          <p:nvPr/>
        </p:nvSpPr>
        <p:spPr>
          <a:xfrm>
            <a:off x="3936491" y="72085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4" name="object 2444"/>
          <p:cNvSpPr/>
          <p:nvPr/>
        </p:nvSpPr>
        <p:spPr>
          <a:xfrm>
            <a:off x="3938015" y="72024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5" name="object 2445"/>
          <p:cNvSpPr/>
          <p:nvPr/>
        </p:nvSpPr>
        <p:spPr>
          <a:xfrm>
            <a:off x="3938015" y="71963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6" name="object 2446"/>
          <p:cNvSpPr/>
          <p:nvPr/>
        </p:nvSpPr>
        <p:spPr>
          <a:xfrm>
            <a:off x="3936491" y="71948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7" name="object 2447"/>
          <p:cNvSpPr/>
          <p:nvPr/>
        </p:nvSpPr>
        <p:spPr>
          <a:xfrm>
            <a:off x="3936491" y="71925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8" name="object 2448"/>
          <p:cNvSpPr/>
          <p:nvPr/>
        </p:nvSpPr>
        <p:spPr>
          <a:xfrm>
            <a:off x="3938015" y="7185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9" name="object 2449"/>
          <p:cNvSpPr/>
          <p:nvPr/>
        </p:nvSpPr>
        <p:spPr>
          <a:xfrm>
            <a:off x="3936491" y="71841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0" name="object 2450"/>
          <p:cNvSpPr/>
          <p:nvPr/>
        </p:nvSpPr>
        <p:spPr>
          <a:xfrm>
            <a:off x="3936491" y="71818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1" name="object 2451"/>
          <p:cNvSpPr/>
          <p:nvPr/>
        </p:nvSpPr>
        <p:spPr>
          <a:xfrm>
            <a:off x="3938015" y="717499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2" name="object 2452"/>
          <p:cNvSpPr/>
          <p:nvPr/>
        </p:nvSpPr>
        <p:spPr>
          <a:xfrm>
            <a:off x="3938015" y="716737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3" name="object 2453"/>
          <p:cNvSpPr/>
          <p:nvPr/>
        </p:nvSpPr>
        <p:spPr>
          <a:xfrm>
            <a:off x="3938015" y="715975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4" name="object 2454"/>
          <p:cNvSpPr/>
          <p:nvPr/>
        </p:nvSpPr>
        <p:spPr>
          <a:xfrm>
            <a:off x="3938015" y="71536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5" name="object 2455"/>
          <p:cNvSpPr/>
          <p:nvPr/>
        </p:nvSpPr>
        <p:spPr>
          <a:xfrm>
            <a:off x="3936491" y="71528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6" name="object 2456"/>
          <p:cNvSpPr/>
          <p:nvPr/>
        </p:nvSpPr>
        <p:spPr>
          <a:xfrm>
            <a:off x="3936491" y="7150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7" name="object 2457"/>
          <p:cNvSpPr/>
          <p:nvPr/>
        </p:nvSpPr>
        <p:spPr>
          <a:xfrm>
            <a:off x="3938015" y="71429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8" name="object 2458"/>
          <p:cNvSpPr/>
          <p:nvPr/>
        </p:nvSpPr>
        <p:spPr>
          <a:xfrm>
            <a:off x="3936491" y="7142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9" name="object 2459"/>
          <p:cNvSpPr/>
          <p:nvPr/>
        </p:nvSpPr>
        <p:spPr>
          <a:xfrm>
            <a:off x="3936491" y="71399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0" name="object 2460"/>
          <p:cNvSpPr/>
          <p:nvPr/>
        </p:nvSpPr>
        <p:spPr>
          <a:xfrm>
            <a:off x="3938015" y="7133844"/>
            <a:ext cx="236220" cy="344805"/>
          </a:xfrm>
          <a:custGeom>
            <a:avLst/>
            <a:gdLst/>
            <a:ahLst/>
            <a:cxnLst/>
            <a:rect l="l" t="t" r="r" b="b"/>
            <a:pathLst>
              <a:path w="236220" h="344804">
                <a:moveTo>
                  <a:pt x="236220" y="0"/>
                </a:moveTo>
                <a:lnTo>
                  <a:pt x="0" y="0"/>
                </a:lnTo>
                <a:lnTo>
                  <a:pt x="0" y="344424"/>
                </a:lnTo>
                <a:lnTo>
                  <a:pt x="236220" y="344424"/>
                </a:lnTo>
                <a:lnTo>
                  <a:pt x="236220" y="341376"/>
                </a:lnTo>
                <a:lnTo>
                  <a:pt x="4572" y="341376"/>
                </a:lnTo>
                <a:lnTo>
                  <a:pt x="1524" y="338328"/>
                </a:lnTo>
                <a:lnTo>
                  <a:pt x="4572" y="338328"/>
                </a:lnTo>
                <a:lnTo>
                  <a:pt x="4572" y="4572"/>
                </a:lnTo>
                <a:lnTo>
                  <a:pt x="1524" y="4572"/>
                </a:lnTo>
                <a:lnTo>
                  <a:pt x="4572" y="3048"/>
                </a:lnTo>
                <a:lnTo>
                  <a:pt x="236220" y="3048"/>
                </a:lnTo>
                <a:lnTo>
                  <a:pt x="236220" y="0"/>
                </a:lnTo>
                <a:close/>
              </a:path>
              <a:path w="236220" h="344804">
                <a:moveTo>
                  <a:pt x="4572" y="338328"/>
                </a:moveTo>
                <a:lnTo>
                  <a:pt x="1524" y="338328"/>
                </a:lnTo>
                <a:lnTo>
                  <a:pt x="4572" y="341376"/>
                </a:lnTo>
                <a:lnTo>
                  <a:pt x="4572" y="338328"/>
                </a:lnTo>
                <a:close/>
              </a:path>
              <a:path w="236220" h="344804">
                <a:moveTo>
                  <a:pt x="231648" y="338328"/>
                </a:moveTo>
                <a:lnTo>
                  <a:pt x="4572" y="338328"/>
                </a:lnTo>
                <a:lnTo>
                  <a:pt x="4572" y="341376"/>
                </a:lnTo>
                <a:lnTo>
                  <a:pt x="231648" y="341376"/>
                </a:lnTo>
                <a:lnTo>
                  <a:pt x="231648" y="338328"/>
                </a:lnTo>
                <a:close/>
              </a:path>
              <a:path w="236220" h="344804">
                <a:moveTo>
                  <a:pt x="231648" y="3048"/>
                </a:moveTo>
                <a:lnTo>
                  <a:pt x="231648" y="341376"/>
                </a:lnTo>
                <a:lnTo>
                  <a:pt x="234696" y="338328"/>
                </a:lnTo>
                <a:lnTo>
                  <a:pt x="236220" y="338328"/>
                </a:lnTo>
                <a:lnTo>
                  <a:pt x="236220" y="4572"/>
                </a:lnTo>
                <a:lnTo>
                  <a:pt x="234696" y="4572"/>
                </a:lnTo>
                <a:lnTo>
                  <a:pt x="231648" y="3048"/>
                </a:lnTo>
                <a:close/>
              </a:path>
              <a:path w="236220" h="344804">
                <a:moveTo>
                  <a:pt x="236220" y="338328"/>
                </a:moveTo>
                <a:lnTo>
                  <a:pt x="234696" y="338328"/>
                </a:lnTo>
                <a:lnTo>
                  <a:pt x="231648" y="341376"/>
                </a:lnTo>
                <a:lnTo>
                  <a:pt x="236220" y="341376"/>
                </a:lnTo>
                <a:lnTo>
                  <a:pt x="236220" y="338328"/>
                </a:lnTo>
                <a:close/>
              </a:path>
              <a:path w="236220" h="344804">
                <a:moveTo>
                  <a:pt x="4572" y="3048"/>
                </a:moveTo>
                <a:lnTo>
                  <a:pt x="1524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236220" h="344804">
                <a:moveTo>
                  <a:pt x="231648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231648" y="4572"/>
                </a:lnTo>
                <a:lnTo>
                  <a:pt x="231648" y="3048"/>
                </a:lnTo>
                <a:close/>
              </a:path>
              <a:path w="236220" h="344804">
                <a:moveTo>
                  <a:pt x="236220" y="3048"/>
                </a:moveTo>
                <a:lnTo>
                  <a:pt x="231648" y="3048"/>
                </a:lnTo>
                <a:lnTo>
                  <a:pt x="234696" y="4572"/>
                </a:lnTo>
                <a:lnTo>
                  <a:pt x="236220" y="4572"/>
                </a:lnTo>
                <a:lnTo>
                  <a:pt x="236220" y="304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1" name="object 2461"/>
          <p:cNvSpPr/>
          <p:nvPr/>
        </p:nvSpPr>
        <p:spPr>
          <a:xfrm>
            <a:off x="3936491" y="7132320"/>
            <a:ext cx="239268" cy="3459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2" name="object 2462"/>
          <p:cNvSpPr/>
          <p:nvPr/>
        </p:nvSpPr>
        <p:spPr>
          <a:xfrm>
            <a:off x="3936491" y="7471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3" name="object 2463"/>
          <p:cNvSpPr/>
          <p:nvPr/>
        </p:nvSpPr>
        <p:spPr>
          <a:xfrm>
            <a:off x="3936491" y="74691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4" name="object 2464"/>
          <p:cNvSpPr/>
          <p:nvPr/>
        </p:nvSpPr>
        <p:spPr>
          <a:xfrm>
            <a:off x="3936491" y="7466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5" name="object 2465"/>
          <p:cNvSpPr/>
          <p:nvPr/>
        </p:nvSpPr>
        <p:spPr>
          <a:xfrm>
            <a:off x="3938015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6" name="object 2466"/>
          <p:cNvSpPr/>
          <p:nvPr/>
        </p:nvSpPr>
        <p:spPr>
          <a:xfrm>
            <a:off x="3936491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7" name="object 2467"/>
          <p:cNvSpPr/>
          <p:nvPr/>
        </p:nvSpPr>
        <p:spPr>
          <a:xfrm>
            <a:off x="3936491" y="7456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8" name="object 2468"/>
          <p:cNvSpPr/>
          <p:nvPr/>
        </p:nvSpPr>
        <p:spPr>
          <a:xfrm>
            <a:off x="3938015" y="7450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9" name="object 2469"/>
          <p:cNvSpPr/>
          <p:nvPr/>
        </p:nvSpPr>
        <p:spPr>
          <a:xfrm>
            <a:off x="3936491" y="74500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0" name="object 2470"/>
          <p:cNvSpPr/>
          <p:nvPr/>
        </p:nvSpPr>
        <p:spPr>
          <a:xfrm>
            <a:off x="3936491" y="74477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1" name="object 2471"/>
          <p:cNvSpPr/>
          <p:nvPr/>
        </p:nvSpPr>
        <p:spPr>
          <a:xfrm>
            <a:off x="3936491" y="7444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2" name="object 2472"/>
          <p:cNvSpPr/>
          <p:nvPr/>
        </p:nvSpPr>
        <p:spPr>
          <a:xfrm>
            <a:off x="3938015" y="7138416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09">
                <a:moveTo>
                  <a:pt x="0" y="0"/>
                </a:moveTo>
                <a:lnTo>
                  <a:pt x="0" y="333755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3" name="object 2473"/>
          <p:cNvSpPr/>
          <p:nvPr/>
        </p:nvSpPr>
        <p:spPr>
          <a:xfrm>
            <a:off x="3938015" y="735025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4" name="object 2474"/>
          <p:cNvSpPr/>
          <p:nvPr/>
        </p:nvSpPr>
        <p:spPr>
          <a:xfrm>
            <a:off x="3936491" y="74348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5" name="object 2475"/>
          <p:cNvSpPr/>
          <p:nvPr/>
        </p:nvSpPr>
        <p:spPr>
          <a:xfrm>
            <a:off x="3938015" y="74295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6" name="object 2476"/>
          <p:cNvSpPr/>
          <p:nvPr/>
        </p:nvSpPr>
        <p:spPr>
          <a:xfrm>
            <a:off x="3936491" y="74287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7" name="object 2477"/>
          <p:cNvSpPr/>
          <p:nvPr/>
        </p:nvSpPr>
        <p:spPr>
          <a:xfrm>
            <a:off x="3936491" y="7427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8" name="object 2478"/>
          <p:cNvSpPr/>
          <p:nvPr/>
        </p:nvSpPr>
        <p:spPr>
          <a:xfrm>
            <a:off x="3938015" y="7421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9" name="object 2479"/>
          <p:cNvSpPr/>
          <p:nvPr/>
        </p:nvSpPr>
        <p:spPr>
          <a:xfrm>
            <a:off x="3938015" y="74173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0" name="object 2480"/>
          <p:cNvSpPr/>
          <p:nvPr/>
        </p:nvSpPr>
        <p:spPr>
          <a:xfrm>
            <a:off x="3936491" y="74157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1" name="object 2481"/>
          <p:cNvSpPr/>
          <p:nvPr/>
        </p:nvSpPr>
        <p:spPr>
          <a:xfrm>
            <a:off x="3936491" y="7413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2" name="object 2482"/>
          <p:cNvSpPr/>
          <p:nvPr/>
        </p:nvSpPr>
        <p:spPr>
          <a:xfrm>
            <a:off x="3938015" y="7408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3" name="object 2483"/>
          <p:cNvSpPr/>
          <p:nvPr/>
        </p:nvSpPr>
        <p:spPr>
          <a:xfrm>
            <a:off x="3936491" y="7407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4" name="object 2484"/>
          <p:cNvSpPr/>
          <p:nvPr/>
        </p:nvSpPr>
        <p:spPr>
          <a:xfrm>
            <a:off x="3936491" y="7405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5" name="object 2485"/>
          <p:cNvSpPr/>
          <p:nvPr/>
        </p:nvSpPr>
        <p:spPr>
          <a:xfrm>
            <a:off x="3938015" y="74005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6" name="object 2486"/>
          <p:cNvSpPr/>
          <p:nvPr/>
        </p:nvSpPr>
        <p:spPr>
          <a:xfrm>
            <a:off x="3938015" y="73959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7" name="object 2487"/>
          <p:cNvSpPr/>
          <p:nvPr/>
        </p:nvSpPr>
        <p:spPr>
          <a:xfrm>
            <a:off x="3936491" y="73944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8" name="object 2488"/>
          <p:cNvSpPr/>
          <p:nvPr/>
        </p:nvSpPr>
        <p:spPr>
          <a:xfrm>
            <a:off x="3936491" y="73921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9" name="object 2489"/>
          <p:cNvSpPr/>
          <p:nvPr/>
        </p:nvSpPr>
        <p:spPr>
          <a:xfrm>
            <a:off x="3936491" y="73898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0" name="object 2490"/>
          <p:cNvSpPr/>
          <p:nvPr/>
        </p:nvSpPr>
        <p:spPr>
          <a:xfrm>
            <a:off x="3936491" y="73875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1" name="object 2491"/>
          <p:cNvSpPr/>
          <p:nvPr/>
        </p:nvSpPr>
        <p:spPr>
          <a:xfrm>
            <a:off x="3936491" y="73853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2" name="object 2492"/>
          <p:cNvSpPr/>
          <p:nvPr/>
        </p:nvSpPr>
        <p:spPr>
          <a:xfrm>
            <a:off x="3938015" y="73792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3" name="object 2493"/>
          <p:cNvSpPr/>
          <p:nvPr/>
        </p:nvSpPr>
        <p:spPr>
          <a:xfrm>
            <a:off x="3938015" y="7374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4" name="object 2494"/>
          <p:cNvSpPr/>
          <p:nvPr/>
        </p:nvSpPr>
        <p:spPr>
          <a:xfrm>
            <a:off x="3936491" y="7373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5" name="object 2495"/>
          <p:cNvSpPr/>
          <p:nvPr/>
        </p:nvSpPr>
        <p:spPr>
          <a:xfrm>
            <a:off x="3936491" y="7370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6" name="object 2496"/>
          <p:cNvSpPr/>
          <p:nvPr/>
        </p:nvSpPr>
        <p:spPr>
          <a:xfrm>
            <a:off x="3938015" y="7365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7" name="object 2497"/>
          <p:cNvSpPr/>
          <p:nvPr/>
        </p:nvSpPr>
        <p:spPr>
          <a:xfrm>
            <a:off x="3938015" y="73609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8" name="object 2498"/>
          <p:cNvSpPr/>
          <p:nvPr/>
        </p:nvSpPr>
        <p:spPr>
          <a:xfrm>
            <a:off x="3936491" y="73593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9" name="object 2499"/>
          <p:cNvSpPr/>
          <p:nvPr/>
        </p:nvSpPr>
        <p:spPr>
          <a:xfrm>
            <a:off x="3936491" y="73563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0" name="object 2500"/>
          <p:cNvSpPr/>
          <p:nvPr/>
        </p:nvSpPr>
        <p:spPr>
          <a:xfrm>
            <a:off x="3938015" y="7350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1" name="object 2501"/>
          <p:cNvSpPr/>
          <p:nvPr/>
        </p:nvSpPr>
        <p:spPr>
          <a:xfrm>
            <a:off x="3938015" y="73441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2" name="object 2502"/>
          <p:cNvSpPr/>
          <p:nvPr/>
        </p:nvSpPr>
        <p:spPr>
          <a:xfrm>
            <a:off x="3936491" y="73433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3" name="object 2503"/>
          <p:cNvSpPr/>
          <p:nvPr/>
        </p:nvSpPr>
        <p:spPr>
          <a:xfrm>
            <a:off x="3936491" y="73411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4" name="object 2504"/>
          <p:cNvSpPr/>
          <p:nvPr/>
        </p:nvSpPr>
        <p:spPr>
          <a:xfrm>
            <a:off x="3938015" y="73334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5" name="object 2505"/>
          <p:cNvSpPr/>
          <p:nvPr/>
        </p:nvSpPr>
        <p:spPr>
          <a:xfrm>
            <a:off x="3936491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6" name="object 2506"/>
          <p:cNvSpPr/>
          <p:nvPr/>
        </p:nvSpPr>
        <p:spPr>
          <a:xfrm>
            <a:off x="3936491" y="7330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7" name="object 2507"/>
          <p:cNvSpPr/>
          <p:nvPr/>
        </p:nvSpPr>
        <p:spPr>
          <a:xfrm>
            <a:off x="3938015" y="7324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8" name="object 2508"/>
          <p:cNvSpPr/>
          <p:nvPr/>
        </p:nvSpPr>
        <p:spPr>
          <a:xfrm>
            <a:off x="3936491" y="7323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5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9" name="object 2509"/>
          <p:cNvSpPr/>
          <p:nvPr/>
        </p:nvSpPr>
        <p:spPr>
          <a:xfrm>
            <a:off x="3938015" y="73182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0" name="object 2510"/>
          <p:cNvSpPr/>
          <p:nvPr/>
        </p:nvSpPr>
        <p:spPr>
          <a:xfrm>
            <a:off x="3936491" y="73167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1" name="object 2511"/>
          <p:cNvSpPr/>
          <p:nvPr/>
        </p:nvSpPr>
        <p:spPr>
          <a:xfrm>
            <a:off x="3936491" y="73144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2" name="object 2512"/>
          <p:cNvSpPr/>
          <p:nvPr/>
        </p:nvSpPr>
        <p:spPr>
          <a:xfrm>
            <a:off x="3938015" y="73091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3" name="object 2513"/>
          <p:cNvSpPr/>
          <p:nvPr/>
        </p:nvSpPr>
        <p:spPr>
          <a:xfrm>
            <a:off x="3936491" y="73083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4" name="object 2514"/>
          <p:cNvSpPr/>
          <p:nvPr/>
        </p:nvSpPr>
        <p:spPr>
          <a:xfrm>
            <a:off x="3938015" y="73014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5" name="object 2515"/>
          <p:cNvSpPr/>
          <p:nvPr/>
        </p:nvSpPr>
        <p:spPr>
          <a:xfrm>
            <a:off x="3936491" y="7300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6" name="object 2516"/>
          <p:cNvSpPr/>
          <p:nvPr/>
        </p:nvSpPr>
        <p:spPr>
          <a:xfrm>
            <a:off x="3938015" y="72938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7" name="object 2517"/>
          <p:cNvSpPr/>
          <p:nvPr/>
        </p:nvSpPr>
        <p:spPr>
          <a:xfrm>
            <a:off x="3938015" y="72892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8" name="object 2518"/>
          <p:cNvSpPr/>
          <p:nvPr/>
        </p:nvSpPr>
        <p:spPr>
          <a:xfrm>
            <a:off x="3936491" y="72885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9" name="object 2519"/>
          <p:cNvSpPr/>
          <p:nvPr/>
        </p:nvSpPr>
        <p:spPr>
          <a:xfrm>
            <a:off x="3938015" y="72816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0" name="object 2520"/>
          <p:cNvSpPr/>
          <p:nvPr/>
        </p:nvSpPr>
        <p:spPr>
          <a:xfrm>
            <a:off x="3936491" y="7280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1" name="object 2521"/>
          <p:cNvSpPr/>
          <p:nvPr/>
        </p:nvSpPr>
        <p:spPr>
          <a:xfrm>
            <a:off x="3938015" y="72755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2" name="object 2522"/>
          <p:cNvSpPr/>
          <p:nvPr/>
        </p:nvSpPr>
        <p:spPr>
          <a:xfrm>
            <a:off x="3936491" y="72748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3" name="object 2523"/>
          <p:cNvSpPr/>
          <p:nvPr/>
        </p:nvSpPr>
        <p:spPr>
          <a:xfrm>
            <a:off x="3936491" y="72725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4" name="object 2524"/>
          <p:cNvSpPr/>
          <p:nvPr/>
        </p:nvSpPr>
        <p:spPr>
          <a:xfrm>
            <a:off x="3938015" y="72664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5" name="object 2525"/>
          <p:cNvSpPr/>
          <p:nvPr/>
        </p:nvSpPr>
        <p:spPr>
          <a:xfrm>
            <a:off x="3936491" y="72656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E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6" name="object 2526"/>
          <p:cNvSpPr/>
          <p:nvPr/>
        </p:nvSpPr>
        <p:spPr>
          <a:xfrm>
            <a:off x="3938015" y="72603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7" name="object 2527"/>
          <p:cNvSpPr/>
          <p:nvPr/>
        </p:nvSpPr>
        <p:spPr>
          <a:xfrm>
            <a:off x="3936491" y="72588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8" name="object 2528"/>
          <p:cNvSpPr/>
          <p:nvPr/>
        </p:nvSpPr>
        <p:spPr>
          <a:xfrm>
            <a:off x="3936491" y="72557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9" name="object 2529"/>
          <p:cNvSpPr/>
          <p:nvPr/>
        </p:nvSpPr>
        <p:spPr>
          <a:xfrm>
            <a:off x="3938015" y="7249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0" name="object 2530"/>
          <p:cNvSpPr/>
          <p:nvPr/>
        </p:nvSpPr>
        <p:spPr>
          <a:xfrm>
            <a:off x="3936491" y="72481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1" name="object 2531"/>
          <p:cNvSpPr/>
          <p:nvPr/>
        </p:nvSpPr>
        <p:spPr>
          <a:xfrm>
            <a:off x="3936491" y="72450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2" name="object 2532"/>
          <p:cNvSpPr/>
          <p:nvPr/>
        </p:nvSpPr>
        <p:spPr>
          <a:xfrm>
            <a:off x="3938015" y="723747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3" name="object 2533"/>
          <p:cNvSpPr/>
          <p:nvPr/>
        </p:nvSpPr>
        <p:spPr>
          <a:xfrm>
            <a:off x="3936491" y="72367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4" name="object 2534"/>
          <p:cNvSpPr/>
          <p:nvPr/>
        </p:nvSpPr>
        <p:spPr>
          <a:xfrm>
            <a:off x="3938015" y="72313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5" name="object 2535"/>
          <p:cNvSpPr/>
          <p:nvPr/>
        </p:nvSpPr>
        <p:spPr>
          <a:xfrm>
            <a:off x="3938015" y="72252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6" name="object 2536"/>
          <p:cNvSpPr/>
          <p:nvPr/>
        </p:nvSpPr>
        <p:spPr>
          <a:xfrm>
            <a:off x="3936491" y="72245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7" name="object 2537"/>
          <p:cNvSpPr/>
          <p:nvPr/>
        </p:nvSpPr>
        <p:spPr>
          <a:xfrm>
            <a:off x="3938015" y="72176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8" name="object 2538"/>
          <p:cNvSpPr/>
          <p:nvPr/>
        </p:nvSpPr>
        <p:spPr>
          <a:xfrm>
            <a:off x="3936491" y="72169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9" name="object 2539"/>
          <p:cNvSpPr/>
          <p:nvPr/>
        </p:nvSpPr>
        <p:spPr>
          <a:xfrm>
            <a:off x="3936491" y="7214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0" name="object 2540"/>
          <p:cNvSpPr/>
          <p:nvPr/>
        </p:nvSpPr>
        <p:spPr>
          <a:xfrm>
            <a:off x="3936491" y="7211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1" name="object 2541"/>
          <p:cNvSpPr/>
          <p:nvPr/>
        </p:nvSpPr>
        <p:spPr>
          <a:xfrm>
            <a:off x="3936491" y="72085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2" name="object 2542"/>
          <p:cNvSpPr/>
          <p:nvPr/>
        </p:nvSpPr>
        <p:spPr>
          <a:xfrm>
            <a:off x="3938015" y="72024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3" name="object 2543"/>
          <p:cNvSpPr/>
          <p:nvPr/>
        </p:nvSpPr>
        <p:spPr>
          <a:xfrm>
            <a:off x="3938015" y="71963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4" name="object 2544"/>
          <p:cNvSpPr/>
          <p:nvPr/>
        </p:nvSpPr>
        <p:spPr>
          <a:xfrm>
            <a:off x="3936491" y="71948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5" name="object 2545"/>
          <p:cNvSpPr/>
          <p:nvPr/>
        </p:nvSpPr>
        <p:spPr>
          <a:xfrm>
            <a:off x="3936491" y="71925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6" name="object 2546"/>
          <p:cNvSpPr/>
          <p:nvPr/>
        </p:nvSpPr>
        <p:spPr>
          <a:xfrm>
            <a:off x="3938015" y="7185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7" name="object 2547"/>
          <p:cNvSpPr/>
          <p:nvPr/>
        </p:nvSpPr>
        <p:spPr>
          <a:xfrm>
            <a:off x="3936491" y="71841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8" name="object 2548"/>
          <p:cNvSpPr/>
          <p:nvPr/>
        </p:nvSpPr>
        <p:spPr>
          <a:xfrm>
            <a:off x="3936491" y="71818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9" name="object 2549"/>
          <p:cNvSpPr/>
          <p:nvPr/>
        </p:nvSpPr>
        <p:spPr>
          <a:xfrm>
            <a:off x="3938015" y="717499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0" name="object 2550"/>
          <p:cNvSpPr/>
          <p:nvPr/>
        </p:nvSpPr>
        <p:spPr>
          <a:xfrm>
            <a:off x="3938015" y="716737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1" name="object 2551"/>
          <p:cNvSpPr/>
          <p:nvPr/>
        </p:nvSpPr>
        <p:spPr>
          <a:xfrm>
            <a:off x="3938015" y="715975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2" name="object 2552"/>
          <p:cNvSpPr/>
          <p:nvPr/>
        </p:nvSpPr>
        <p:spPr>
          <a:xfrm>
            <a:off x="3938015" y="71536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3" name="object 2553"/>
          <p:cNvSpPr/>
          <p:nvPr/>
        </p:nvSpPr>
        <p:spPr>
          <a:xfrm>
            <a:off x="3936491" y="71528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4" name="object 2554"/>
          <p:cNvSpPr/>
          <p:nvPr/>
        </p:nvSpPr>
        <p:spPr>
          <a:xfrm>
            <a:off x="3936491" y="7150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5" name="object 2555"/>
          <p:cNvSpPr/>
          <p:nvPr/>
        </p:nvSpPr>
        <p:spPr>
          <a:xfrm>
            <a:off x="3938015" y="71429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6" name="object 2556"/>
          <p:cNvSpPr/>
          <p:nvPr/>
        </p:nvSpPr>
        <p:spPr>
          <a:xfrm>
            <a:off x="3936491" y="7142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7" name="object 2557"/>
          <p:cNvSpPr/>
          <p:nvPr/>
        </p:nvSpPr>
        <p:spPr>
          <a:xfrm>
            <a:off x="3936491" y="71399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8" name="object 2558"/>
          <p:cNvSpPr/>
          <p:nvPr/>
        </p:nvSpPr>
        <p:spPr>
          <a:xfrm>
            <a:off x="3939540" y="7136892"/>
            <a:ext cx="233679" cy="338455"/>
          </a:xfrm>
          <a:custGeom>
            <a:avLst/>
            <a:gdLst/>
            <a:ahLst/>
            <a:cxnLst/>
            <a:rect l="l" t="t" r="r" b="b"/>
            <a:pathLst>
              <a:path w="233679" h="338454">
                <a:moveTo>
                  <a:pt x="0" y="0"/>
                </a:moveTo>
                <a:lnTo>
                  <a:pt x="233172" y="0"/>
                </a:lnTo>
                <a:lnTo>
                  <a:pt x="233172" y="338328"/>
                </a:lnTo>
                <a:lnTo>
                  <a:pt x="0" y="3383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9" name="object 2559"/>
          <p:cNvSpPr/>
          <p:nvPr/>
        </p:nvSpPr>
        <p:spPr>
          <a:xfrm>
            <a:off x="3936491" y="7132320"/>
            <a:ext cx="239268" cy="3459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0" name="object 2560"/>
          <p:cNvSpPr/>
          <p:nvPr/>
        </p:nvSpPr>
        <p:spPr>
          <a:xfrm>
            <a:off x="3938015" y="7133844"/>
            <a:ext cx="236220" cy="344805"/>
          </a:xfrm>
          <a:custGeom>
            <a:avLst/>
            <a:gdLst/>
            <a:ahLst/>
            <a:cxnLst/>
            <a:rect l="l" t="t" r="r" b="b"/>
            <a:pathLst>
              <a:path w="236220" h="344804">
                <a:moveTo>
                  <a:pt x="236220" y="0"/>
                </a:moveTo>
                <a:lnTo>
                  <a:pt x="0" y="0"/>
                </a:lnTo>
                <a:lnTo>
                  <a:pt x="0" y="344424"/>
                </a:lnTo>
                <a:lnTo>
                  <a:pt x="236220" y="344424"/>
                </a:lnTo>
                <a:lnTo>
                  <a:pt x="236220" y="341376"/>
                </a:lnTo>
                <a:lnTo>
                  <a:pt x="4572" y="341376"/>
                </a:lnTo>
                <a:lnTo>
                  <a:pt x="1524" y="338328"/>
                </a:lnTo>
                <a:lnTo>
                  <a:pt x="4572" y="338328"/>
                </a:lnTo>
                <a:lnTo>
                  <a:pt x="4572" y="4572"/>
                </a:lnTo>
                <a:lnTo>
                  <a:pt x="1524" y="4572"/>
                </a:lnTo>
                <a:lnTo>
                  <a:pt x="4572" y="3048"/>
                </a:lnTo>
                <a:lnTo>
                  <a:pt x="236220" y="3048"/>
                </a:lnTo>
                <a:lnTo>
                  <a:pt x="236220" y="0"/>
                </a:lnTo>
                <a:close/>
              </a:path>
              <a:path w="236220" h="344804">
                <a:moveTo>
                  <a:pt x="4572" y="338328"/>
                </a:moveTo>
                <a:lnTo>
                  <a:pt x="1524" y="338328"/>
                </a:lnTo>
                <a:lnTo>
                  <a:pt x="4572" y="341376"/>
                </a:lnTo>
                <a:lnTo>
                  <a:pt x="4572" y="338328"/>
                </a:lnTo>
                <a:close/>
              </a:path>
              <a:path w="236220" h="344804">
                <a:moveTo>
                  <a:pt x="231648" y="338328"/>
                </a:moveTo>
                <a:lnTo>
                  <a:pt x="4572" y="338328"/>
                </a:lnTo>
                <a:lnTo>
                  <a:pt x="4572" y="341376"/>
                </a:lnTo>
                <a:lnTo>
                  <a:pt x="231648" y="341376"/>
                </a:lnTo>
                <a:lnTo>
                  <a:pt x="231648" y="338328"/>
                </a:lnTo>
                <a:close/>
              </a:path>
              <a:path w="236220" h="344804">
                <a:moveTo>
                  <a:pt x="231648" y="3048"/>
                </a:moveTo>
                <a:lnTo>
                  <a:pt x="231648" y="341376"/>
                </a:lnTo>
                <a:lnTo>
                  <a:pt x="234696" y="338328"/>
                </a:lnTo>
                <a:lnTo>
                  <a:pt x="236220" y="338328"/>
                </a:lnTo>
                <a:lnTo>
                  <a:pt x="236220" y="4572"/>
                </a:lnTo>
                <a:lnTo>
                  <a:pt x="234696" y="4572"/>
                </a:lnTo>
                <a:lnTo>
                  <a:pt x="231648" y="3048"/>
                </a:lnTo>
                <a:close/>
              </a:path>
              <a:path w="236220" h="344804">
                <a:moveTo>
                  <a:pt x="236220" y="338328"/>
                </a:moveTo>
                <a:lnTo>
                  <a:pt x="234696" y="338328"/>
                </a:lnTo>
                <a:lnTo>
                  <a:pt x="231648" y="341376"/>
                </a:lnTo>
                <a:lnTo>
                  <a:pt x="236220" y="341376"/>
                </a:lnTo>
                <a:lnTo>
                  <a:pt x="236220" y="338328"/>
                </a:lnTo>
                <a:close/>
              </a:path>
              <a:path w="236220" h="344804">
                <a:moveTo>
                  <a:pt x="4572" y="3048"/>
                </a:moveTo>
                <a:lnTo>
                  <a:pt x="1524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236220" h="344804">
                <a:moveTo>
                  <a:pt x="231648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231648" y="4572"/>
                </a:lnTo>
                <a:lnTo>
                  <a:pt x="231648" y="3048"/>
                </a:lnTo>
                <a:close/>
              </a:path>
              <a:path w="236220" h="344804">
                <a:moveTo>
                  <a:pt x="236220" y="3048"/>
                </a:moveTo>
                <a:lnTo>
                  <a:pt x="231648" y="3048"/>
                </a:lnTo>
                <a:lnTo>
                  <a:pt x="234696" y="4572"/>
                </a:lnTo>
                <a:lnTo>
                  <a:pt x="236220" y="4572"/>
                </a:lnTo>
                <a:lnTo>
                  <a:pt x="236220" y="304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1" name="object 2561"/>
          <p:cNvSpPr txBox="1"/>
          <p:nvPr/>
        </p:nvSpPr>
        <p:spPr>
          <a:xfrm>
            <a:off x="2532379" y="719742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机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562" name="object 2562"/>
          <p:cNvSpPr txBox="1"/>
          <p:nvPr/>
        </p:nvSpPr>
        <p:spPr>
          <a:xfrm>
            <a:off x="3960367" y="719742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习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563" name="object 2563"/>
          <p:cNvSpPr/>
          <p:nvPr/>
        </p:nvSpPr>
        <p:spPr>
          <a:xfrm>
            <a:off x="2122932" y="7958328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5907" y="32004"/>
                </a:moveTo>
                <a:lnTo>
                  <a:pt x="13716" y="32004"/>
                </a:lnTo>
                <a:lnTo>
                  <a:pt x="13716" y="156972"/>
                </a:lnTo>
                <a:lnTo>
                  <a:pt x="25907" y="156972"/>
                </a:lnTo>
                <a:lnTo>
                  <a:pt x="25907" y="32004"/>
                </a:lnTo>
                <a:close/>
              </a:path>
              <a:path w="38100" h="157479">
                <a:moveTo>
                  <a:pt x="19812" y="0"/>
                </a:moveTo>
                <a:lnTo>
                  <a:pt x="0" y="38100"/>
                </a:lnTo>
                <a:lnTo>
                  <a:pt x="13716" y="38100"/>
                </a:lnTo>
                <a:lnTo>
                  <a:pt x="13716" y="32004"/>
                </a:lnTo>
                <a:lnTo>
                  <a:pt x="35173" y="32004"/>
                </a:lnTo>
                <a:lnTo>
                  <a:pt x="19812" y="0"/>
                </a:lnTo>
                <a:close/>
              </a:path>
              <a:path w="38100" h="157479">
                <a:moveTo>
                  <a:pt x="35173" y="32004"/>
                </a:moveTo>
                <a:lnTo>
                  <a:pt x="25907" y="32004"/>
                </a:lnTo>
                <a:lnTo>
                  <a:pt x="25907" y="38100"/>
                </a:lnTo>
                <a:lnTo>
                  <a:pt x="38100" y="38100"/>
                </a:lnTo>
                <a:lnTo>
                  <a:pt x="35173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4" name="object 2564"/>
          <p:cNvSpPr/>
          <p:nvPr/>
        </p:nvSpPr>
        <p:spPr>
          <a:xfrm>
            <a:off x="2601467" y="7958328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4383" y="32004"/>
                </a:moveTo>
                <a:lnTo>
                  <a:pt x="12192" y="32004"/>
                </a:lnTo>
                <a:lnTo>
                  <a:pt x="12192" y="156972"/>
                </a:lnTo>
                <a:lnTo>
                  <a:pt x="24383" y="156972"/>
                </a:lnTo>
                <a:lnTo>
                  <a:pt x="24383" y="32004"/>
                </a:lnTo>
                <a:close/>
              </a:path>
              <a:path w="38100" h="157479">
                <a:moveTo>
                  <a:pt x="18287" y="0"/>
                </a:moveTo>
                <a:lnTo>
                  <a:pt x="0" y="38100"/>
                </a:lnTo>
                <a:lnTo>
                  <a:pt x="12192" y="38100"/>
                </a:lnTo>
                <a:lnTo>
                  <a:pt x="12192" y="32004"/>
                </a:lnTo>
                <a:lnTo>
                  <a:pt x="34930" y="32004"/>
                </a:lnTo>
                <a:lnTo>
                  <a:pt x="18287" y="0"/>
                </a:lnTo>
                <a:close/>
              </a:path>
              <a:path w="38100" h="157479">
                <a:moveTo>
                  <a:pt x="34930" y="32004"/>
                </a:moveTo>
                <a:lnTo>
                  <a:pt x="24383" y="32004"/>
                </a:lnTo>
                <a:lnTo>
                  <a:pt x="24383" y="38100"/>
                </a:lnTo>
                <a:lnTo>
                  <a:pt x="38100" y="38100"/>
                </a:lnTo>
                <a:lnTo>
                  <a:pt x="34930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5" name="object 2565"/>
          <p:cNvSpPr/>
          <p:nvPr/>
        </p:nvSpPr>
        <p:spPr>
          <a:xfrm>
            <a:off x="2606039" y="7495032"/>
            <a:ext cx="38100" cy="155575"/>
          </a:xfrm>
          <a:custGeom>
            <a:avLst/>
            <a:gdLst/>
            <a:ahLst/>
            <a:cxnLst/>
            <a:rect l="l" t="t" r="r" b="b"/>
            <a:pathLst>
              <a:path w="38100" h="155575">
                <a:moveTo>
                  <a:pt x="25908" y="32004"/>
                </a:moveTo>
                <a:lnTo>
                  <a:pt x="12192" y="32004"/>
                </a:lnTo>
                <a:lnTo>
                  <a:pt x="12192" y="155448"/>
                </a:lnTo>
                <a:lnTo>
                  <a:pt x="25908" y="155448"/>
                </a:lnTo>
                <a:lnTo>
                  <a:pt x="25908" y="32004"/>
                </a:lnTo>
                <a:close/>
              </a:path>
              <a:path w="38100" h="155575">
                <a:moveTo>
                  <a:pt x="18287" y="0"/>
                </a:moveTo>
                <a:lnTo>
                  <a:pt x="0" y="38100"/>
                </a:lnTo>
                <a:lnTo>
                  <a:pt x="12192" y="38100"/>
                </a:lnTo>
                <a:lnTo>
                  <a:pt x="12192" y="32004"/>
                </a:lnTo>
                <a:lnTo>
                  <a:pt x="34930" y="32004"/>
                </a:lnTo>
                <a:lnTo>
                  <a:pt x="18287" y="0"/>
                </a:lnTo>
                <a:close/>
              </a:path>
              <a:path w="38100" h="155575">
                <a:moveTo>
                  <a:pt x="34930" y="32004"/>
                </a:moveTo>
                <a:lnTo>
                  <a:pt x="25908" y="32004"/>
                </a:lnTo>
                <a:lnTo>
                  <a:pt x="25908" y="38100"/>
                </a:lnTo>
                <a:lnTo>
                  <a:pt x="38100" y="38100"/>
                </a:lnTo>
                <a:lnTo>
                  <a:pt x="34930" y="320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6" name="object 2566"/>
          <p:cNvSpPr/>
          <p:nvPr/>
        </p:nvSpPr>
        <p:spPr>
          <a:xfrm>
            <a:off x="2967227" y="7141464"/>
            <a:ext cx="239268" cy="3459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7" name="object 2567"/>
          <p:cNvSpPr/>
          <p:nvPr/>
        </p:nvSpPr>
        <p:spPr>
          <a:xfrm>
            <a:off x="2967227" y="74805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8" name="object 2568"/>
          <p:cNvSpPr/>
          <p:nvPr/>
        </p:nvSpPr>
        <p:spPr>
          <a:xfrm>
            <a:off x="2967227" y="74782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9" name="object 2569"/>
          <p:cNvSpPr/>
          <p:nvPr/>
        </p:nvSpPr>
        <p:spPr>
          <a:xfrm>
            <a:off x="2967227" y="7475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0" name="object 2570"/>
          <p:cNvSpPr/>
          <p:nvPr/>
        </p:nvSpPr>
        <p:spPr>
          <a:xfrm>
            <a:off x="2968751" y="7469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1" name="object 2571"/>
          <p:cNvSpPr/>
          <p:nvPr/>
        </p:nvSpPr>
        <p:spPr>
          <a:xfrm>
            <a:off x="2967227" y="7467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2" name="object 2572"/>
          <p:cNvSpPr/>
          <p:nvPr/>
        </p:nvSpPr>
        <p:spPr>
          <a:xfrm>
            <a:off x="2967227" y="7465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3" name="object 2573"/>
          <p:cNvSpPr/>
          <p:nvPr/>
        </p:nvSpPr>
        <p:spPr>
          <a:xfrm>
            <a:off x="2968751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4" name="object 2574"/>
          <p:cNvSpPr/>
          <p:nvPr/>
        </p:nvSpPr>
        <p:spPr>
          <a:xfrm>
            <a:off x="2967227" y="74592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5" name="object 2575"/>
          <p:cNvSpPr/>
          <p:nvPr/>
        </p:nvSpPr>
        <p:spPr>
          <a:xfrm>
            <a:off x="2967227" y="74569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6" name="object 2576"/>
          <p:cNvSpPr/>
          <p:nvPr/>
        </p:nvSpPr>
        <p:spPr>
          <a:xfrm>
            <a:off x="2967227" y="74538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7" name="object 2577"/>
          <p:cNvSpPr/>
          <p:nvPr/>
        </p:nvSpPr>
        <p:spPr>
          <a:xfrm>
            <a:off x="2968751" y="74477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8" name="object 2578"/>
          <p:cNvSpPr/>
          <p:nvPr/>
        </p:nvSpPr>
        <p:spPr>
          <a:xfrm>
            <a:off x="2967227" y="74462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9" name="object 2579"/>
          <p:cNvSpPr/>
          <p:nvPr/>
        </p:nvSpPr>
        <p:spPr>
          <a:xfrm>
            <a:off x="2967227" y="74439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0" name="object 2580"/>
          <p:cNvSpPr/>
          <p:nvPr/>
        </p:nvSpPr>
        <p:spPr>
          <a:xfrm>
            <a:off x="2968751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1" name="object 2581"/>
          <p:cNvSpPr/>
          <p:nvPr/>
        </p:nvSpPr>
        <p:spPr>
          <a:xfrm>
            <a:off x="2967227" y="7437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2" name="object 2582"/>
          <p:cNvSpPr/>
          <p:nvPr/>
        </p:nvSpPr>
        <p:spPr>
          <a:xfrm>
            <a:off x="2967227" y="74363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3" name="object 2583"/>
          <p:cNvSpPr/>
          <p:nvPr/>
        </p:nvSpPr>
        <p:spPr>
          <a:xfrm>
            <a:off x="2968751" y="7431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4" name="object 2584"/>
          <p:cNvSpPr/>
          <p:nvPr/>
        </p:nvSpPr>
        <p:spPr>
          <a:xfrm>
            <a:off x="2968751" y="74264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5" name="object 2585"/>
          <p:cNvSpPr/>
          <p:nvPr/>
        </p:nvSpPr>
        <p:spPr>
          <a:xfrm>
            <a:off x="2967227" y="7424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6" name="object 2586"/>
          <p:cNvSpPr/>
          <p:nvPr/>
        </p:nvSpPr>
        <p:spPr>
          <a:xfrm>
            <a:off x="2967227" y="74226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7" name="object 2587"/>
          <p:cNvSpPr/>
          <p:nvPr/>
        </p:nvSpPr>
        <p:spPr>
          <a:xfrm>
            <a:off x="2968751" y="74173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8" name="object 2588"/>
          <p:cNvSpPr/>
          <p:nvPr/>
        </p:nvSpPr>
        <p:spPr>
          <a:xfrm>
            <a:off x="2967227" y="74165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9" name="object 2589"/>
          <p:cNvSpPr/>
          <p:nvPr/>
        </p:nvSpPr>
        <p:spPr>
          <a:xfrm>
            <a:off x="2967227" y="7415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0" name="object 2590"/>
          <p:cNvSpPr/>
          <p:nvPr/>
        </p:nvSpPr>
        <p:spPr>
          <a:xfrm>
            <a:off x="2968751" y="74096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1" name="object 2591"/>
          <p:cNvSpPr/>
          <p:nvPr/>
        </p:nvSpPr>
        <p:spPr>
          <a:xfrm>
            <a:off x="2968751" y="74051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2" name="object 2592"/>
          <p:cNvSpPr/>
          <p:nvPr/>
        </p:nvSpPr>
        <p:spPr>
          <a:xfrm>
            <a:off x="2967227" y="7403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3" name="object 2593"/>
          <p:cNvSpPr/>
          <p:nvPr/>
        </p:nvSpPr>
        <p:spPr>
          <a:xfrm>
            <a:off x="2967227" y="74013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4" name="object 2594"/>
          <p:cNvSpPr/>
          <p:nvPr/>
        </p:nvSpPr>
        <p:spPr>
          <a:xfrm>
            <a:off x="2967227" y="73990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5" name="object 2595"/>
          <p:cNvSpPr/>
          <p:nvPr/>
        </p:nvSpPr>
        <p:spPr>
          <a:xfrm>
            <a:off x="2967227" y="7396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6" name="object 2596"/>
          <p:cNvSpPr/>
          <p:nvPr/>
        </p:nvSpPr>
        <p:spPr>
          <a:xfrm>
            <a:off x="2967227" y="73944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7" name="object 2597"/>
          <p:cNvSpPr/>
          <p:nvPr/>
        </p:nvSpPr>
        <p:spPr>
          <a:xfrm>
            <a:off x="2968751" y="73883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8" name="object 2598"/>
          <p:cNvSpPr/>
          <p:nvPr/>
        </p:nvSpPr>
        <p:spPr>
          <a:xfrm>
            <a:off x="2968751" y="73837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9" name="object 2599"/>
          <p:cNvSpPr/>
          <p:nvPr/>
        </p:nvSpPr>
        <p:spPr>
          <a:xfrm>
            <a:off x="2967227" y="7382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0" name="object 2600"/>
          <p:cNvSpPr/>
          <p:nvPr/>
        </p:nvSpPr>
        <p:spPr>
          <a:xfrm>
            <a:off x="2967227" y="73799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1" name="object 2601"/>
          <p:cNvSpPr/>
          <p:nvPr/>
        </p:nvSpPr>
        <p:spPr>
          <a:xfrm>
            <a:off x="2968751" y="7374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2" name="object 2602"/>
          <p:cNvSpPr/>
          <p:nvPr/>
        </p:nvSpPr>
        <p:spPr>
          <a:xfrm>
            <a:off x="2968751" y="73700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3" name="object 2603"/>
          <p:cNvSpPr/>
          <p:nvPr/>
        </p:nvSpPr>
        <p:spPr>
          <a:xfrm>
            <a:off x="2967227" y="7368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4" name="object 2604"/>
          <p:cNvSpPr/>
          <p:nvPr/>
        </p:nvSpPr>
        <p:spPr>
          <a:xfrm>
            <a:off x="2967227" y="7365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5" name="object 2605"/>
          <p:cNvSpPr/>
          <p:nvPr/>
        </p:nvSpPr>
        <p:spPr>
          <a:xfrm>
            <a:off x="2968751" y="7359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6" name="object 2606"/>
          <p:cNvSpPr/>
          <p:nvPr/>
        </p:nvSpPr>
        <p:spPr>
          <a:xfrm>
            <a:off x="2968751" y="73533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7" name="object 2607"/>
          <p:cNvSpPr/>
          <p:nvPr/>
        </p:nvSpPr>
        <p:spPr>
          <a:xfrm>
            <a:off x="2967227" y="73525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8" name="object 2608"/>
          <p:cNvSpPr/>
          <p:nvPr/>
        </p:nvSpPr>
        <p:spPr>
          <a:xfrm>
            <a:off x="2967227" y="7350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9" name="object 2609"/>
          <p:cNvSpPr/>
          <p:nvPr/>
        </p:nvSpPr>
        <p:spPr>
          <a:xfrm>
            <a:off x="2968751" y="73426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0" name="object 2610"/>
          <p:cNvSpPr/>
          <p:nvPr/>
        </p:nvSpPr>
        <p:spPr>
          <a:xfrm>
            <a:off x="2967227" y="73418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1" name="object 2611"/>
          <p:cNvSpPr/>
          <p:nvPr/>
        </p:nvSpPr>
        <p:spPr>
          <a:xfrm>
            <a:off x="2967227" y="73395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2" name="object 2612"/>
          <p:cNvSpPr/>
          <p:nvPr/>
        </p:nvSpPr>
        <p:spPr>
          <a:xfrm>
            <a:off x="2968751" y="73334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3" name="object 2613"/>
          <p:cNvSpPr/>
          <p:nvPr/>
        </p:nvSpPr>
        <p:spPr>
          <a:xfrm>
            <a:off x="2967227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5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4" name="object 2614"/>
          <p:cNvSpPr/>
          <p:nvPr/>
        </p:nvSpPr>
        <p:spPr>
          <a:xfrm>
            <a:off x="2968751" y="7327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5" name="object 2615"/>
          <p:cNvSpPr/>
          <p:nvPr/>
        </p:nvSpPr>
        <p:spPr>
          <a:xfrm>
            <a:off x="2967227" y="73258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6" name="object 2616"/>
          <p:cNvSpPr/>
          <p:nvPr/>
        </p:nvSpPr>
        <p:spPr>
          <a:xfrm>
            <a:off x="2967227" y="7323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7" name="object 2617"/>
          <p:cNvSpPr/>
          <p:nvPr/>
        </p:nvSpPr>
        <p:spPr>
          <a:xfrm>
            <a:off x="2968751" y="73182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8" name="object 2618"/>
          <p:cNvSpPr/>
          <p:nvPr/>
        </p:nvSpPr>
        <p:spPr>
          <a:xfrm>
            <a:off x="2967227" y="73174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9" name="object 2619"/>
          <p:cNvSpPr/>
          <p:nvPr/>
        </p:nvSpPr>
        <p:spPr>
          <a:xfrm>
            <a:off x="2968751" y="7310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0" name="object 2620"/>
          <p:cNvSpPr/>
          <p:nvPr/>
        </p:nvSpPr>
        <p:spPr>
          <a:xfrm>
            <a:off x="2967227" y="7309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1" name="object 2621"/>
          <p:cNvSpPr/>
          <p:nvPr/>
        </p:nvSpPr>
        <p:spPr>
          <a:xfrm>
            <a:off x="2968751" y="73030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2" name="object 2622"/>
          <p:cNvSpPr/>
          <p:nvPr/>
        </p:nvSpPr>
        <p:spPr>
          <a:xfrm>
            <a:off x="2968751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3" name="object 2623"/>
          <p:cNvSpPr/>
          <p:nvPr/>
        </p:nvSpPr>
        <p:spPr>
          <a:xfrm>
            <a:off x="2967227" y="7297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4" name="object 2624"/>
          <p:cNvSpPr/>
          <p:nvPr/>
        </p:nvSpPr>
        <p:spPr>
          <a:xfrm>
            <a:off x="2968751" y="7290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5" name="object 2625"/>
          <p:cNvSpPr/>
          <p:nvPr/>
        </p:nvSpPr>
        <p:spPr>
          <a:xfrm>
            <a:off x="2967227" y="7290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6" name="object 2626"/>
          <p:cNvSpPr/>
          <p:nvPr/>
        </p:nvSpPr>
        <p:spPr>
          <a:xfrm>
            <a:off x="2968751" y="7284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7" name="object 2627"/>
          <p:cNvSpPr/>
          <p:nvPr/>
        </p:nvSpPr>
        <p:spPr>
          <a:xfrm>
            <a:off x="2967227" y="72839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8" name="object 2628"/>
          <p:cNvSpPr/>
          <p:nvPr/>
        </p:nvSpPr>
        <p:spPr>
          <a:xfrm>
            <a:off x="2967227" y="72816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9" name="object 2629"/>
          <p:cNvSpPr/>
          <p:nvPr/>
        </p:nvSpPr>
        <p:spPr>
          <a:xfrm>
            <a:off x="2968751" y="72755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0" name="object 2630"/>
          <p:cNvSpPr/>
          <p:nvPr/>
        </p:nvSpPr>
        <p:spPr>
          <a:xfrm>
            <a:off x="2967227" y="72748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E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1" name="object 2631"/>
          <p:cNvSpPr/>
          <p:nvPr/>
        </p:nvSpPr>
        <p:spPr>
          <a:xfrm>
            <a:off x="2968751" y="72694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2" name="object 2632"/>
          <p:cNvSpPr/>
          <p:nvPr/>
        </p:nvSpPr>
        <p:spPr>
          <a:xfrm>
            <a:off x="2967227" y="7267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3" name="object 2633"/>
          <p:cNvSpPr/>
          <p:nvPr/>
        </p:nvSpPr>
        <p:spPr>
          <a:xfrm>
            <a:off x="2967227" y="72649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4" name="object 2634"/>
          <p:cNvSpPr/>
          <p:nvPr/>
        </p:nvSpPr>
        <p:spPr>
          <a:xfrm>
            <a:off x="2968751" y="72588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5" name="object 2635"/>
          <p:cNvSpPr/>
          <p:nvPr/>
        </p:nvSpPr>
        <p:spPr>
          <a:xfrm>
            <a:off x="2967227" y="72572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6" name="object 2636"/>
          <p:cNvSpPr/>
          <p:nvPr/>
        </p:nvSpPr>
        <p:spPr>
          <a:xfrm>
            <a:off x="2967227" y="72542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7" name="object 2637"/>
          <p:cNvSpPr/>
          <p:nvPr/>
        </p:nvSpPr>
        <p:spPr>
          <a:xfrm>
            <a:off x="2968751" y="72466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8" name="object 2638"/>
          <p:cNvSpPr/>
          <p:nvPr/>
        </p:nvSpPr>
        <p:spPr>
          <a:xfrm>
            <a:off x="2967227" y="72458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9" name="object 2639"/>
          <p:cNvSpPr/>
          <p:nvPr/>
        </p:nvSpPr>
        <p:spPr>
          <a:xfrm>
            <a:off x="2968751" y="72405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0" name="object 2640"/>
          <p:cNvSpPr/>
          <p:nvPr/>
        </p:nvSpPr>
        <p:spPr>
          <a:xfrm>
            <a:off x="2968751" y="72344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1" name="object 2641"/>
          <p:cNvSpPr/>
          <p:nvPr/>
        </p:nvSpPr>
        <p:spPr>
          <a:xfrm>
            <a:off x="2967227" y="72336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2" name="object 2642"/>
          <p:cNvSpPr/>
          <p:nvPr/>
        </p:nvSpPr>
        <p:spPr>
          <a:xfrm>
            <a:off x="2968751" y="7226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3" name="object 2643"/>
          <p:cNvSpPr/>
          <p:nvPr/>
        </p:nvSpPr>
        <p:spPr>
          <a:xfrm>
            <a:off x="2967227" y="7226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4" name="object 2644"/>
          <p:cNvSpPr/>
          <p:nvPr/>
        </p:nvSpPr>
        <p:spPr>
          <a:xfrm>
            <a:off x="2967227" y="72237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5" name="object 2645"/>
          <p:cNvSpPr/>
          <p:nvPr/>
        </p:nvSpPr>
        <p:spPr>
          <a:xfrm>
            <a:off x="2967227" y="72207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6" name="object 2646"/>
          <p:cNvSpPr/>
          <p:nvPr/>
        </p:nvSpPr>
        <p:spPr>
          <a:xfrm>
            <a:off x="2967227" y="72176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7" name="object 2647"/>
          <p:cNvSpPr/>
          <p:nvPr/>
        </p:nvSpPr>
        <p:spPr>
          <a:xfrm>
            <a:off x="2968751" y="72115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8" name="object 2648"/>
          <p:cNvSpPr/>
          <p:nvPr/>
        </p:nvSpPr>
        <p:spPr>
          <a:xfrm>
            <a:off x="2968751" y="72054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9" name="object 2649"/>
          <p:cNvSpPr/>
          <p:nvPr/>
        </p:nvSpPr>
        <p:spPr>
          <a:xfrm>
            <a:off x="2967227" y="72039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0" name="object 2650"/>
          <p:cNvSpPr/>
          <p:nvPr/>
        </p:nvSpPr>
        <p:spPr>
          <a:xfrm>
            <a:off x="2967227" y="72016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1" name="object 2651"/>
          <p:cNvSpPr/>
          <p:nvPr/>
        </p:nvSpPr>
        <p:spPr>
          <a:xfrm>
            <a:off x="2968751" y="71948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2" name="object 2652"/>
          <p:cNvSpPr/>
          <p:nvPr/>
        </p:nvSpPr>
        <p:spPr>
          <a:xfrm>
            <a:off x="2967227" y="7193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3" name="object 2653"/>
          <p:cNvSpPr/>
          <p:nvPr/>
        </p:nvSpPr>
        <p:spPr>
          <a:xfrm>
            <a:off x="2967227" y="7190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4" name="object 2654"/>
          <p:cNvSpPr/>
          <p:nvPr/>
        </p:nvSpPr>
        <p:spPr>
          <a:xfrm>
            <a:off x="2968751" y="71841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5" name="object 2655"/>
          <p:cNvSpPr/>
          <p:nvPr/>
        </p:nvSpPr>
        <p:spPr>
          <a:xfrm>
            <a:off x="2968751" y="717651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6" name="object 2656"/>
          <p:cNvSpPr/>
          <p:nvPr/>
        </p:nvSpPr>
        <p:spPr>
          <a:xfrm>
            <a:off x="2968751" y="71688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7" name="object 2657"/>
          <p:cNvSpPr/>
          <p:nvPr/>
        </p:nvSpPr>
        <p:spPr>
          <a:xfrm>
            <a:off x="2968751" y="71628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8" name="object 2658"/>
          <p:cNvSpPr/>
          <p:nvPr/>
        </p:nvSpPr>
        <p:spPr>
          <a:xfrm>
            <a:off x="2967227" y="71620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9" name="object 2659"/>
          <p:cNvSpPr/>
          <p:nvPr/>
        </p:nvSpPr>
        <p:spPr>
          <a:xfrm>
            <a:off x="2967227" y="71597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0" name="object 2660"/>
          <p:cNvSpPr/>
          <p:nvPr/>
        </p:nvSpPr>
        <p:spPr>
          <a:xfrm>
            <a:off x="2968751" y="71521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1" name="object 2661"/>
          <p:cNvSpPr/>
          <p:nvPr/>
        </p:nvSpPr>
        <p:spPr>
          <a:xfrm>
            <a:off x="2967227" y="71513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2" name="object 2662"/>
          <p:cNvSpPr/>
          <p:nvPr/>
        </p:nvSpPr>
        <p:spPr>
          <a:xfrm>
            <a:off x="2967227" y="7149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3" name="object 2663"/>
          <p:cNvSpPr/>
          <p:nvPr/>
        </p:nvSpPr>
        <p:spPr>
          <a:xfrm>
            <a:off x="2967227" y="7141464"/>
            <a:ext cx="239268" cy="3459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4" name="object 2664"/>
          <p:cNvSpPr/>
          <p:nvPr/>
        </p:nvSpPr>
        <p:spPr>
          <a:xfrm>
            <a:off x="2967227" y="74805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5" name="object 2665"/>
          <p:cNvSpPr/>
          <p:nvPr/>
        </p:nvSpPr>
        <p:spPr>
          <a:xfrm>
            <a:off x="2967227" y="74782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6" name="object 2666"/>
          <p:cNvSpPr/>
          <p:nvPr/>
        </p:nvSpPr>
        <p:spPr>
          <a:xfrm>
            <a:off x="2967227" y="7475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7" name="object 2667"/>
          <p:cNvSpPr/>
          <p:nvPr/>
        </p:nvSpPr>
        <p:spPr>
          <a:xfrm>
            <a:off x="2968751" y="7469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8" name="object 2668"/>
          <p:cNvSpPr/>
          <p:nvPr/>
        </p:nvSpPr>
        <p:spPr>
          <a:xfrm>
            <a:off x="2967227" y="7467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9" name="object 2669"/>
          <p:cNvSpPr/>
          <p:nvPr/>
        </p:nvSpPr>
        <p:spPr>
          <a:xfrm>
            <a:off x="2967227" y="7465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0" name="object 2670"/>
          <p:cNvSpPr/>
          <p:nvPr/>
        </p:nvSpPr>
        <p:spPr>
          <a:xfrm>
            <a:off x="2968751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1" name="object 2671"/>
          <p:cNvSpPr/>
          <p:nvPr/>
        </p:nvSpPr>
        <p:spPr>
          <a:xfrm>
            <a:off x="2967227" y="74592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2" name="object 2672"/>
          <p:cNvSpPr/>
          <p:nvPr/>
        </p:nvSpPr>
        <p:spPr>
          <a:xfrm>
            <a:off x="2967227" y="74569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3" name="object 2673"/>
          <p:cNvSpPr/>
          <p:nvPr/>
        </p:nvSpPr>
        <p:spPr>
          <a:xfrm>
            <a:off x="2967227" y="74538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4" name="object 2674"/>
          <p:cNvSpPr/>
          <p:nvPr/>
        </p:nvSpPr>
        <p:spPr>
          <a:xfrm>
            <a:off x="2968751" y="74477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5" name="object 2675"/>
          <p:cNvSpPr/>
          <p:nvPr/>
        </p:nvSpPr>
        <p:spPr>
          <a:xfrm>
            <a:off x="2967227" y="74462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6" name="object 2676"/>
          <p:cNvSpPr/>
          <p:nvPr/>
        </p:nvSpPr>
        <p:spPr>
          <a:xfrm>
            <a:off x="2967227" y="74439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7" name="object 2677"/>
          <p:cNvSpPr/>
          <p:nvPr/>
        </p:nvSpPr>
        <p:spPr>
          <a:xfrm>
            <a:off x="2968751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8" name="object 2678"/>
          <p:cNvSpPr/>
          <p:nvPr/>
        </p:nvSpPr>
        <p:spPr>
          <a:xfrm>
            <a:off x="2967227" y="7437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9" name="object 2679"/>
          <p:cNvSpPr/>
          <p:nvPr/>
        </p:nvSpPr>
        <p:spPr>
          <a:xfrm>
            <a:off x="2967227" y="74363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0" name="object 2680"/>
          <p:cNvSpPr/>
          <p:nvPr/>
        </p:nvSpPr>
        <p:spPr>
          <a:xfrm>
            <a:off x="2968751" y="7431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1" name="object 2681"/>
          <p:cNvSpPr/>
          <p:nvPr/>
        </p:nvSpPr>
        <p:spPr>
          <a:xfrm>
            <a:off x="2968751" y="74264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2" name="object 2682"/>
          <p:cNvSpPr/>
          <p:nvPr/>
        </p:nvSpPr>
        <p:spPr>
          <a:xfrm>
            <a:off x="2967227" y="7424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3" name="object 2683"/>
          <p:cNvSpPr/>
          <p:nvPr/>
        </p:nvSpPr>
        <p:spPr>
          <a:xfrm>
            <a:off x="2967227" y="74226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4" name="object 2684"/>
          <p:cNvSpPr/>
          <p:nvPr/>
        </p:nvSpPr>
        <p:spPr>
          <a:xfrm>
            <a:off x="2968751" y="74173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5" name="object 2685"/>
          <p:cNvSpPr/>
          <p:nvPr/>
        </p:nvSpPr>
        <p:spPr>
          <a:xfrm>
            <a:off x="2967227" y="74165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6" name="object 2686"/>
          <p:cNvSpPr/>
          <p:nvPr/>
        </p:nvSpPr>
        <p:spPr>
          <a:xfrm>
            <a:off x="2967227" y="7415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7" name="object 2687"/>
          <p:cNvSpPr/>
          <p:nvPr/>
        </p:nvSpPr>
        <p:spPr>
          <a:xfrm>
            <a:off x="2968751" y="74096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8" name="object 2688"/>
          <p:cNvSpPr/>
          <p:nvPr/>
        </p:nvSpPr>
        <p:spPr>
          <a:xfrm>
            <a:off x="2968751" y="74051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9" name="object 2689"/>
          <p:cNvSpPr/>
          <p:nvPr/>
        </p:nvSpPr>
        <p:spPr>
          <a:xfrm>
            <a:off x="2967227" y="7403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0" name="object 2690"/>
          <p:cNvSpPr/>
          <p:nvPr/>
        </p:nvSpPr>
        <p:spPr>
          <a:xfrm>
            <a:off x="2967227" y="74013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1" name="object 2691"/>
          <p:cNvSpPr/>
          <p:nvPr/>
        </p:nvSpPr>
        <p:spPr>
          <a:xfrm>
            <a:off x="2967227" y="73990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2" name="object 2692"/>
          <p:cNvSpPr/>
          <p:nvPr/>
        </p:nvSpPr>
        <p:spPr>
          <a:xfrm>
            <a:off x="2967227" y="7396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3" name="object 2693"/>
          <p:cNvSpPr/>
          <p:nvPr/>
        </p:nvSpPr>
        <p:spPr>
          <a:xfrm>
            <a:off x="2967227" y="73944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4" name="object 2694"/>
          <p:cNvSpPr/>
          <p:nvPr/>
        </p:nvSpPr>
        <p:spPr>
          <a:xfrm>
            <a:off x="2968751" y="73883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5" name="object 2695"/>
          <p:cNvSpPr/>
          <p:nvPr/>
        </p:nvSpPr>
        <p:spPr>
          <a:xfrm>
            <a:off x="2968751" y="73837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6" name="object 2696"/>
          <p:cNvSpPr/>
          <p:nvPr/>
        </p:nvSpPr>
        <p:spPr>
          <a:xfrm>
            <a:off x="2967227" y="7382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7" name="object 2697"/>
          <p:cNvSpPr/>
          <p:nvPr/>
        </p:nvSpPr>
        <p:spPr>
          <a:xfrm>
            <a:off x="2967227" y="73799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8" name="object 2698"/>
          <p:cNvSpPr/>
          <p:nvPr/>
        </p:nvSpPr>
        <p:spPr>
          <a:xfrm>
            <a:off x="2968751" y="7374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9" name="object 2699"/>
          <p:cNvSpPr/>
          <p:nvPr/>
        </p:nvSpPr>
        <p:spPr>
          <a:xfrm>
            <a:off x="2968751" y="73700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0" name="object 2700"/>
          <p:cNvSpPr/>
          <p:nvPr/>
        </p:nvSpPr>
        <p:spPr>
          <a:xfrm>
            <a:off x="2967227" y="7368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1" name="object 2701"/>
          <p:cNvSpPr/>
          <p:nvPr/>
        </p:nvSpPr>
        <p:spPr>
          <a:xfrm>
            <a:off x="2967227" y="7365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2" name="object 2702"/>
          <p:cNvSpPr/>
          <p:nvPr/>
        </p:nvSpPr>
        <p:spPr>
          <a:xfrm>
            <a:off x="2968751" y="7359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3" name="object 2703"/>
          <p:cNvSpPr/>
          <p:nvPr/>
        </p:nvSpPr>
        <p:spPr>
          <a:xfrm>
            <a:off x="2968751" y="73533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4" name="object 2704"/>
          <p:cNvSpPr/>
          <p:nvPr/>
        </p:nvSpPr>
        <p:spPr>
          <a:xfrm>
            <a:off x="2967227" y="73525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5" name="object 2705"/>
          <p:cNvSpPr/>
          <p:nvPr/>
        </p:nvSpPr>
        <p:spPr>
          <a:xfrm>
            <a:off x="2967227" y="7350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6" name="object 2706"/>
          <p:cNvSpPr/>
          <p:nvPr/>
        </p:nvSpPr>
        <p:spPr>
          <a:xfrm>
            <a:off x="2968751" y="73426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7" name="object 2707"/>
          <p:cNvSpPr/>
          <p:nvPr/>
        </p:nvSpPr>
        <p:spPr>
          <a:xfrm>
            <a:off x="2967227" y="73418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8" name="object 2708"/>
          <p:cNvSpPr/>
          <p:nvPr/>
        </p:nvSpPr>
        <p:spPr>
          <a:xfrm>
            <a:off x="2967227" y="73395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9" name="object 2709"/>
          <p:cNvSpPr/>
          <p:nvPr/>
        </p:nvSpPr>
        <p:spPr>
          <a:xfrm>
            <a:off x="2968751" y="73334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0" name="object 2710"/>
          <p:cNvSpPr/>
          <p:nvPr/>
        </p:nvSpPr>
        <p:spPr>
          <a:xfrm>
            <a:off x="2967227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5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1" name="object 2711"/>
          <p:cNvSpPr/>
          <p:nvPr/>
        </p:nvSpPr>
        <p:spPr>
          <a:xfrm>
            <a:off x="2968751" y="7327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2" name="object 2712"/>
          <p:cNvSpPr/>
          <p:nvPr/>
        </p:nvSpPr>
        <p:spPr>
          <a:xfrm>
            <a:off x="2967227" y="73258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3" name="object 2713"/>
          <p:cNvSpPr/>
          <p:nvPr/>
        </p:nvSpPr>
        <p:spPr>
          <a:xfrm>
            <a:off x="2967227" y="7323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4" name="object 2714"/>
          <p:cNvSpPr/>
          <p:nvPr/>
        </p:nvSpPr>
        <p:spPr>
          <a:xfrm>
            <a:off x="2968751" y="73182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5" name="object 2715"/>
          <p:cNvSpPr/>
          <p:nvPr/>
        </p:nvSpPr>
        <p:spPr>
          <a:xfrm>
            <a:off x="2967227" y="73174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6" name="object 2716"/>
          <p:cNvSpPr/>
          <p:nvPr/>
        </p:nvSpPr>
        <p:spPr>
          <a:xfrm>
            <a:off x="2968751" y="7310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7" name="object 2717"/>
          <p:cNvSpPr/>
          <p:nvPr/>
        </p:nvSpPr>
        <p:spPr>
          <a:xfrm>
            <a:off x="2967227" y="7309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8" name="object 2718"/>
          <p:cNvSpPr/>
          <p:nvPr/>
        </p:nvSpPr>
        <p:spPr>
          <a:xfrm>
            <a:off x="2968751" y="73030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9" name="object 2719"/>
          <p:cNvSpPr/>
          <p:nvPr/>
        </p:nvSpPr>
        <p:spPr>
          <a:xfrm>
            <a:off x="2968751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0" name="object 2720"/>
          <p:cNvSpPr/>
          <p:nvPr/>
        </p:nvSpPr>
        <p:spPr>
          <a:xfrm>
            <a:off x="2967227" y="7297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1" name="object 2721"/>
          <p:cNvSpPr/>
          <p:nvPr/>
        </p:nvSpPr>
        <p:spPr>
          <a:xfrm>
            <a:off x="2968751" y="7290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2" name="object 2722"/>
          <p:cNvSpPr/>
          <p:nvPr/>
        </p:nvSpPr>
        <p:spPr>
          <a:xfrm>
            <a:off x="2967227" y="7290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3" name="object 2723"/>
          <p:cNvSpPr/>
          <p:nvPr/>
        </p:nvSpPr>
        <p:spPr>
          <a:xfrm>
            <a:off x="2968751" y="7284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4" name="object 2724"/>
          <p:cNvSpPr/>
          <p:nvPr/>
        </p:nvSpPr>
        <p:spPr>
          <a:xfrm>
            <a:off x="2967227" y="72839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5" name="object 2725"/>
          <p:cNvSpPr/>
          <p:nvPr/>
        </p:nvSpPr>
        <p:spPr>
          <a:xfrm>
            <a:off x="2967227" y="72816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6" name="object 2726"/>
          <p:cNvSpPr/>
          <p:nvPr/>
        </p:nvSpPr>
        <p:spPr>
          <a:xfrm>
            <a:off x="2968751" y="72755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7" name="object 2727"/>
          <p:cNvSpPr/>
          <p:nvPr/>
        </p:nvSpPr>
        <p:spPr>
          <a:xfrm>
            <a:off x="2967227" y="72748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E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8" name="object 2728"/>
          <p:cNvSpPr/>
          <p:nvPr/>
        </p:nvSpPr>
        <p:spPr>
          <a:xfrm>
            <a:off x="2968751" y="72694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9" name="object 2729"/>
          <p:cNvSpPr/>
          <p:nvPr/>
        </p:nvSpPr>
        <p:spPr>
          <a:xfrm>
            <a:off x="2967227" y="7267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0" name="object 2730"/>
          <p:cNvSpPr/>
          <p:nvPr/>
        </p:nvSpPr>
        <p:spPr>
          <a:xfrm>
            <a:off x="2967227" y="72649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1" name="object 2731"/>
          <p:cNvSpPr/>
          <p:nvPr/>
        </p:nvSpPr>
        <p:spPr>
          <a:xfrm>
            <a:off x="2968751" y="72588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2" name="object 2732"/>
          <p:cNvSpPr/>
          <p:nvPr/>
        </p:nvSpPr>
        <p:spPr>
          <a:xfrm>
            <a:off x="2967227" y="72572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3" name="object 2733"/>
          <p:cNvSpPr/>
          <p:nvPr/>
        </p:nvSpPr>
        <p:spPr>
          <a:xfrm>
            <a:off x="2967227" y="72542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4" name="object 2734"/>
          <p:cNvSpPr/>
          <p:nvPr/>
        </p:nvSpPr>
        <p:spPr>
          <a:xfrm>
            <a:off x="2968751" y="72466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5" name="object 2735"/>
          <p:cNvSpPr/>
          <p:nvPr/>
        </p:nvSpPr>
        <p:spPr>
          <a:xfrm>
            <a:off x="2967227" y="72458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6" name="object 2736"/>
          <p:cNvSpPr/>
          <p:nvPr/>
        </p:nvSpPr>
        <p:spPr>
          <a:xfrm>
            <a:off x="2968751" y="72405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7" name="object 2737"/>
          <p:cNvSpPr/>
          <p:nvPr/>
        </p:nvSpPr>
        <p:spPr>
          <a:xfrm>
            <a:off x="2968751" y="72344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8" name="object 2738"/>
          <p:cNvSpPr/>
          <p:nvPr/>
        </p:nvSpPr>
        <p:spPr>
          <a:xfrm>
            <a:off x="2967227" y="72336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9" name="object 2739"/>
          <p:cNvSpPr/>
          <p:nvPr/>
        </p:nvSpPr>
        <p:spPr>
          <a:xfrm>
            <a:off x="2968751" y="7226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0" name="object 2740"/>
          <p:cNvSpPr/>
          <p:nvPr/>
        </p:nvSpPr>
        <p:spPr>
          <a:xfrm>
            <a:off x="2967227" y="7226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1" name="object 2741"/>
          <p:cNvSpPr/>
          <p:nvPr/>
        </p:nvSpPr>
        <p:spPr>
          <a:xfrm>
            <a:off x="2967227" y="72237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2" name="object 2742"/>
          <p:cNvSpPr/>
          <p:nvPr/>
        </p:nvSpPr>
        <p:spPr>
          <a:xfrm>
            <a:off x="2967227" y="72207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3" name="object 2743"/>
          <p:cNvSpPr/>
          <p:nvPr/>
        </p:nvSpPr>
        <p:spPr>
          <a:xfrm>
            <a:off x="2967227" y="72176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4" name="object 2744"/>
          <p:cNvSpPr/>
          <p:nvPr/>
        </p:nvSpPr>
        <p:spPr>
          <a:xfrm>
            <a:off x="2968751" y="72115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5" name="object 2745"/>
          <p:cNvSpPr/>
          <p:nvPr/>
        </p:nvSpPr>
        <p:spPr>
          <a:xfrm>
            <a:off x="2968751" y="72054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6" name="object 2746"/>
          <p:cNvSpPr/>
          <p:nvPr/>
        </p:nvSpPr>
        <p:spPr>
          <a:xfrm>
            <a:off x="2967227" y="72039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7" name="object 2747"/>
          <p:cNvSpPr/>
          <p:nvPr/>
        </p:nvSpPr>
        <p:spPr>
          <a:xfrm>
            <a:off x="2967227" y="72016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8" name="object 2748"/>
          <p:cNvSpPr/>
          <p:nvPr/>
        </p:nvSpPr>
        <p:spPr>
          <a:xfrm>
            <a:off x="2968751" y="71948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9" name="object 2749"/>
          <p:cNvSpPr/>
          <p:nvPr/>
        </p:nvSpPr>
        <p:spPr>
          <a:xfrm>
            <a:off x="2967227" y="7193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0" name="object 2750"/>
          <p:cNvSpPr/>
          <p:nvPr/>
        </p:nvSpPr>
        <p:spPr>
          <a:xfrm>
            <a:off x="2967227" y="7190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1" name="object 2751"/>
          <p:cNvSpPr/>
          <p:nvPr/>
        </p:nvSpPr>
        <p:spPr>
          <a:xfrm>
            <a:off x="2968751" y="71841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2" name="object 2752"/>
          <p:cNvSpPr/>
          <p:nvPr/>
        </p:nvSpPr>
        <p:spPr>
          <a:xfrm>
            <a:off x="2968751" y="717651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3" name="object 2753"/>
          <p:cNvSpPr/>
          <p:nvPr/>
        </p:nvSpPr>
        <p:spPr>
          <a:xfrm>
            <a:off x="2968751" y="71688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4" name="object 2754"/>
          <p:cNvSpPr/>
          <p:nvPr/>
        </p:nvSpPr>
        <p:spPr>
          <a:xfrm>
            <a:off x="2968751" y="71628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5" name="object 2755"/>
          <p:cNvSpPr/>
          <p:nvPr/>
        </p:nvSpPr>
        <p:spPr>
          <a:xfrm>
            <a:off x="2967227" y="71620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6" name="object 2756"/>
          <p:cNvSpPr/>
          <p:nvPr/>
        </p:nvSpPr>
        <p:spPr>
          <a:xfrm>
            <a:off x="2967227" y="71597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7" name="object 2757"/>
          <p:cNvSpPr/>
          <p:nvPr/>
        </p:nvSpPr>
        <p:spPr>
          <a:xfrm>
            <a:off x="2968751" y="71521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8" name="object 2758"/>
          <p:cNvSpPr/>
          <p:nvPr/>
        </p:nvSpPr>
        <p:spPr>
          <a:xfrm>
            <a:off x="2967227" y="71513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9" name="object 2759"/>
          <p:cNvSpPr/>
          <p:nvPr/>
        </p:nvSpPr>
        <p:spPr>
          <a:xfrm>
            <a:off x="2967227" y="7149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0" name="object 2760"/>
          <p:cNvSpPr/>
          <p:nvPr/>
        </p:nvSpPr>
        <p:spPr>
          <a:xfrm>
            <a:off x="2967227" y="7142988"/>
            <a:ext cx="238125" cy="344805"/>
          </a:xfrm>
          <a:custGeom>
            <a:avLst/>
            <a:gdLst/>
            <a:ahLst/>
            <a:cxnLst/>
            <a:rect l="l" t="t" r="r" b="b"/>
            <a:pathLst>
              <a:path w="238125" h="344804">
                <a:moveTo>
                  <a:pt x="23622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42900"/>
                </a:lnTo>
                <a:lnTo>
                  <a:pt x="1524" y="344424"/>
                </a:lnTo>
                <a:lnTo>
                  <a:pt x="236220" y="344424"/>
                </a:lnTo>
                <a:lnTo>
                  <a:pt x="237744" y="342900"/>
                </a:lnTo>
                <a:lnTo>
                  <a:pt x="237744" y="341376"/>
                </a:lnTo>
                <a:lnTo>
                  <a:pt x="4572" y="341376"/>
                </a:lnTo>
                <a:lnTo>
                  <a:pt x="3048" y="338328"/>
                </a:lnTo>
                <a:lnTo>
                  <a:pt x="4572" y="338328"/>
                </a:lnTo>
                <a:lnTo>
                  <a:pt x="4572" y="4572"/>
                </a:lnTo>
                <a:lnTo>
                  <a:pt x="3048" y="4572"/>
                </a:lnTo>
                <a:lnTo>
                  <a:pt x="4572" y="3048"/>
                </a:lnTo>
                <a:lnTo>
                  <a:pt x="237744" y="3048"/>
                </a:lnTo>
                <a:lnTo>
                  <a:pt x="237744" y="1524"/>
                </a:lnTo>
                <a:lnTo>
                  <a:pt x="236220" y="0"/>
                </a:lnTo>
                <a:close/>
              </a:path>
              <a:path w="238125" h="344804">
                <a:moveTo>
                  <a:pt x="4572" y="338328"/>
                </a:moveTo>
                <a:lnTo>
                  <a:pt x="3048" y="338328"/>
                </a:lnTo>
                <a:lnTo>
                  <a:pt x="4572" y="341376"/>
                </a:lnTo>
                <a:lnTo>
                  <a:pt x="4572" y="338328"/>
                </a:lnTo>
                <a:close/>
              </a:path>
              <a:path w="238125" h="344804">
                <a:moveTo>
                  <a:pt x="233172" y="338328"/>
                </a:moveTo>
                <a:lnTo>
                  <a:pt x="4572" y="338328"/>
                </a:lnTo>
                <a:lnTo>
                  <a:pt x="4572" y="341376"/>
                </a:lnTo>
                <a:lnTo>
                  <a:pt x="233172" y="341376"/>
                </a:lnTo>
                <a:lnTo>
                  <a:pt x="233172" y="338328"/>
                </a:lnTo>
                <a:close/>
              </a:path>
              <a:path w="238125" h="344804">
                <a:moveTo>
                  <a:pt x="233172" y="3048"/>
                </a:moveTo>
                <a:lnTo>
                  <a:pt x="233172" y="341376"/>
                </a:lnTo>
                <a:lnTo>
                  <a:pt x="236220" y="338328"/>
                </a:lnTo>
                <a:lnTo>
                  <a:pt x="237744" y="338328"/>
                </a:lnTo>
                <a:lnTo>
                  <a:pt x="237744" y="4572"/>
                </a:lnTo>
                <a:lnTo>
                  <a:pt x="236220" y="4572"/>
                </a:lnTo>
                <a:lnTo>
                  <a:pt x="233172" y="3048"/>
                </a:lnTo>
                <a:close/>
              </a:path>
              <a:path w="238125" h="344804">
                <a:moveTo>
                  <a:pt x="237744" y="338328"/>
                </a:moveTo>
                <a:lnTo>
                  <a:pt x="236220" y="338328"/>
                </a:lnTo>
                <a:lnTo>
                  <a:pt x="233172" y="341376"/>
                </a:lnTo>
                <a:lnTo>
                  <a:pt x="237744" y="341376"/>
                </a:lnTo>
                <a:lnTo>
                  <a:pt x="237744" y="338328"/>
                </a:lnTo>
                <a:close/>
              </a:path>
              <a:path w="238125" h="344804">
                <a:moveTo>
                  <a:pt x="4572" y="3048"/>
                </a:moveTo>
                <a:lnTo>
                  <a:pt x="3048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238125" h="344804">
                <a:moveTo>
                  <a:pt x="233172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233172" y="4572"/>
                </a:lnTo>
                <a:lnTo>
                  <a:pt x="233172" y="3048"/>
                </a:lnTo>
                <a:close/>
              </a:path>
              <a:path w="238125" h="344804">
                <a:moveTo>
                  <a:pt x="237744" y="3048"/>
                </a:moveTo>
                <a:lnTo>
                  <a:pt x="233172" y="3048"/>
                </a:lnTo>
                <a:lnTo>
                  <a:pt x="236220" y="4572"/>
                </a:lnTo>
                <a:lnTo>
                  <a:pt x="237744" y="4572"/>
                </a:lnTo>
                <a:lnTo>
                  <a:pt x="237744" y="304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1" name="object 2761"/>
          <p:cNvSpPr/>
          <p:nvPr/>
        </p:nvSpPr>
        <p:spPr>
          <a:xfrm>
            <a:off x="2967227" y="7141464"/>
            <a:ext cx="239268" cy="3459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62" name="object 2762"/>
          <p:cNvSpPr/>
          <p:nvPr/>
        </p:nvSpPr>
        <p:spPr>
          <a:xfrm>
            <a:off x="2967227" y="74805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3" name="object 2763"/>
          <p:cNvSpPr/>
          <p:nvPr/>
        </p:nvSpPr>
        <p:spPr>
          <a:xfrm>
            <a:off x="2967227" y="74782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4" name="object 2764"/>
          <p:cNvSpPr/>
          <p:nvPr/>
        </p:nvSpPr>
        <p:spPr>
          <a:xfrm>
            <a:off x="2967227" y="7475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5" name="object 2765"/>
          <p:cNvSpPr/>
          <p:nvPr/>
        </p:nvSpPr>
        <p:spPr>
          <a:xfrm>
            <a:off x="2968751" y="7469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6" name="object 2766"/>
          <p:cNvSpPr/>
          <p:nvPr/>
        </p:nvSpPr>
        <p:spPr>
          <a:xfrm>
            <a:off x="2967227" y="7467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7" name="object 2767"/>
          <p:cNvSpPr/>
          <p:nvPr/>
        </p:nvSpPr>
        <p:spPr>
          <a:xfrm>
            <a:off x="2967227" y="7465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8" name="object 2768"/>
          <p:cNvSpPr/>
          <p:nvPr/>
        </p:nvSpPr>
        <p:spPr>
          <a:xfrm>
            <a:off x="2968751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9" name="object 2769"/>
          <p:cNvSpPr/>
          <p:nvPr/>
        </p:nvSpPr>
        <p:spPr>
          <a:xfrm>
            <a:off x="2967227" y="74592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0" name="object 2770"/>
          <p:cNvSpPr/>
          <p:nvPr/>
        </p:nvSpPr>
        <p:spPr>
          <a:xfrm>
            <a:off x="2967227" y="74569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1" name="object 2771"/>
          <p:cNvSpPr/>
          <p:nvPr/>
        </p:nvSpPr>
        <p:spPr>
          <a:xfrm>
            <a:off x="2967227" y="74538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2" name="object 2772"/>
          <p:cNvSpPr/>
          <p:nvPr/>
        </p:nvSpPr>
        <p:spPr>
          <a:xfrm>
            <a:off x="2968751" y="74477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3" name="object 2773"/>
          <p:cNvSpPr/>
          <p:nvPr/>
        </p:nvSpPr>
        <p:spPr>
          <a:xfrm>
            <a:off x="2967227" y="74462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4" name="object 2774"/>
          <p:cNvSpPr/>
          <p:nvPr/>
        </p:nvSpPr>
        <p:spPr>
          <a:xfrm>
            <a:off x="2967227" y="74439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5" name="object 2775"/>
          <p:cNvSpPr/>
          <p:nvPr/>
        </p:nvSpPr>
        <p:spPr>
          <a:xfrm>
            <a:off x="2968751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6" name="object 2776"/>
          <p:cNvSpPr/>
          <p:nvPr/>
        </p:nvSpPr>
        <p:spPr>
          <a:xfrm>
            <a:off x="2967227" y="7437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7" name="object 2777"/>
          <p:cNvSpPr/>
          <p:nvPr/>
        </p:nvSpPr>
        <p:spPr>
          <a:xfrm>
            <a:off x="2967227" y="74363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8" name="object 2778"/>
          <p:cNvSpPr/>
          <p:nvPr/>
        </p:nvSpPr>
        <p:spPr>
          <a:xfrm>
            <a:off x="2968751" y="7431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9" name="object 2779"/>
          <p:cNvSpPr/>
          <p:nvPr/>
        </p:nvSpPr>
        <p:spPr>
          <a:xfrm>
            <a:off x="2968751" y="74264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0" name="object 2780"/>
          <p:cNvSpPr/>
          <p:nvPr/>
        </p:nvSpPr>
        <p:spPr>
          <a:xfrm>
            <a:off x="2967227" y="7424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1" name="object 2781"/>
          <p:cNvSpPr/>
          <p:nvPr/>
        </p:nvSpPr>
        <p:spPr>
          <a:xfrm>
            <a:off x="2967227" y="74226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2" name="object 2782"/>
          <p:cNvSpPr/>
          <p:nvPr/>
        </p:nvSpPr>
        <p:spPr>
          <a:xfrm>
            <a:off x="2968751" y="74173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3" name="object 2783"/>
          <p:cNvSpPr/>
          <p:nvPr/>
        </p:nvSpPr>
        <p:spPr>
          <a:xfrm>
            <a:off x="2967227" y="74165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4" name="object 2784"/>
          <p:cNvSpPr/>
          <p:nvPr/>
        </p:nvSpPr>
        <p:spPr>
          <a:xfrm>
            <a:off x="2967227" y="7415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5" name="object 2785"/>
          <p:cNvSpPr/>
          <p:nvPr/>
        </p:nvSpPr>
        <p:spPr>
          <a:xfrm>
            <a:off x="2968751" y="74096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6" name="object 2786"/>
          <p:cNvSpPr/>
          <p:nvPr/>
        </p:nvSpPr>
        <p:spPr>
          <a:xfrm>
            <a:off x="2968751" y="74051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7" name="object 2787"/>
          <p:cNvSpPr/>
          <p:nvPr/>
        </p:nvSpPr>
        <p:spPr>
          <a:xfrm>
            <a:off x="2967227" y="7403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8" name="object 2788"/>
          <p:cNvSpPr/>
          <p:nvPr/>
        </p:nvSpPr>
        <p:spPr>
          <a:xfrm>
            <a:off x="2967227" y="74013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9" name="object 2789"/>
          <p:cNvSpPr/>
          <p:nvPr/>
        </p:nvSpPr>
        <p:spPr>
          <a:xfrm>
            <a:off x="2967227" y="73990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0" name="object 2790"/>
          <p:cNvSpPr/>
          <p:nvPr/>
        </p:nvSpPr>
        <p:spPr>
          <a:xfrm>
            <a:off x="2967227" y="7396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1" name="object 2791"/>
          <p:cNvSpPr/>
          <p:nvPr/>
        </p:nvSpPr>
        <p:spPr>
          <a:xfrm>
            <a:off x="2967227" y="73944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2" name="object 2792"/>
          <p:cNvSpPr/>
          <p:nvPr/>
        </p:nvSpPr>
        <p:spPr>
          <a:xfrm>
            <a:off x="2968751" y="73883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3" name="object 2793"/>
          <p:cNvSpPr/>
          <p:nvPr/>
        </p:nvSpPr>
        <p:spPr>
          <a:xfrm>
            <a:off x="2968751" y="73837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4" name="object 2794"/>
          <p:cNvSpPr/>
          <p:nvPr/>
        </p:nvSpPr>
        <p:spPr>
          <a:xfrm>
            <a:off x="2967227" y="7382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5" name="object 2795"/>
          <p:cNvSpPr/>
          <p:nvPr/>
        </p:nvSpPr>
        <p:spPr>
          <a:xfrm>
            <a:off x="2967227" y="73799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6" name="object 2796"/>
          <p:cNvSpPr/>
          <p:nvPr/>
        </p:nvSpPr>
        <p:spPr>
          <a:xfrm>
            <a:off x="2968751" y="7374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7" name="object 2797"/>
          <p:cNvSpPr/>
          <p:nvPr/>
        </p:nvSpPr>
        <p:spPr>
          <a:xfrm>
            <a:off x="2968751" y="73700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8" name="object 2798"/>
          <p:cNvSpPr/>
          <p:nvPr/>
        </p:nvSpPr>
        <p:spPr>
          <a:xfrm>
            <a:off x="2967227" y="7368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9" name="object 2799"/>
          <p:cNvSpPr/>
          <p:nvPr/>
        </p:nvSpPr>
        <p:spPr>
          <a:xfrm>
            <a:off x="2967227" y="7365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0" name="object 2800"/>
          <p:cNvSpPr/>
          <p:nvPr/>
        </p:nvSpPr>
        <p:spPr>
          <a:xfrm>
            <a:off x="2968751" y="7359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1" name="object 2801"/>
          <p:cNvSpPr/>
          <p:nvPr/>
        </p:nvSpPr>
        <p:spPr>
          <a:xfrm>
            <a:off x="2968751" y="73533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2" name="object 2802"/>
          <p:cNvSpPr/>
          <p:nvPr/>
        </p:nvSpPr>
        <p:spPr>
          <a:xfrm>
            <a:off x="2967227" y="73525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3" name="object 2803"/>
          <p:cNvSpPr/>
          <p:nvPr/>
        </p:nvSpPr>
        <p:spPr>
          <a:xfrm>
            <a:off x="2967227" y="7350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4" name="object 2804"/>
          <p:cNvSpPr/>
          <p:nvPr/>
        </p:nvSpPr>
        <p:spPr>
          <a:xfrm>
            <a:off x="2968751" y="73426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5" name="object 2805"/>
          <p:cNvSpPr/>
          <p:nvPr/>
        </p:nvSpPr>
        <p:spPr>
          <a:xfrm>
            <a:off x="2967227" y="73418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6" name="object 2806"/>
          <p:cNvSpPr/>
          <p:nvPr/>
        </p:nvSpPr>
        <p:spPr>
          <a:xfrm>
            <a:off x="2967227" y="73395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7" name="object 2807"/>
          <p:cNvSpPr/>
          <p:nvPr/>
        </p:nvSpPr>
        <p:spPr>
          <a:xfrm>
            <a:off x="2968751" y="73334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8" name="object 2808"/>
          <p:cNvSpPr/>
          <p:nvPr/>
        </p:nvSpPr>
        <p:spPr>
          <a:xfrm>
            <a:off x="2967227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5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9" name="object 2809"/>
          <p:cNvSpPr/>
          <p:nvPr/>
        </p:nvSpPr>
        <p:spPr>
          <a:xfrm>
            <a:off x="2968751" y="7327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0" name="object 2810"/>
          <p:cNvSpPr/>
          <p:nvPr/>
        </p:nvSpPr>
        <p:spPr>
          <a:xfrm>
            <a:off x="2967227" y="73258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1" name="object 2811"/>
          <p:cNvSpPr/>
          <p:nvPr/>
        </p:nvSpPr>
        <p:spPr>
          <a:xfrm>
            <a:off x="2967227" y="7323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2" name="object 2812"/>
          <p:cNvSpPr/>
          <p:nvPr/>
        </p:nvSpPr>
        <p:spPr>
          <a:xfrm>
            <a:off x="2968751" y="73182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3" name="object 2813"/>
          <p:cNvSpPr/>
          <p:nvPr/>
        </p:nvSpPr>
        <p:spPr>
          <a:xfrm>
            <a:off x="2967227" y="73174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4" name="object 2814"/>
          <p:cNvSpPr/>
          <p:nvPr/>
        </p:nvSpPr>
        <p:spPr>
          <a:xfrm>
            <a:off x="2968751" y="7310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5" name="object 2815"/>
          <p:cNvSpPr/>
          <p:nvPr/>
        </p:nvSpPr>
        <p:spPr>
          <a:xfrm>
            <a:off x="2967227" y="73098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6" name="object 2816"/>
          <p:cNvSpPr/>
          <p:nvPr/>
        </p:nvSpPr>
        <p:spPr>
          <a:xfrm>
            <a:off x="2968751" y="73030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7" name="object 2817"/>
          <p:cNvSpPr/>
          <p:nvPr/>
        </p:nvSpPr>
        <p:spPr>
          <a:xfrm>
            <a:off x="2968751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8" name="object 2818"/>
          <p:cNvSpPr/>
          <p:nvPr/>
        </p:nvSpPr>
        <p:spPr>
          <a:xfrm>
            <a:off x="2967227" y="7297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9" name="object 2819"/>
          <p:cNvSpPr/>
          <p:nvPr/>
        </p:nvSpPr>
        <p:spPr>
          <a:xfrm>
            <a:off x="2968751" y="7290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0" name="object 2820"/>
          <p:cNvSpPr/>
          <p:nvPr/>
        </p:nvSpPr>
        <p:spPr>
          <a:xfrm>
            <a:off x="2967227" y="7290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1" name="object 2821"/>
          <p:cNvSpPr/>
          <p:nvPr/>
        </p:nvSpPr>
        <p:spPr>
          <a:xfrm>
            <a:off x="2968751" y="7284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2" name="object 2822"/>
          <p:cNvSpPr/>
          <p:nvPr/>
        </p:nvSpPr>
        <p:spPr>
          <a:xfrm>
            <a:off x="2967227" y="72839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3" name="object 2823"/>
          <p:cNvSpPr/>
          <p:nvPr/>
        </p:nvSpPr>
        <p:spPr>
          <a:xfrm>
            <a:off x="2967227" y="72816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4" name="object 2824"/>
          <p:cNvSpPr/>
          <p:nvPr/>
        </p:nvSpPr>
        <p:spPr>
          <a:xfrm>
            <a:off x="2968751" y="72755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5" name="object 2825"/>
          <p:cNvSpPr/>
          <p:nvPr/>
        </p:nvSpPr>
        <p:spPr>
          <a:xfrm>
            <a:off x="2967227" y="72748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E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6" name="object 2826"/>
          <p:cNvSpPr/>
          <p:nvPr/>
        </p:nvSpPr>
        <p:spPr>
          <a:xfrm>
            <a:off x="2968751" y="72694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7" name="object 2827"/>
          <p:cNvSpPr/>
          <p:nvPr/>
        </p:nvSpPr>
        <p:spPr>
          <a:xfrm>
            <a:off x="2967227" y="7267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8" name="object 2828"/>
          <p:cNvSpPr/>
          <p:nvPr/>
        </p:nvSpPr>
        <p:spPr>
          <a:xfrm>
            <a:off x="2967227" y="72649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9" name="object 2829"/>
          <p:cNvSpPr/>
          <p:nvPr/>
        </p:nvSpPr>
        <p:spPr>
          <a:xfrm>
            <a:off x="2968751" y="72588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0" name="object 2830"/>
          <p:cNvSpPr/>
          <p:nvPr/>
        </p:nvSpPr>
        <p:spPr>
          <a:xfrm>
            <a:off x="2967227" y="72572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1" name="object 2831"/>
          <p:cNvSpPr/>
          <p:nvPr/>
        </p:nvSpPr>
        <p:spPr>
          <a:xfrm>
            <a:off x="2967227" y="72542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2" name="object 2832"/>
          <p:cNvSpPr/>
          <p:nvPr/>
        </p:nvSpPr>
        <p:spPr>
          <a:xfrm>
            <a:off x="2968751" y="72466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3" name="object 2833"/>
          <p:cNvSpPr/>
          <p:nvPr/>
        </p:nvSpPr>
        <p:spPr>
          <a:xfrm>
            <a:off x="2967227" y="72458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4" name="object 2834"/>
          <p:cNvSpPr/>
          <p:nvPr/>
        </p:nvSpPr>
        <p:spPr>
          <a:xfrm>
            <a:off x="2968751" y="72405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5" name="object 2835"/>
          <p:cNvSpPr/>
          <p:nvPr/>
        </p:nvSpPr>
        <p:spPr>
          <a:xfrm>
            <a:off x="2968751" y="72344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6" name="object 2836"/>
          <p:cNvSpPr/>
          <p:nvPr/>
        </p:nvSpPr>
        <p:spPr>
          <a:xfrm>
            <a:off x="2967227" y="72336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7" name="object 2837"/>
          <p:cNvSpPr/>
          <p:nvPr/>
        </p:nvSpPr>
        <p:spPr>
          <a:xfrm>
            <a:off x="2968751" y="7226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8" name="object 2838"/>
          <p:cNvSpPr/>
          <p:nvPr/>
        </p:nvSpPr>
        <p:spPr>
          <a:xfrm>
            <a:off x="2967227" y="7226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9" name="object 2839"/>
          <p:cNvSpPr/>
          <p:nvPr/>
        </p:nvSpPr>
        <p:spPr>
          <a:xfrm>
            <a:off x="2967227" y="72237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0" name="object 2840"/>
          <p:cNvSpPr/>
          <p:nvPr/>
        </p:nvSpPr>
        <p:spPr>
          <a:xfrm>
            <a:off x="2967227" y="72207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1" name="object 2841"/>
          <p:cNvSpPr/>
          <p:nvPr/>
        </p:nvSpPr>
        <p:spPr>
          <a:xfrm>
            <a:off x="2967227" y="72176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2" name="object 2842"/>
          <p:cNvSpPr/>
          <p:nvPr/>
        </p:nvSpPr>
        <p:spPr>
          <a:xfrm>
            <a:off x="2968751" y="72115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3" name="object 2843"/>
          <p:cNvSpPr/>
          <p:nvPr/>
        </p:nvSpPr>
        <p:spPr>
          <a:xfrm>
            <a:off x="2968751" y="72054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4" name="object 2844"/>
          <p:cNvSpPr/>
          <p:nvPr/>
        </p:nvSpPr>
        <p:spPr>
          <a:xfrm>
            <a:off x="2967227" y="72039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5" name="object 2845"/>
          <p:cNvSpPr/>
          <p:nvPr/>
        </p:nvSpPr>
        <p:spPr>
          <a:xfrm>
            <a:off x="2967227" y="72016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6" name="object 2846"/>
          <p:cNvSpPr/>
          <p:nvPr/>
        </p:nvSpPr>
        <p:spPr>
          <a:xfrm>
            <a:off x="2968751" y="71948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7" name="object 2847"/>
          <p:cNvSpPr/>
          <p:nvPr/>
        </p:nvSpPr>
        <p:spPr>
          <a:xfrm>
            <a:off x="2967227" y="7193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8" name="object 2848"/>
          <p:cNvSpPr/>
          <p:nvPr/>
        </p:nvSpPr>
        <p:spPr>
          <a:xfrm>
            <a:off x="2967227" y="7190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9" name="object 2849"/>
          <p:cNvSpPr/>
          <p:nvPr/>
        </p:nvSpPr>
        <p:spPr>
          <a:xfrm>
            <a:off x="2968751" y="71841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0" name="object 2850"/>
          <p:cNvSpPr/>
          <p:nvPr/>
        </p:nvSpPr>
        <p:spPr>
          <a:xfrm>
            <a:off x="2968751" y="717651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1" name="object 2851"/>
          <p:cNvSpPr/>
          <p:nvPr/>
        </p:nvSpPr>
        <p:spPr>
          <a:xfrm>
            <a:off x="2968751" y="71688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2" name="object 2852"/>
          <p:cNvSpPr/>
          <p:nvPr/>
        </p:nvSpPr>
        <p:spPr>
          <a:xfrm>
            <a:off x="2968751" y="71628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3" name="object 2853"/>
          <p:cNvSpPr/>
          <p:nvPr/>
        </p:nvSpPr>
        <p:spPr>
          <a:xfrm>
            <a:off x="2967227" y="71620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4" name="object 2854"/>
          <p:cNvSpPr/>
          <p:nvPr/>
        </p:nvSpPr>
        <p:spPr>
          <a:xfrm>
            <a:off x="2967227" y="71597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5" name="object 2855"/>
          <p:cNvSpPr/>
          <p:nvPr/>
        </p:nvSpPr>
        <p:spPr>
          <a:xfrm>
            <a:off x="2968751" y="71521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6" name="object 2856"/>
          <p:cNvSpPr/>
          <p:nvPr/>
        </p:nvSpPr>
        <p:spPr>
          <a:xfrm>
            <a:off x="2967227" y="71513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7" name="object 2857"/>
          <p:cNvSpPr/>
          <p:nvPr/>
        </p:nvSpPr>
        <p:spPr>
          <a:xfrm>
            <a:off x="2967227" y="7149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8" name="object 2858"/>
          <p:cNvSpPr/>
          <p:nvPr/>
        </p:nvSpPr>
        <p:spPr>
          <a:xfrm>
            <a:off x="2970276" y="7146035"/>
            <a:ext cx="233679" cy="338455"/>
          </a:xfrm>
          <a:custGeom>
            <a:avLst/>
            <a:gdLst/>
            <a:ahLst/>
            <a:cxnLst/>
            <a:rect l="l" t="t" r="r" b="b"/>
            <a:pathLst>
              <a:path w="233680" h="338454">
                <a:moveTo>
                  <a:pt x="0" y="0"/>
                </a:moveTo>
                <a:lnTo>
                  <a:pt x="233172" y="0"/>
                </a:lnTo>
                <a:lnTo>
                  <a:pt x="233172" y="338328"/>
                </a:lnTo>
                <a:lnTo>
                  <a:pt x="0" y="3383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9" name="object 2859"/>
          <p:cNvSpPr/>
          <p:nvPr/>
        </p:nvSpPr>
        <p:spPr>
          <a:xfrm>
            <a:off x="2967227" y="7141464"/>
            <a:ext cx="239268" cy="3459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0" name="object 2860"/>
          <p:cNvSpPr/>
          <p:nvPr/>
        </p:nvSpPr>
        <p:spPr>
          <a:xfrm>
            <a:off x="2967227" y="7142988"/>
            <a:ext cx="238125" cy="344805"/>
          </a:xfrm>
          <a:custGeom>
            <a:avLst/>
            <a:gdLst/>
            <a:ahLst/>
            <a:cxnLst/>
            <a:rect l="l" t="t" r="r" b="b"/>
            <a:pathLst>
              <a:path w="238125" h="344804">
                <a:moveTo>
                  <a:pt x="23622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42900"/>
                </a:lnTo>
                <a:lnTo>
                  <a:pt x="1524" y="344424"/>
                </a:lnTo>
                <a:lnTo>
                  <a:pt x="236220" y="344424"/>
                </a:lnTo>
                <a:lnTo>
                  <a:pt x="237744" y="342900"/>
                </a:lnTo>
                <a:lnTo>
                  <a:pt x="237744" y="341376"/>
                </a:lnTo>
                <a:lnTo>
                  <a:pt x="4572" y="341376"/>
                </a:lnTo>
                <a:lnTo>
                  <a:pt x="3048" y="338328"/>
                </a:lnTo>
                <a:lnTo>
                  <a:pt x="4572" y="338328"/>
                </a:lnTo>
                <a:lnTo>
                  <a:pt x="4572" y="4572"/>
                </a:lnTo>
                <a:lnTo>
                  <a:pt x="3048" y="4572"/>
                </a:lnTo>
                <a:lnTo>
                  <a:pt x="4572" y="3048"/>
                </a:lnTo>
                <a:lnTo>
                  <a:pt x="237744" y="3048"/>
                </a:lnTo>
                <a:lnTo>
                  <a:pt x="237744" y="1524"/>
                </a:lnTo>
                <a:lnTo>
                  <a:pt x="236220" y="0"/>
                </a:lnTo>
                <a:close/>
              </a:path>
              <a:path w="238125" h="344804">
                <a:moveTo>
                  <a:pt x="4572" y="338328"/>
                </a:moveTo>
                <a:lnTo>
                  <a:pt x="3048" y="338328"/>
                </a:lnTo>
                <a:lnTo>
                  <a:pt x="4572" y="341376"/>
                </a:lnTo>
                <a:lnTo>
                  <a:pt x="4572" y="338328"/>
                </a:lnTo>
                <a:close/>
              </a:path>
              <a:path w="238125" h="344804">
                <a:moveTo>
                  <a:pt x="233172" y="338328"/>
                </a:moveTo>
                <a:lnTo>
                  <a:pt x="4572" y="338328"/>
                </a:lnTo>
                <a:lnTo>
                  <a:pt x="4572" y="341376"/>
                </a:lnTo>
                <a:lnTo>
                  <a:pt x="233172" y="341376"/>
                </a:lnTo>
                <a:lnTo>
                  <a:pt x="233172" y="338328"/>
                </a:lnTo>
                <a:close/>
              </a:path>
              <a:path w="238125" h="344804">
                <a:moveTo>
                  <a:pt x="233172" y="3048"/>
                </a:moveTo>
                <a:lnTo>
                  <a:pt x="233172" y="341376"/>
                </a:lnTo>
                <a:lnTo>
                  <a:pt x="236220" y="338328"/>
                </a:lnTo>
                <a:lnTo>
                  <a:pt x="237744" y="338328"/>
                </a:lnTo>
                <a:lnTo>
                  <a:pt x="237744" y="4572"/>
                </a:lnTo>
                <a:lnTo>
                  <a:pt x="236220" y="4572"/>
                </a:lnTo>
                <a:lnTo>
                  <a:pt x="233172" y="3048"/>
                </a:lnTo>
                <a:close/>
              </a:path>
              <a:path w="238125" h="344804">
                <a:moveTo>
                  <a:pt x="237744" y="338328"/>
                </a:moveTo>
                <a:lnTo>
                  <a:pt x="236220" y="338328"/>
                </a:lnTo>
                <a:lnTo>
                  <a:pt x="233172" y="341376"/>
                </a:lnTo>
                <a:lnTo>
                  <a:pt x="237744" y="341376"/>
                </a:lnTo>
                <a:lnTo>
                  <a:pt x="237744" y="338328"/>
                </a:lnTo>
                <a:close/>
              </a:path>
              <a:path w="238125" h="344804">
                <a:moveTo>
                  <a:pt x="4572" y="3048"/>
                </a:moveTo>
                <a:lnTo>
                  <a:pt x="3048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238125" h="344804">
                <a:moveTo>
                  <a:pt x="233172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233172" y="4572"/>
                </a:lnTo>
                <a:lnTo>
                  <a:pt x="233172" y="3048"/>
                </a:lnTo>
                <a:close/>
              </a:path>
              <a:path w="238125" h="344804">
                <a:moveTo>
                  <a:pt x="237744" y="3048"/>
                </a:moveTo>
                <a:lnTo>
                  <a:pt x="233172" y="3048"/>
                </a:lnTo>
                <a:lnTo>
                  <a:pt x="236220" y="4572"/>
                </a:lnTo>
                <a:lnTo>
                  <a:pt x="237744" y="4572"/>
                </a:lnTo>
                <a:lnTo>
                  <a:pt x="237744" y="304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1" name="object 2861"/>
          <p:cNvSpPr txBox="1"/>
          <p:nvPr/>
        </p:nvSpPr>
        <p:spPr>
          <a:xfrm>
            <a:off x="2997200" y="720656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862" name="object 2862"/>
          <p:cNvSpPr/>
          <p:nvPr/>
        </p:nvSpPr>
        <p:spPr>
          <a:xfrm>
            <a:off x="3070860" y="7504176"/>
            <a:ext cx="38100" cy="155575"/>
          </a:xfrm>
          <a:custGeom>
            <a:avLst/>
            <a:gdLst/>
            <a:ahLst/>
            <a:cxnLst/>
            <a:rect l="l" t="t" r="r" b="b"/>
            <a:pathLst>
              <a:path w="38100" h="155575">
                <a:moveTo>
                  <a:pt x="24383" y="32003"/>
                </a:moveTo>
                <a:lnTo>
                  <a:pt x="12191" y="32003"/>
                </a:lnTo>
                <a:lnTo>
                  <a:pt x="12191" y="155447"/>
                </a:lnTo>
                <a:lnTo>
                  <a:pt x="24383" y="155447"/>
                </a:lnTo>
                <a:lnTo>
                  <a:pt x="24383" y="32003"/>
                </a:lnTo>
                <a:close/>
              </a:path>
              <a:path w="38100" h="155575">
                <a:moveTo>
                  <a:pt x="18287" y="0"/>
                </a:moveTo>
                <a:lnTo>
                  <a:pt x="0" y="38100"/>
                </a:lnTo>
                <a:lnTo>
                  <a:pt x="12191" y="38100"/>
                </a:lnTo>
                <a:lnTo>
                  <a:pt x="12191" y="32003"/>
                </a:lnTo>
                <a:lnTo>
                  <a:pt x="34930" y="32003"/>
                </a:lnTo>
                <a:lnTo>
                  <a:pt x="18287" y="0"/>
                </a:lnTo>
                <a:close/>
              </a:path>
              <a:path w="38100" h="155575">
                <a:moveTo>
                  <a:pt x="34930" y="32003"/>
                </a:moveTo>
                <a:lnTo>
                  <a:pt x="24383" y="32003"/>
                </a:lnTo>
                <a:lnTo>
                  <a:pt x="24383" y="38100"/>
                </a:lnTo>
                <a:lnTo>
                  <a:pt x="38100" y="38100"/>
                </a:lnTo>
                <a:lnTo>
                  <a:pt x="34930" y="320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3" name="object 2863"/>
          <p:cNvSpPr/>
          <p:nvPr/>
        </p:nvSpPr>
        <p:spPr>
          <a:xfrm>
            <a:off x="3448811" y="7121652"/>
            <a:ext cx="237743" cy="3459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4" name="object 2864"/>
          <p:cNvSpPr/>
          <p:nvPr/>
        </p:nvSpPr>
        <p:spPr>
          <a:xfrm>
            <a:off x="3448811" y="74607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5" name="object 2865"/>
          <p:cNvSpPr/>
          <p:nvPr/>
        </p:nvSpPr>
        <p:spPr>
          <a:xfrm>
            <a:off x="3448811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6" name="object 2866"/>
          <p:cNvSpPr/>
          <p:nvPr/>
        </p:nvSpPr>
        <p:spPr>
          <a:xfrm>
            <a:off x="3448811" y="74554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7" name="object 2867"/>
          <p:cNvSpPr/>
          <p:nvPr/>
        </p:nvSpPr>
        <p:spPr>
          <a:xfrm>
            <a:off x="3450335" y="74493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8" name="object 2868"/>
          <p:cNvSpPr/>
          <p:nvPr/>
        </p:nvSpPr>
        <p:spPr>
          <a:xfrm>
            <a:off x="3448811" y="74477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9" name="object 2869"/>
          <p:cNvSpPr/>
          <p:nvPr/>
        </p:nvSpPr>
        <p:spPr>
          <a:xfrm>
            <a:off x="3448811" y="74455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0" name="object 2870"/>
          <p:cNvSpPr/>
          <p:nvPr/>
        </p:nvSpPr>
        <p:spPr>
          <a:xfrm>
            <a:off x="3450335" y="74401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1" name="object 2871"/>
          <p:cNvSpPr/>
          <p:nvPr/>
        </p:nvSpPr>
        <p:spPr>
          <a:xfrm>
            <a:off x="3448811" y="74394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2" name="object 2872"/>
          <p:cNvSpPr/>
          <p:nvPr/>
        </p:nvSpPr>
        <p:spPr>
          <a:xfrm>
            <a:off x="3448811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3" name="object 2873"/>
          <p:cNvSpPr/>
          <p:nvPr/>
        </p:nvSpPr>
        <p:spPr>
          <a:xfrm>
            <a:off x="3448811" y="74340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4" name="object 2874"/>
          <p:cNvSpPr/>
          <p:nvPr/>
        </p:nvSpPr>
        <p:spPr>
          <a:xfrm>
            <a:off x="3450335" y="7427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5" name="object 2875"/>
          <p:cNvSpPr/>
          <p:nvPr/>
        </p:nvSpPr>
        <p:spPr>
          <a:xfrm>
            <a:off x="3448811" y="74264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6" name="object 2876"/>
          <p:cNvSpPr/>
          <p:nvPr/>
        </p:nvSpPr>
        <p:spPr>
          <a:xfrm>
            <a:off x="3448811" y="74241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7" name="object 2877"/>
          <p:cNvSpPr/>
          <p:nvPr/>
        </p:nvSpPr>
        <p:spPr>
          <a:xfrm>
            <a:off x="3450335" y="74188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8" name="object 2878"/>
          <p:cNvSpPr/>
          <p:nvPr/>
        </p:nvSpPr>
        <p:spPr>
          <a:xfrm>
            <a:off x="3448811" y="74180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9" name="object 2879"/>
          <p:cNvSpPr/>
          <p:nvPr/>
        </p:nvSpPr>
        <p:spPr>
          <a:xfrm>
            <a:off x="3448811" y="74165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0" name="object 2880"/>
          <p:cNvSpPr/>
          <p:nvPr/>
        </p:nvSpPr>
        <p:spPr>
          <a:xfrm>
            <a:off x="3450335" y="74112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1" name="object 2881"/>
          <p:cNvSpPr/>
          <p:nvPr/>
        </p:nvSpPr>
        <p:spPr>
          <a:xfrm>
            <a:off x="3450335" y="7406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2" name="object 2882"/>
          <p:cNvSpPr/>
          <p:nvPr/>
        </p:nvSpPr>
        <p:spPr>
          <a:xfrm>
            <a:off x="3448811" y="74051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3" name="object 2883"/>
          <p:cNvSpPr/>
          <p:nvPr/>
        </p:nvSpPr>
        <p:spPr>
          <a:xfrm>
            <a:off x="3448811" y="74028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4" name="object 2884"/>
          <p:cNvSpPr/>
          <p:nvPr/>
        </p:nvSpPr>
        <p:spPr>
          <a:xfrm>
            <a:off x="3450335" y="7397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5" name="object 2885"/>
          <p:cNvSpPr/>
          <p:nvPr/>
        </p:nvSpPr>
        <p:spPr>
          <a:xfrm>
            <a:off x="3448811" y="7396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6" name="object 2886"/>
          <p:cNvSpPr/>
          <p:nvPr/>
        </p:nvSpPr>
        <p:spPr>
          <a:xfrm>
            <a:off x="3448811" y="7395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7" name="object 2887"/>
          <p:cNvSpPr/>
          <p:nvPr/>
        </p:nvSpPr>
        <p:spPr>
          <a:xfrm>
            <a:off x="3450335" y="7389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8" name="object 2888"/>
          <p:cNvSpPr/>
          <p:nvPr/>
        </p:nvSpPr>
        <p:spPr>
          <a:xfrm>
            <a:off x="3450335" y="73853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9" name="object 2889"/>
          <p:cNvSpPr/>
          <p:nvPr/>
        </p:nvSpPr>
        <p:spPr>
          <a:xfrm>
            <a:off x="3448811" y="7383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0" name="object 2890"/>
          <p:cNvSpPr/>
          <p:nvPr/>
        </p:nvSpPr>
        <p:spPr>
          <a:xfrm>
            <a:off x="3448811" y="7381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1" name="object 2891"/>
          <p:cNvSpPr/>
          <p:nvPr/>
        </p:nvSpPr>
        <p:spPr>
          <a:xfrm>
            <a:off x="3448811" y="73792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2" name="object 2892"/>
          <p:cNvSpPr/>
          <p:nvPr/>
        </p:nvSpPr>
        <p:spPr>
          <a:xfrm>
            <a:off x="3448811" y="73769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3" name="object 2893"/>
          <p:cNvSpPr/>
          <p:nvPr/>
        </p:nvSpPr>
        <p:spPr>
          <a:xfrm>
            <a:off x="3448811" y="73746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4" name="object 2894"/>
          <p:cNvSpPr/>
          <p:nvPr/>
        </p:nvSpPr>
        <p:spPr>
          <a:xfrm>
            <a:off x="3450335" y="73685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5" name="object 2895"/>
          <p:cNvSpPr/>
          <p:nvPr/>
        </p:nvSpPr>
        <p:spPr>
          <a:xfrm>
            <a:off x="3450335" y="73639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6" name="object 2896"/>
          <p:cNvSpPr/>
          <p:nvPr/>
        </p:nvSpPr>
        <p:spPr>
          <a:xfrm>
            <a:off x="3448811" y="73624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7" name="object 2897"/>
          <p:cNvSpPr/>
          <p:nvPr/>
        </p:nvSpPr>
        <p:spPr>
          <a:xfrm>
            <a:off x="3448811" y="73601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8" name="object 2898"/>
          <p:cNvSpPr/>
          <p:nvPr/>
        </p:nvSpPr>
        <p:spPr>
          <a:xfrm>
            <a:off x="3450335" y="73548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9" name="object 2899"/>
          <p:cNvSpPr/>
          <p:nvPr/>
        </p:nvSpPr>
        <p:spPr>
          <a:xfrm>
            <a:off x="3450335" y="7350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0" name="object 2900"/>
          <p:cNvSpPr/>
          <p:nvPr/>
        </p:nvSpPr>
        <p:spPr>
          <a:xfrm>
            <a:off x="3448811" y="73487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1" name="object 2901"/>
          <p:cNvSpPr/>
          <p:nvPr/>
        </p:nvSpPr>
        <p:spPr>
          <a:xfrm>
            <a:off x="3448811" y="734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2" name="object 2902"/>
          <p:cNvSpPr/>
          <p:nvPr/>
        </p:nvSpPr>
        <p:spPr>
          <a:xfrm>
            <a:off x="3450335" y="73395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3" name="object 2903"/>
          <p:cNvSpPr/>
          <p:nvPr/>
        </p:nvSpPr>
        <p:spPr>
          <a:xfrm>
            <a:off x="3450335" y="73334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4" name="object 2904"/>
          <p:cNvSpPr/>
          <p:nvPr/>
        </p:nvSpPr>
        <p:spPr>
          <a:xfrm>
            <a:off x="3448811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5" name="object 2905"/>
          <p:cNvSpPr/>
          <p:nvPr/>
        </p:nvSpPr>
        <p:spPr>
          <a:xfrm>
            <a:off x="3448811" y="7330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6" name="object 2906"/>
          <p:cNvSpPr/>
          <p:nvPr/>
        </p:nvSpPr>
        <p:spPr>
          <a:xfrm>
            <a:off x="3450335" y="73228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7" name="object 2907"/>
          <p:cNvSpPr/>
          <p:nvPr/>
        </p:nvSpPr>
        <p:spPr>
          <a:xfrm>
            <a:off x="3448811" y="7322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8" name="object 2908"/>
          <p:cNvSpPr/>
          <p:nvPr/>
        </p:nvSpPr>
        <p:spPr>
          <a:xfrm>
            <a:off x="3448811" y="73197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9" name="object 2909"/>
          <p:cNvSpPr/>
          <p:nvPr/>
        </p:nvSpPr>
        <p:spPr>
          <a:xfrm>
            <a:off x="3450335" y="7313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0" name="object 2910"/>
          <p:cNvSpPr/>
          <p:nvPr/>
        </p:nvSpPr>
        <p:spPr>
          <a:xfrm>
            <a:off x="3448811" y="7312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5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1" name="object 2911"/>
          <p:cNvSpPr/>
          <p:nvPr/>
        </p:nvSpPr>
        <p:spPr>
          <a:xfrm>
            <a:off x="3450335" y="73075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2" name="object 2912"/>
          <p:cNvSpPr/>
          <p:nvPr/>
        </p:nvSpPr>
        <p:spPr>
          <a:xfrm>
            <a:off x="3448811" y="73060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3" name="object 2913"/>
          <p:cNvSpPr/>
          <p:nvPr/>
        </p:nvSpPr>
        <p:spPr>
          <a:xfrm>
            <a:off x="3448811" y="73037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4" name="object 2914"/>
          <p:cNvSpPr/>
          <p:nvPr/>
        </p:nvSpPr>
        <p:spPr>
          <a:xfrm>
            <a:off x="3450335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5" name="object 2915"/>
          <p:cNvSpPr/>
          <p:nvPr/>
        </p:nvSpPr>
        <p:spPr>
          <a:xfrm>
            <a:off x="3448811" y="7297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6" name="object 2916"/>
          <p:cNvSpPr/>
          <p:nvPr/>
        </p:nvSpPr>
        <p:spPr>
          <a:xfrm>
            <a:off x="3450335" y="7290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7" name="object 2917"/>
          <p:cNvSpPr/>
          <p:nvPr/>
        </p:nvSpPr>
        <p:spPr>
          <a:xfrm>
            <a:off x="3448811" y="7290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8" name="object 2918"/>
          <p:cNvSpPr/>
          <p:nvPr/>
        </p:nvSpPr>
        <p:spPr>
          <a:xfrm>
            <a:off x="3450335" y="728319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9" name="object 2919"/>
          <p:cNvSpPr/>
          <p:nvPr/>
        </p:nvSpPr>
        <p:spPr>
          <a:xfrm>
            <a:off x="3450335" y="72786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0" name="object 2920"/>
          <p:cNvSpPr/>
          <p:nvPr/>
        </p:nvSpPr>
        <p:spPr>
          <a:xfrm>
            <a:off x="3448811" y="72778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1" name="object 2921"/>
          <p:cNvSpPr/>
          <p:nvPr/>
        </p:nvSpPr>
        <p:spPr>
          <a:xfrm>
            <a:off x="3450335" y="72710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2" name="object 2922"/>
          <p:cNvSpPr/>
          <p:nvPr/>
        </p:nvSpPr>
        <p:spPr>
          <a:xfrm>
            <a:off x="3448811" y="72702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3" name="object 2923"/>
          <p:cNvSpPr/>
          <p:nvPr/>
        </p:nvSpPr>
        <p:spPr>
          <a:xfrm>
            <a:off x="3450335" y="72649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4" name="object 2924"/>
          <p:cNvSpPr/>
          <p:nvPr/>
        </p:nvSpPr>
        <p:spPr>
          <a:xfrm>
            <a:off x="3448811" y="72641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5" name="object 2925"/>
          <p:cNvSpPr/>
          <p:nvPr/>
        </p:nvSpPr>
        <p:spPr>
          <a:xfrm>
            <a:off x="3448811" y="72618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6" name="object 2926"/>
          <p:cNvSpPr/>
          <p:nvPr/>
        </p:nvSpPr>
        <p:spPr>
          <a:xfrm>
            <a:off x="3450335" y="7255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7" name="object 2927"/>
          <p:cNvSpPr/>
          <p:nvPr/>
        </p:nvSpPr>
        <p:spPr>
          <a:xfrm>
            <a:off x="3448811" y="72550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E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8" name="object 2928"/>
          <p:cNvSpPr/>
          <p:nvPr/>
        </p:nvSpPr>
        <p:spPr>
          <a:xfrm>
            <a:off x="3450335" y="7249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9" name="object 2929"/>
          <p:cNvSpPr/>
          <p:nvPr/>
        </p:nvSpPr>
        <p:spPr>
          <a:xfrm>
            <a:off x="3448811" y="72481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0" name="object 2930"/>
          <p:cNvSpPr/>
          <p:nvPr/>
        </p:nvSpPr>
        <p:spPr>
          <a:xfrm>
            <a:off x="3448811" y="72450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1" name="object 2931"/>
          <p:cNvSpPr/>
          <p:nvPr/>
        </p:nvSpPr>
        <p:spPr>
          <a:xfrm>
            <a:off x="3450335" y="7239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2" name="object 2932"/>
          <p:cNvSpPr/>
          <p:nvPr/>
        </p:nvSpPr>
        <p:spPr>
          <a:xfrm>
            <a:off x="3448811" y="7237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3" name="object 2933"/>
          <p:cNvSpPr/>
          <p:nvPr/>
        </p:nvSpPr>
        <p:spPr>
          <a:xfrm>
            <a:off x="3448811" y="72344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4" name="object 2934"/>
          <p:cNvSpPr/>
          <p:nvPr/>
        </p:nvSpPr>
        <p:spPr>
          <a:xfrm>
            <a:off x="3450335" y="7226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5" name="object 2935"/>
          <p:cNvSpPr/>
          <p:nvPr/>
        </p:nvSpPr>
        <p:spPr>
          <a:xfrm>
            <a:off x="3448811" y="7226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6" name="object 2936"/>
          <p:cNvSpPr/>
          <p:nvPr/>
        </p:nvSpPr>
        <p:spPr>
          <a:xfrm>
            <a:off x="3450335" y="7220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7" name="object 2937"/>
          <p:cNvSpPr/>
          <p:nvPr/>
        </p:nvSpPr>
        <p:spPr>
          <a:xfrm>
            <a:off x="3450335" y="72146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8" name="object 2938"/>
          <p:cNvSpPr/>
          <p:nvPr/>
        </p:nvSpPr>
        <p:spPr>
          <a:xfrm>
            <a:off x="3448811" y="72138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9" name="object 2939"/>
          <p:cNvSpPr/>
          <p:nvPr/>
        </p:nvSpPr>
        <p:spPr>
          <a:xfrm>
            <a:off x="3450335" y="720699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0" name="object 2940"/>
          <p:cNvSpPr/>
          <p:nvPr/>
        </p:nvSpPr>
        <p:spPr>
          <a:xfrm>
            <a:off x="3448811" y="72062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1" name="object 2941"/>
          <p:cNvSpPr/>
          <p:nvPr/>
        </p:nvSpPr>
        <p:spPr>
          <a:xfrm>
            <a:off x="3448811" y="72039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2" name="object 2942"/>
          <p:cNvSpPr/>
          <p:nvPr/>
        </p:nvSpPr>
        <p:spPr>
          <a:xfrm>
            <a:off x="3448811" y="72009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3" name="object 2943"/>
          <p:cNvSpPr/>
          <p:nvPr/>
        </p:nvSpPr>
        <p:spPr>
          <a:xfrm>
            <a:off x="3448811" y="7197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4" name="object 2944"/>
          <p:cNvSpPr/>
          <p:nvPr/>
        </p:nvSpPr>
        <p:spPr>
          <a:xfrm>
            <a:off x="3450335" y="7191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5" name="object 2945"/>
          <p:cNvSpPr/>
          <p:nvPr/>
        </p:nvSpPr>
        <p:spPr>
          <a:xfrm>
            <a:off x="3450335" y="7185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6" name="object 2946"/>
          <p:cNvSpPr/>
          <p:nvPr/>
        </p:nvSpPr>
        <p:spPr>
          <a:xfrm>
            <a:off x="3448811" y="71841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7" name="object 2947"/>
          <p:cNvSpPr/>
          <p:nvPr/>
        </p:nvSpPr>
        <p:spPr>
          <a:xfrm>
            <a:off x="3448811" y="71818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8" name="object 2948"/>
          <p:cNvSpPr/>
          <p:nvPr/>
        </p:nvSpPr>
        <p:spPr>
          <a:xfrm>
            <a:off x="3450335" y="717499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9" name="object 2949"/>
          <p:cNvSpPr/>
          <p:nvPr/>
        </p:nvSpPr>
        <p:spPr>
          <a:xfrm>
            <a:off x="3448811" y="7173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0" name="object 2950"/>
          <p:cNvSpPr/>
          <p:nvPr/>
        </p:nvSpPr>
        <p:spPr>
          <a:xfrm>
            <a:off x="3448811" y="71711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1" name="object 2951"/>
          <p:cNvSpPr/>
          <p:nvPr/>
        </p:nvSpPr>
        <p:spPr>
          <a:xfrm>
            <a:off x="3450335" y="71643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2" name="object 2952"/>
          <p:cNvSpPr/>
          <p:nvPr/>
        </p:nvSpPr>
        <p:spPr>
          <a:xfrm>
            <a:off x="3450335" y="71567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3" name="object 2953"/>
          <p:cNvSpPr/>
          <p:nvPr/>
        </p:nvSpPr>
        <p:spPr>
          <a:xfrm>
            <a:off x="3450335" y="714908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4" name="object 2954"/>
          <p:cNvSpPr/>
          <p:nvPr/>
        </p:nvSpPr>
        <p:spPr>
          <a:xfrm>
            <a:off x="3450335" y="71429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5" name="object 2955"/>
          <p:cNvSpPr/>
          <p:nvPr/>
        </p:nvSpPr>
        <p:spPr>
          <a:xfrm>
            <a:off x="3448811" y="7142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6" name="object 2956"/>
          <p:cNvSpPr/>
          <p:nvPr/>
        </p:nvSpPr>
        <p:spPr>
          <a:xfrm>
            <a:off x="3448811" y="71399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7" name="object 2957"/>
          <p:cNvSpPr/>
          <p:nvPr/>
        </p:nvSpPr>
        <p:spPr>
          <a:xfrm>
            <a:off x="3450335" y="71323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8" name="object 2958"/>
          <p:cNvSpPr/>
          <p:nvPr/>
        </p:nvSpPr>
        <p:spPr>
          <a:xfrm>
            <a:off x="3448811" y="71315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9" name="object 2959"/>
          <p:cNvSpPr/>
          <p:nvPr/>
        </p:nvSpPr>
        <p:spPr>
          <a:xfrm>
            <a:off x="3448811" y="7129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0" name="object 2960"/>
          <p:cNvSpPr/>
          <p:nvPr/>
        </p:nvSpPr>
        <p:spPr>
          <a:xfrm>
            <a:off x="3448811" y="7121652"/>
            <a:ext cx="237743" cy="3459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61" name="object 2961"/>
          <p:cNvSpPr/>
          <p:nvPr/>
        </p:nvSpPr>
        <p:spPr>
          <a:xfrm>
            <a:off x="3448811" y="74607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2" name="object 2962"/>
          <p:cNvSpPr/>
          <p:nvPr/>
        </p:nvSpPr>
        <p:spPr>
          <a:xfrm>
            <a:off x="3448811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3" name="object 2963"/>
          <p:cNvSpPr/>
          <p:nvPr/>
        </p:nvSpPr>
        <p:spPr>
          <a:xfrm>
            <a:off x="3448811" y="74554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4" name="object 2964"/>
          <p:cNvSpPr/>
          <p:nvPr/>
        </p:nvSpPr>
        <p:spPr>
          <a:xfrm>
            <a:off x="3450335" y="74493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5" name="object 2965"/>
          <p:cNvSpPr/>
          <p:nvPr/>
        </p:nvSpPr>
        <p:spPr>
          <a:xfrm>
            <a:off x="3448811" y="74477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6" name="object 2966"/>
          <p:cNvSpPr/>
          <p:nvPr/>
        </p:nvSpPr>
        <p:spPr>
          <a:xfrm>
            <a:off x="3448811" y="74455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7" name="object 2967"/>
          <p:cNvSpPr/>
          <p:nvPr/>
        </p:nvSpPr>
        <p:spPr>
          <a:xfrm>
            <a:off x="3450335" y="74401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8" name="object 2968"/>
          <p:cNvSpPr/>
          <p:nvPr/>
        </p:nvSpPr>
        <p:spPr>
          <a:xfrm>
            <a:off x="3448811" y="74394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9" name="object 2969"/>
          <p:cNvSpPr/>
          <p:nvPr/>
        </p:nvSpPr>
        <p:spPr>
          <a:xfrm>
            <a:off x="3448811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0" name="object 2970"/>
          <p:cNvSpPr/>
          <p:nvPr/>
        </p:nvSpPr>
        <p:spPr>
          <a:xfrm>
            <a:off x="3448811" y="74340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1" name="object 2971"/>
          <p:cNvSpPr/>
          <p:nvPr/>
        </p:nvSpPr>
        <p:spPr>
          <a:xfrm>
            <a:off x="3450335" y="7427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2" name="object 2972"/>
          <p:cNvSpPr/>
          <p:nvPr/>
        </p:nvSpPr>
        <p:spPr>
          <a:xfrm>
            <a:off x="3448811" y="74264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3" name="object 2973"/>
          <p:cNvSpPr/>
          <p:nvPr/>
        </p:nvSpPr>
        <p:spPr>
          <a:xfrm>
            <a:off x="3448811" y="74241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4" name="object 2974"/>
          <p:cNvSpPr/>
          <p:nvPr/>
        </p:nvSpPr>
        <p:spPr>
          <a:xfrm>
            <a:off x="3450335" y="74188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5" name="object 2975"/>
          <p:cNvSpPr/>
          <p:nvPr/>
        </p:nvSpPr>
        <p:spPr>
          <a:xfrm>
            <a:off x="3448811" y="74180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6" name="object 2976"/>
          <p:cNvSpPr/>
          <p:nvPr/>
        </p:nvSpPr>
        <p:spPr>
          <a:xfrm>
            <a:off x="3448811" y="74165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7" name="object 2977"/>
          <p:cNvSpPr/>
          <p:nvPr/>
        </p:nvSpPr>
        <p:spPr>
          <a:xfrm>
            <a:off x="3450335" y="74112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8" name="object 2978"/>
          <p:cNvSpPr/>
          <p:nvPr/>
        </p:nvSpPr>
        <p:spPr>
          <a:xfrm>
            <a:off x="3450335" y="7406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9" name="object 2979"/>
          <p:cNvSpPr/>
          <p:nvPr/>
        </p:nvSpPr>
        <p:spPr>
          <a:xfrm>
            <a:off x="3448811" y="74051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0" name="object 2980"/>
          <p:cNvSpPr/>
          <p:nvPr/>
        </p:nvSpPr>
        <p:spPr>
          <a:xfrm>
            <a:off x="3448811" y="74028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1" name="object 2981"/>
          <p:cNvSpPr/>
          <p:nvPr/>
        </p:nvSpPr>
        <p:spPr>
          <a:xfrm>
            <a:off x="3450335" y="7397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2" name="object 2982"/>
          <p:cNvSpPr/>
          <p:nvPr/>
        </p:nvSpPr>
        <p:spPr>
          <a:xfrm>
            <a:off x="3448811" y="7396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3" name="object 2983"/>
          <p:cNvSpPr/>
          <p:nvPr/>
        </p:nvSpPr>
        <p:spPr>
          <a:xfrm>
            <a:off x="3448811" y="7395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4" name="object 2984"/>
          <p:cNvSpPr/>
          <p:nvPr/>
        </p:nvSpPr>
        <p:spPr>
          <a:xfrm>
            <a:off x="3450335" y="7389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5" name="object 2985"/>
          <p:cNvSpPr/>
          <p:nvPr/>
        </p:nvSpPr>
        <p:spPr>
          <a:xfrm>
            <a:off x="3450335" y="73853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6" name="object 2986"/>
          <p:cNvSpPr/>
          <p:nvPr/>
        </p:nvSpPr>
        <p:spPr>
          <a:xfrm>
            <a:off x="3448811" y="7383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7" name="object 2987"/>
          <p:cNvSpPr/>
          <p:nvPr/>
        </p:nvSpPr>
        <p:spPr>
          <a:xfrm>
            <a:off x="3448811" y="7381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8" name="object 2988"/>
          <p:cNvSpPr/>
          <p:nvPr/>
        </p:nvSpPr>
        <p:spPr>
          <a:xfrm>
            <a:off x="3448811" y="73792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9" name="object 2989"/>
          <p:cNvSpPr/>
          <p:nvPr/>
        </p:nvSpPr>
        <p:spPr>
          <a:xfrm>
            <a:off x="3448811" y="73769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0" name="object 2990"/>
          <p:cNvSpPr/>
          <p:nvPr/>
        </p:nvSpPr>
        <p:spPr>
          <a:xfrm>
            <a:off x="3448811" y="73746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1" name="object 2991"/>
          <p:cNvSpPr/>
          <p:nvPr/>
        </p:nvSpPr>
        <p:spPr>
          <a:xfrm>
            <a:off x="3450335" y="73685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2" name="object 2992"/>
          <p:cNvSpPr/>
          <p:nvPr/>
        </p:nvSpPr>
        <p:spPr>
          <a:xfrm>
            <a:off x="3450335" y="73639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3" name="object 2993"/>
          <p:cNvSpPr/>
          <p:nvPr/>
        </p:nvSpPr>
        <p:spPr>
          <a:xfrm>
            <a:off x="3448811" y="73624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4" name="object 2994"/>
          <p:cNvSpPr/>
          <p:nvPr/>
        </p:nvSpPr>
        <p:spPr>
          <a:xfrm>
            <a:off x="3448811" y="73601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5" name="object 2995"/>
          <p:cNvSpPr/>
          <p:nvPr/>
        </p:nvSpPr>
        <p:spPr>
          <a:xfrm>
            <a:off x="3450335" y="73548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6" name="object 2996"/>
          <p:cNvSpPr/>
          <p:nvPr/>
        </p:nvSpPr>
        <p:spPr>
          <a:xfrm>
            <a:off x="3450335" y="7350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7" name="object 2997"/>
          <p:cNvSpPr/>
          <p:nvPr/>
        </p:nvSpPr>
        <p:spPr>
          <a:xfrm>
            <a:off x="3448811" y="73487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8" name="object 2998"/>
          <p:cNvSpPr/>
          <p:nvPr/>
        </p:nvSpPr>
        <p:spPr>
          <a:xfrm>
            <a:off x="3448811" y="734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9" name="object 2999"/>
          <p:cNvSpPr/>
          <p:nvPr/>
        </p:nvSpPr>
        <p:spPr>
          <a:xfrm>
            <a:off x="3450335" y="73395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0" name="object 3000"/>
          <p:cNvSpPr/>
          <p:nvPr/>
        </p:nvSpPr>
        <p:spPr>
          <a:xfrm>
            <a:off x="3450335" y="73334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1" name="object 3001"/>
          <p:cNvSpPr/>
          <p:nvPr/>
        </p:nvSpPr>
        <p:spPr>
          <a:xfrm>
            <a:off x="3448811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2" name="object 3002"/>
          <p:cNvSpPr/>
          <p:nvPr/>
        </p:nvSpPr>
        <p:spPr>
          <a:xfrm>
            <a:off x="3448811" y="7330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3" name="object 3003"/>
          <p:cNvSpPr/>
          <p:nvPr/>
        </p:nvSpPr>
        <p:spPr>
          <a:xfrm>
            <a:off x="3450335" y="73228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4" name="object 3004"/>
          <p:cNvSpPr/>
          <p:nvPr/>
        </p:nvSpPr>
        <p:spPr>
          <a:xfrm>
            <a:off x="3448811" y="7322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5" name="object 3005"/>
          <p:cNvSpPr/>
          <p:nvPr/>
        </p:nvSpPr>
        <p:spPr>
          <a:xfrm>
            <a:off x="3448811" y="73197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6" name="object 3006"/>
          <p:cNvSpPr/>
          <p:nvPr/>
        </p:nvSpPr>
        <p:spPr>
          <a:xfrm>
            <a:off x="3450335" y="7313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7" name="object 3007"/>
          <p:cNvSpPr/>
          <p:nvPr/>
        </p:nvSpPr>
        <p:spPr>
          <a:xfrm>
            <a:off x="3448811" y="7312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5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8" name="object 3008"/>
          <p:cNvSpPr/>
          <p:nvPr/>
        </p:nvSpPr>
        <p:spPr>
          <a:xfrm>
            <a:off x="3450335" y="73075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9" name="object 3009"/>
          <p:cNvSpPr/>
          <p:nvPr/>
        </p:nvSpPr>
        <p:spPr>
          <a:xfrm>
            <a:off x="3448811" y="73060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0" name="object 3010"/>
          <p:cNvSpPr/>
          <p:nvPr/>
        </p:nvSpPr>
        <p:spPr>
          <a:xfrm>
            <a:off x="3448811" y="73037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1" name="object 3011"/>
          <p:cNvSpPr/>
          <p:nvPr/>
        </p:nvSpPr>
        <p:spPr>
          <a:xfrm>
            <a:off x="3450335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2" name="object 3012"/>
          <p:cNvSpPr/>
          <p:nvPr/>
        </p:nvSpPr>
        <p:spPr>
          <a:xfrm>
            <a:off x="3448811" y="7297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3" name="object 3013"/>
          <p:cNvSpPr/>
          <p:nvPr/>
        </p:nvSpPr>
        <p:spPr>
          <a:xfrm>
            <a:off x="3450335" y="7290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4" name="object 3014"/>
          <p:cNvSpPr/>
          <p:nvPr/>
        </p:nvSpPr>
        <p:spPr>
          <a:xfrm>
            <a:off x="3448811" y="7290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5" name="object 3015"/>
          <p:cNvSpPr/>
          <p:nvPr/>
        </p:nvSpPr>
        <p:spPr>
          <a:xfrm>
            <a:off x="3450335" y="728319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6" name="object 3016"/>
          <p:cNvSpPr/>
          <p:nvPr/>
        </p:nvSpPr>
        <p:spPr>
          <a:xfrm>
            <a:off x="3450335" y="72786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7" name="object 3017"/>
          <p:cNvSpPr/>
          <p:nvPr/>
        </p:nvSpPr>
        <p:spPr>
          <a:xfrm>
            <a:off x="3448811" y="72778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8" name="object 3018"/>
          <p:cNvSpPr/>
          <p:nvPr/>
        </p:nvSpPr>
        <p:spPr>
          <a:xfrm>
            <a:off x="3450335" y="72710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9" name="object 3019"/>
          <p:cNvSpPr/>
          <p:nvPr/>
        </p:nvSpPr>
        <p:spPr>
          <a:xfrm>
            <a:off x="3448811" y="72702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0" name="object 3020"/>
          <p:cNvSpPr/>
          <p:nvPr/>
        </p:nvSpPr>
        <p:spPr>
          <a:xfrm>
            <a:off x="3450335" y="72649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1" name="object 3021"/>
          <p:cNvSpPr/>
          <p:nvPr/>
        </p:nvSpPr>
        <p:spPr>
          <a:xfrm>
            <a:off x="3448811" y="72641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2" name="object 3022"/>
          <p:cNvSpPr/>
          <p:nvPr/>
        </p:nvSpPr>
        <p:spPr>
          <a:xfrm>
            <a:off x="3448811" y="72618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3" name="object 3023"/>
          <p:cNvSpPr/>
          <p:nvPr/>
        </p:nvSpPr>
        <p:spPr>
          <a:xfrm>
            <a:off x="3450335" y="7255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4" name="object 3024"/>
          <p:cNvSpPr/>
          <p:nvPr/>
        </p:nvSpPr>
        <p:spPr>
          <a:xfrm>
            <a:off x="3448811" y="72550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E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5" name="object 3025"/>
          <p:cNvSpPr/>
          <p:nvPr/>
        </p:nvSpPr>
        <p:spPr>
          <a:xfrm>
            <a:off x="3450335" y="7249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6" name="object 3026"/>
          <p:cNvSpPr/>
          <p:nvPr/>
        </p:nvSpPr>
        <p:spPr>
          <a:xfrm>
            <a:off x="3448811" y="72481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7" name="object 3027"/>
          <p:cNvSpPr/>
          <p:nvPr/>
        </p:nvSpPr>
        <p:spPr>
          <a:xfrm>
            <a:off x="3448811" y="72450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8" name="object 3028"/>
          <p:cNvSpPr/>
          <p:nvPr/>
        </p:nvSpPr>
        <p:spPr>
          <a:xfrm>
            <a:off x="3450335" y="7239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9" name="object 3029"/>
          <p:cNvSpPr/>
          <p:nvPr/>
        </p:nvSpPr>
        <p:spPr>
          <a:xfrm>
            <a:off x="3448811" y="7237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0" name="object 3030"/>
          <p:cNvSpPr/>
          <p:nvPr/>
        </p:nvSpPr>
        <p:spPr>
          <a:xfrm>
            <a:off x="3448811" y="72344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1" name="object 3031"/>
          <p:cNvSpPr/>
          <p:nvPr/>
        </p:nvSpPr>
        <p:spPr>
          <a:xfrm>
            <a:off x="3450335" y="7226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2" name="object 3032"/>
          <p:cNvSpPr/>
          <p:nvPr/>
        </p:nvSpPr>
        <p:spPr>
          <a:xfrm>
            <a:off x="3448811" y="7226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3" name="object 3033"/>
          <p:cNvSpPr/>
          <p:nvPr/>
        </p:nvSpPr>
        <p:spPr>
          <a:xfrm>
            <a:off x="3450335" y="7220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4" name="object 3034"/>
          <p:cNvSpPr/>
          <p:nvPr/>
        </p:nvSpPr>
        <p:spPr>
          <a:xfrm>
            <a:off x="3450335" y="72146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5" name="object 3035"/>
          <p:cNvSpPr/>
          <p:nvPr/>
        </p:nvSpPr>
        <p:spPr>
          <a:xfrm>
            <a:off x="3448811" y="72138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6" name="object 3036"/>
          <p:cNvSpPr/>
          <p:nvPr/>
        </p:nvSpPr>
        <p:spPr>
          <a:xfrm>
            <a:off x="3450335" y="720699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7" name="object 3037"/>
          <p:cNvSpPr/>
          <p:nvPr/>
        </p:nvSpPr>
        <p:spPr>
          <a:xfrm>
            <a:off x="3448811" y="72062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8" name="object 3038"/>
          <p:cNvSpPr/>
          <p:nvPr/>
        </p:nvSpPr>
        <p:spPr>
          <a:xfrm>
            <a:off x="3448811" y="72039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9" name="object 3039"/>
          <p:cNvSpPr/>
          <p:nvPr/>
        </p:nvSpPr>
        <p:spPr>
          <a:xfrm>
            <a:off x="3448811" y="72009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0" name="object 3040"/>
          <p:cNvSpPr/>
          <p:nvPr/>
        </p:nvSpPr>
        <p:spPr>
          <a:xfrm>
            <a:off x="3448811" y="7197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1" name="object 3041"/>
          <p:cNvSpPr/>
          <p:nvPr/>
        </p:nvSpPr>
        <p:spPr>
          <a:xfrm>
            <a:off x="3450335" y="7191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2" name="object 3042"/>
          <p:cNvSpPr/>
          <p:nvPr/>
        </p:nvSpPr>
        <p:spPr>
          <a:xfrm>
            <a:off x="3450335" y="7185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3" name="object 3043"/>
          <p:cNvSpPr/>
          <p:nvPr/>
        </p:nvSpPr>
        <p:spPr>
          <a:xfrm>
            <a:off x="3448811" y="71841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4" name="object 3044"/>
          <p:cNvSpPr/>
          <p:nvPr/>
        </p:nvSpPr>
        <p:spPr>
          <a:xfrm>
            <a:off x="3448811" y="71818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5" name="object 3045"/>
          <p:cNvSpPr/>
          <p:nvPr/>
        </p:nvSpPr>
        <p:spPr>
          <a:xfrm>
            <a:off x="3450335" y="717499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6" name="object 3046"/>
          <p:cNvSpPr/>
          <p:nvPr/>
        </p:nvSpPr>
        <p:spPr>
          <a:xfrm>
            <a:off x="3448811" y="7173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7" name="object 3047"/>
          <p:cNvSpPr/>
          <p:nvPr/>
        </p:nvSpPr>
        <p:spPr>
          <a:xfrm>
            <a:off x="3448811" y="71711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8" name="object 3048"/>
          <p:cNvSpPr/>
          <p:nvPr/>
        </p:nvSpPr>
        <p:spPr>
          <a:xfrm>
            <a:off x="3450335" y="71643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9" name="object 3049"/>
          <p:cNvSpPr/>
          <p:nvPr/>
        </p:nvSpPr>
        <p:spPr>
          <a:xfrm>
            <a:off x="3450335" y="71567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0" name="object 3050"/>
          <p:cNvSpPr/>
          <p:nvPr/>
        </p:nvSpPr>
        <p:spPr>
          <a:xfrm>
            <a:off x="3450335" y="714908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1" name="object 3051"/>
          <p:cNvSpPr/>
          <p:nvPr/>
        </p:nvSpPr>
        <p:spPr>
          <a:xfrm>
            <a:off x="3450335" y="71429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2" name="object 3052"/>
          <p:cNvSpPr/>
          <p:nvPr/>
        </p:nvSpPr>
        <p:spPr>
          <a:xfrm>
            <a:off x="3448811" y="7142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3" name="object 3053"/>
          <p:cNvSpPr/>
          <p:nvPr/>
        </p:nvSpPr>
        <p:spPr>
          <a:xfrm>
            <a:off x="3448811" y="71399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4" name="object 3054"/>
          <p:cNvSpPr/>
          <p:nvPr/>
        </p:nvSpPr>
        <p:spPr>
          <a:xfrm>
            <a:off x="3450335" y="71323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5" name="object 3055"/>
          <p:cNvSpPr/>
          <p:nvPr/>
        </p:nvSpPr>
        <p:spPr>
          <a:xfrm>
            <a:off x="3448811" y="71315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6" name="object 3056"/>
          <p:cNvSpPr/>
          <p:nvPr/>
        </p:nvSpPr>
        <p:spPr>
          <a:xfrm>
            <a:off x="3448811" y="7129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7" name="object 3057"/>
          <p:cNvSpPr/>
          <p:nvPr/>
        </p:nvSpPr>
        <p:spPr>
          <a:xfrm>
            <a:off x="3448811" y="7124700"/>
            <a:ext cx="238125" cy="342900"/>
          </a:xfrm>
          <a:custGeom>
            <a:avLst/>
            <a:gdLst/>
            <a:ahLst/>
            <a:cxnLst/>
            <a:rect l="l" t="t" r="r" b="b"/>
            <a:pathLst>
              <a:path w="238125" h="342900">
                <a:moveTo>
                  <a:pt x="237743" y="0"/>
                </a:moveTo>
                <a:lnTo>
                  <a:pt x="0" y="0"/>
                </a:lnTo>
                <a:lnTo>
                  <a:pt x="0" y="341375"/>
                </a:lnTo>
                <a:lnTo>
                  <a:pt x="1524" y="342900"/>
                </a:lnTo>
                <a:lnTo>
                  <a:pt x="236220" y="342900"/>
                </a:lnTo>
                <a:lnTo>
                  <a:pt x="237743" y="341375"/>
                </a:lnTo>
                <a:lnTo>
                  <a:pt x="237743" y="339851"/>
                </a:lnTo>
                <a:lnTo>
                  <a:pt x="4572" y="339851"/>
                </a:lnTo>
                <a:lnTo>
                  <a:pt x="3048" y="338327"/>
                </a:lnTo>
                <a:lnTo>
                  <a:pt x="4572" y="338327"/>
                </a:lnTo>
                <a:lnTo>
                  <a:pt x="4572" y="4572"/>
                </a:lnTo>
                <a:lnTo>
                  <a:pt x="3048" y="4572"/>
                </a:lnTo>
                <a:lnTo>
                  <a:pt x="4572" y="1524"/>
                </a:lnTo>
                <a:lnTo>
                  <a:pt x="237743" y="1524"/>
                </a:lnTo>
                <a:lnTo>
                  <a:pt x="237743" y="0"/>
                </a:lnTo>
                <a:close/>
              </a:path>
              <a:path w="238125" h="342900">
                <a:moveTo>
                  <a:pt x="4572" y="338327"/>
                </a:moveTo>
                <a:lnTo>
                  <a:pt x="3048" y="338327"/>
                </a:lnTo>
                <a:lnTo>
                  <a:pt x="4572" y="339851"/>
                </a:lnTo>
                <a:lnTo>
                  <a:pt x="4572" y="338327"/>
                </a:lnTo>
                <a:close/>
              </a:path>
              <a:path w="238125" h="342900">
                <a:moveTo>
                  <a:pt x="233172" y="338327"/>
                </a:moveTo>
                <a:lnTo>
                  <a:pt x="4572" y="338327"/>
                </a:lnTo>
                <a:lnTo>
                  <a:pt x="4572" y="339851"/>
                </a:lnTo>
                <a:lnTo>
                  <a:pt x="233172" y="339851"/>
                </a:lnTo>
                <a:lnTo>
                  <a:pt x="233172" y="338327"/>
                </a:lnTo>
                <a:close/>
              </a:path>
              <a:path w="238125" h="342900">
                <a:moveTo>
                  <a:pt x="233172" y="1524"/>
                </a:moveTo>
                <a:lnTo>
                  <a:pt x="233172" y="339851"/>
                </a:lnTo>
                <a:lnTo>
                  <a:pt x="234696" y="338327"/>
                </a:lnTo>
                <a:lnTo>
                  <a:pt x="237743" y="338327"/>
                </a:lnTo>
                <a:lnTo>
                  <a:pt x="237743" y="4572"/>
                </a:lnTo>
                <a:lnTo>
                  <a:pt x="234696" y="4572"/>
                </a:lnTo>
                <a:lnTo>
                  <a:pt x="233172" y="1524"/>
                </a:lnTo>
                <a:close/>
              </a:path>
              <a:path w="238125" h="342900">
                <a:moveTo>
                  <a:pt x="237743" y="338327"/>
                </a:moveTo>
                <a:lnTo>
                  <a:pt x="234696" y="338327"/>
                </a:lnTo>
                <a:lnTo>
                  <a:pt x="233172" y="339851"/>
                </a:lnTo>
                <a:lnTo>
                  <a:pt x="237743" y="339851"/>
                </a:lnTo>
                <a:lnTo>
                  <a:pt x="237743" y="338327"/>
                </a:lnTo>
                <a:close/>
              </a:path>
              <a:path w="238125" h="342900">
                <a:moveTo>
                  <a:pt x="4572" y="1524"/>
                </a:moveTo>
                <a:lnTo>
                  <a:pt x="3048" y="4572"/>
                </a:lnTo>
                <a:lnTo>
                  <a:pt x="4572" y="4572"/>
                </a:lnTo>
                <a:lnTo>
                  <a:pt x="4572" y="1524"/>
                </a:lnTo>
                <a:close/>
              </a:path>
              <a:path w="238125" h="342900">
                <a:moveTo>
                  <a:pt x="233172" y="1524"/>
                </a:moveTo>
                <a:lnTo>
                  <a:pt x="4572" y="1524"/>
                </a:lnTo>
                <a:lnTo>
                  <a:pt x="4572" y="4572"/>
                </a:lnTo>
                <a:lnTo>
                  <a:pt x="233172" y="4572"/>
                </a:lnTo>
                <a:lnTo>
                  <a:pt x="233172" y="1524"/>
                </a:lnTo>
                <a:close/>
              </a:path>
              <a:path w="238125" h="342900">
                <a:moveTo>
                  <a:pt x="237743" y="1524"/>
                </a:moveTo>
                <a:lnTo>
                  <a:pt x="233172" y="1524"/>
                </a:lnTo>
                <a:lnTo>
                  <a:pt x="234696" y="4572"/>
                </a:lnTo>
                <a:lnTo>
                  <a:pt x="237743" y="4572"/>
                </a:lnTo>
                <a:lnTo>
                  <a:pt x="237743" y="152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8" name="object 3058"/>
          <p:cNvSpPr/>
          <p:nvPr/>
        </p:nvSpPr>
        <p:spPr>
          <a:xfrm>
            <a:off x="3448811" y="7121652"/>
            <a:ext cx="237743" cy="3459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9" name="object 3059"/>
          <p:cNvSpPr/>
          <p:nvPr/>
        </p:nvSpPr>
        <p:spPr>
          <a:xfrm>
            <a:off x="3448811" y="74607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0" name="object 3060"/>
          <p:cNvSpPr/>
          <p:nvPr/>
        </p:nvSpPr>
        <p:spPr>
          <a:xfrm>
            <a:off x="3448811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1" name="object 3061"/>
          <p:cNvSpPr/>
          <p:nvPr/>
        </p:nvSpPr>
        <p:spPr>
          <a:xfrm>
            <a:off x="3448811" y="74554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2" name="object 3062"/>
          <p:cNvSpPr/>
          <p:nvPr/>
        </p:nvSpPr>
        <p:spPr>
          <a:xfrm>
            <a:off x="3450335" y="74493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3" name="object 3063"/>
          <p:cNvSpPr/>
          <p:nvPr/>
        </p:nvSpPr>
        <p:spPr>
          <a:xfrm>
            <a:off x="3448811" y="74477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4" name="object 3064"/>
          <p:cNvSpPr/>
          <p:nvPr/>
        </p:nvSpPr>
        <p:spPr>
          <a:xfrm>
            <a:off x="3448811" y="74455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5" name="object 3065"/>
          <p:cNvSpPr/>
          <p:nvPr/>
        </p:nvSpPr>
        <p:spPr>
          <a:xfrm>
            <a:off x="3450335" y="74401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6" name="object 3066"/>
          <p:cNvSpPr/>
          <p:nvPr/>
        </p:nvSpPr>
        <p:spPr>
          <a:xfrm>
            <a:off x="3448811" y="74394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7" name="object 3067"/>
          <p:cNvSpPr/>
          <p:nvPr/>
        </p:nvSpPr>
        <p:spPr>
          <a:xfrm>
            <a:off x="3448811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8" name="object 3068"/>
          <p:cNvSpPr/>
          <p:nvPr/>
        </p:nvSpPr>
        <p:spPr>
          <a:xfrm>
            <a:off x="3448811" y="74340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9" name="object 3069"/>
          <p:cNvSpPr/>
          <p:nvPr/>
        </p:nvSpPr>
        <p:spPr>
          <a:xfrm>
            <a:off x="3450335" y="7427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0" name="object 3070"/>
          <p:cNvSpPr/>
          <p:nvPr/>
        </p:nvSpPr>
        <p:spPr>
          <a:xfrm>
            <a:off x="3448811" y="74264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1" name="object 3071"/>
          <p:cNvSpPr/>
          <p:nvPr/>
        </p:nvSpPr>
        <p:spPr>
          <a:xfrm>
            <a:off x="3448811" y="74241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2" name="object 3072"/>
          <p:cNvSpPr/>
          <p:nvPr/>
        </p:nvSpPr>
        <p:spPr>
          <a:xfrm>
            <a:off x="3450335" y="74188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3" name="object 3073"/>
          <p:cNvSpPr/>
          <p:nvPr/>
        </p:nvSpPr>
        <p:spPr>
          <a:xfrm>
            <a:off x="3448811" y="74180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4" name="object 3074"/>
          <p:cNvSpPr/>
          <p:nvPr/>
        </p:nvSpPr>
        <p:spPr>
          <a:xfrm>
            <a:off x="3448811" y="74165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5" name="object 3075"/>
          <p:cNvSpPr/>
          <p:nvPr/>
        </p:nvSpPr>
        <p:spPr>
          <a:xfrm>
            <a:off x="3450335" y="74112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6" name="object 3076"/>
          <p:cNvSpPr/>
          <p:nvPr/>
        </p:nvSpPr>
        <p:spPr>
          <a:xfrm>
            <a:off x="3450335" y="7406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7" name="object 3077"/>
          <p:cNvSpPr/>
          <p:nvPr/>
        </p:nvSpPr>
        <p:spPr>
          <a:xfrm>
            <a:off x="3448811" y="74051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8" name="object 3078"/>
          <p:cNvSpPr/>
          <p:nvPr/>
        </p:nvSpPr>
        <p:spPr>
          <a:xfrm>
            <a:off x="3448811" y="74028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9" name="object 3079"/>
          <p:cNvSpPr/>
          <p:nvPr/>
        </p:nvSpPr>
        <p:spPr>
          <a:xfrm>
            <a:off x="3450335" y="7397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0" name="object 3080"/>
          <p:cNvSpPr/>
          <p:nvPr/>
        </p:nvSpPr>
        <p:spPr>
          <a:xfrm>
            <a:off x="3448811" y="7396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1" name="object 3081"/>
          <p:cNvSpPr/>
          <p:nvPr/>
        </p:nvSpPr>
        <p:spPr>
          <a:xfrm>
            <a:off x="3448811" y="7395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2" name="object 3082"/>
          <p:cNvSpPr/>
          <p:nvPr/>
        </p:nvSpPr>
        <p:spPr>
          <a:xfrm>
            <a:off x="3450335" y="7389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3" name="object 3083"/>
          <p:cNvSpPr/>
          <p:nvPr/>
        </p:nvSpPr>
        <p:spPr>
          <a:xfrm>
            <a:off x="3450335" y="73853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4" name="object 3084"/>
          <p:cNvSpPr/>
          <p:nvPr/>
        </p:nvSpPr>
        <p:spPr>
          <a:xfrm>
            <a:off x="3448811" y="7383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5" name="object 3085"/>
          <p:cNvSpPr/>
          <p:nvPr/>
        </p:nvSpPr>
        <p:spPr>
          <a:xfrm>
            <a:off x="3448811" y="7381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6" name="object 3086"/>
          <p:cNvSpPr/>
          <p:nvPr/>
        </p:nvSpPr>
        <p:spPr>
          <a:xfrm>
            <a:off x="3448811" y="73792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7" name="object 3087"/>
          <p:cNvSpPr/>
          <p:nvPr/>
        </p:nvSpPr>
        <p:spPr>
          <a:xfrm>
            <a:off x="3448811" y="73769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8" name="object 3088"/>
          <p:cNvSpPr/>
          <p:nvPr/>
        </p:nvSpPr>
        <p:spPr>
          <a:xfrm>
            <a:off x="3448811" y="73746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9" name="object 3089"/>
          <p:cNvSpPr/>
          <p:nvPr/>
        </p:nvSpPr>
        <p:spPr>
          <a:xfrm>
            <a:off x="3450335" y="73685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0" name="object 3090"/>
          <p:cNvSpPr/>
          <p:nvPr/>
        </p:nvSpPr>
        <p:spPr>
          <a:xfrm>
            <a:off x="3450335" y="73639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1" name="object 3091"/>
          <p:cNvSpPr/>
          <p:nvPr/>
        </p:nvSpPr>
        <p:spPr>
          <a:xfrm>
            <a:off x="3448811" y="73624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2" name="object 3092"/>
          <p:cNvSpPr/>
          <p:nvPr/>
        </p:nvSpPr>
        <p:spPr>
          <a:xfrm>
            <a:off x="3448811" y="73601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3" name="object 3093"/>
          <p:cNvSpPr/>
          <p:nvPr/>
        </p:nvSpPr>
        <p:spPr>
          <a:xfrm>
            <a:off x="3450335" y="73548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4" name="object 3094"/>
          <p:cNvSpPr/>
          <p:nvPr/>
        </p:nvSpPr>
        <p:spPr>
          <a:xfrm>
            <a:off x="3450335" y="7350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5" name="object 3095"/>
          <p:cNvSpPr/>
          <p:nvPr/>
        </p:nvSpPr>
        <p:spPr>
          <a:xfrm>
            <a:off x="3448811" y="73487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6" name="object 3096"/>
          <p:cNvSpPr/>
          <p:nvPr/>
        </p:nvSpPr>
        <p:spPr>
          <a:xfrm>
            <a:off x="3448811" y="734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7" name="object 3097"/>
          <p:cNvSpPr/>
          <p:nvPr/>
        </p:nvSpPr>
        <p:spPr>
          <a:xfrm>
            <a:off x="3450335" y="73395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8" name="object 3098"/>
          <p:cNvSpPr/>
          <p:nvPr/>
        </p:nvSpPr>
        <p:spPr>
          <a:xfrm>
            <a:off x="3450335" y="73334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9" name="object 3099"/>
          <p:cNvSpPr/>
          <p:nvPr/>
        </p:nvSpPr>
        <p:spPr>
          <a:xfrm>
            <a:off x="3448811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0" name="object 3100"/>
          <p:cNvSpPr/>
          <p:nvPr/>
        </p:nvSpPr>
        <p:spPr>
          <a:xfrm>
            <a:off x="3448811" y="7330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1" name="object 3101"/>
          <p:cNvSpPr/>
          <p:nvPr/>
        </p:nvSpPr>
        <p:spPr>
          <a:xfrm>
            <a:off x="3450335" y="73228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2" name="object 3102"/>
          <p:cNvSpPr/>
          <p:nvPr/>
        </p:nvSpPr>
        <p:spPr>
          <a:xfrm>
            <a:off x="3448811" y="7322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3" name="object 3103"/>
          <p:cNvSpPr/>
          <p:nvPr/>
        </p:nvSpPr>
        <p:spPr>
          <a:xfrm>
            <a:off x="3448811" y="73197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4" name="object 3104"/>
          <p:cNvSpPr/>
          <p:nvPr/>
        </p:nvSpPr>
        <p:spPr>
          <a:xfrm>
            <a:off x="3450335" y="7313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5" name="object 3105"/>
          <p:cNvSpPr/>
          <p:nvPr/>
        </p:nvSpPr>
        <p:spPr>
          <a:xfrm>
            <a:off x="3448811" y="7312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5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6" name="object 3106"/>
          <p:cNvSpPr/>
          <p:nvPr/>
        </p:nvSpPr>
        <p:spPr>
          <a:xfrm>
            <a:off x="3450335" y="73075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7" name="object 3107"/>
          <p:cNvSpPr/>
          <p:nvPr/>
        </p:nvSpPr>
        <p:spPr>
          <a:xfrm>
            <a:off x="3448811" y="73060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8" name="object 3108"/>
          <p:cNvSpPr/>
          <p:nvPr/>
        </p:nvSpPr>
        <p:spPr>
          <a:xfrm>
            <a:off x="3448811" y="73037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9" name="object 3109"/>
          <p:cNvSpPr/>
          <p:nvPr/>
        </p:nvSpPr>
        <p:spPr>
          <a:xfrm>
            <a:off x="3450335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0" name="object 3110"/>
          <p:cNvSpPr/>
          <p:nvPr/>
        </p:nvSpPr>
        <p:spPr>
          <a:xfrm>
            <a:off x="3448811" y="7297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1" name="object 3111"/>
          <p:cNvSpPr/>
          <p:nvPr/>
        </p:nvSpPr>
        <p:spPr>
          <a:xfrm>
            <a:off x="3450335" y="7290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2" name="object 3112"/>
          <p:cNvSpPr/>
          <p:nvPr/>
        </p:nvSpPr>
        <p:spPr>
          <a:xfrm>
            <a:off x="3448811" y="72900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3" name="object 3113"/>
          <p:cNvSpPr/>
          <p:nvPr/>
        </p:nvSpPr>
        <p:spPr>
          <a:xfrm>
            <a:off x="3450335" y="728319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4" name="object 3114"/>
          <p:cNvSpPr/>
          <p:nvPr/>
        </p:nvSpPr>
        <p:spPr>
          <a:xfrm>
            <a:off x="3450335" y="72786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5" name="object 3115"/>
          <p:cNvSpPr/>
          <p:nvPr/>
        </p:nvSpPr>
        <p:spPr>
          <a:xfrm>
            <a:off x="3448811" y="72778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6" name="object 3116"/>
          <p:cNvSpPr/>
          <p:nvPr/>
        </p:nvSpPr>
        <p:spPr>
          <a:xfrm>
            <a:off x="3450335" y="72710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7" name="object 3117"/>
          <p:cNvSpPr/>
          <p:nvPr/>
        </p:nvSpPr>
        <p:spPr>
          <a:xfrm>
            <a:off x="3448811" y="72702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8" name="object 3118"/>
          <p:cNvSpPr/>
          <p:nvPr/>
        </p:nvSpPr>
        <p:spPr>
          <a:xfrm>
            <a:off x="3450335" y="72649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9" name="object 3119"/>
          <p:cNvSpPr/>
          <p:nvPr/>
        </p:nvSpPr>
        <p:spPr>
          <a:xfrm>
            <a:off x="3448811" y="72641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0" name="object 3120"/>
          <p:cNvSpPr/>
          <p:nvPr/>
        </p:nvSpPr>
        <p:spPr>
          <a:xfrm>
            <a:off x="3448811" y="72618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1" name="object 3121"/>
          <p:cNvSpPr/>
          <p:nvPr/>
        </p:nvSpPr>
        <p:spPr>
          <a:xfrm>
            <a:off x="3450335" y="7255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2" name="object 3122"/>
          <p:cNvSpPr/>
          <p:nvPr/>
        </p:nvSpPr>
        <p:spPr>
          <a:xfrm>
            <a:off x="3448811" y="72550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E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3" name="object 3123"/>
          <p:cNvSpPr/>
          <p:nvPr/>
        </p:nvSpPr>
        <p:spPr>
          <a:xfrm>
            <a:off x="3450335" y="7249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4" name="object 3124"/>
          <p:cNvSpPr/>
          <p:nvPr/>
        </p:nvSpPr>
        <p:spPr>
          <a:xfrm>
            <a:off x="3448811" y="72481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5" name="object 3125"/>
          <p:cNvSpPr/>
          <p:nvPr/>
        </p:nvSpPr>
        <p:spPr>
          <a:xfrm>
            <a:off x="3448811" y="72450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6" name="object 3126"/>
          <p:cNvSpPr/>
          <p:nvPr/>
        </p:nvSpPr>
        <p:spPr>
          <a:xfrm>
            <a:off x="3450335" y="7239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7" name="object 3127"/>
          <p:cNvSpPr/>
          <p:nvPr/>
        </p:nvSpPr>
        <p:spPr>
          <a:xfrm>
            <a:off x="3448811" y="72374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8" name="object 3128"/>
          <p:cNvSpPr/>
          <p:nvPr/>
        </p:nvSpPr>
        <p:spPr>
          <a:xfrm>
            <a:off x="3448811" y="72344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9" name="object 3129"/>
          <p:cNvSpPr/>
          <p:nvPr/>
        </p:nvSpPr>
        <p:spPr>
          <a:xfrm>
            <a:off x="3450335" y="7226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0" name="object 3130"/>
          <p:cNvSpPr/>
          <p:nvPr/>
        </p:nvSpPr>
        <p:spPr>
          <a:xfrm>
            <a:off x="3448811" y="7226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1" name="object 3131"/>
          <p:cNvSpPr/>
          <p:nvPr/>
        </p:nvSpPr>
        <p:spPr>
          <a:xfrm>
            <a:off x="3450335" y="7220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2" name="object 3132"/>
          <p:cNvSpPr/>
          <p:nvPr/>
        </p:nvSpPr>
        <p:spPr>
          <a:xfrm>
            <a:off x="3450335" y="72146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3" name="object 3133"/>
          <p:cNvSpPr/>
          <p:nvPr/>
        </p:nvSpPr>
        <p:spPr>
          <a:xfrm>
            <a:off x="3448811" y="72138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4" name="object 3134"/>
          <p:cNvSpPr/>
          <p:nvPr/>
        </p:nvSpPr>
        <p:spPr>
          <a:xfrm>
            <a:off x="3450335" y="720699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5" name="object 3135"/>
          <p:cNvSpPr/>
          <p:nvPr/>
        </p:nvSpPr>
        <p:spPr>
          <a:xfrm>
            <a:off x="3448811" y="72062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6" name="object 3136"/>
          <p:cNvSpPr/>
          <p:nvPr/>
        </p:nvSpPr>
        <p:spPr>
          <a:xfrm>
            <a:off x="3448811" y="72039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7" name="object 3137"/>
          <p:cNvSpPr/>
          <p:nvPr/>
        </p:nvSpPr>
        <p:spPr>
          <a:xfrm>
            <a:off x="3448811" y="72009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8" name="object 3138"/>
          <p:cNvSpPr/>
          <p:nvPr/>
        </p:nvSpPr>
        <p:spPr>
          <a:xfrm>
            <a:off x="3448811" y="7197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9" name="object 3139"/>
          <p:cNvSpPr/>
          <p:nvPr/>
        </p:nvSpPr>
        <p:spPr>
          <a:xfrm>
            <a:off x="3450335" y="7191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0" name="object 3140"/>
          <p:cNvSpPr/>
          <p:nvPr/>
        </p:nvSpPr>
        <p:spPr>
          <a:xfrm>
            <a:off x="3450335" y="7185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1" name="object 3141"/>
          <p:cNvSpPr/>
          <p:nvPr/>
        </p:nvSpPr>
        <p:spPr>
          <a:xfrm>
            <a:off x="3448811" y="71841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2" name="object 3142"/>
          <p:cNvSpPr/>
          <p:nvPr/>
        </p:nvSpPr>
        <p:spPr>
          <a:xfrm>
            <a:off x="3448811" y="71818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3" name="object 3143"/>
          <p:cNvSpPr/>
          <p:nvPr/>
        </p:nvSpPr>
        <p:spPr>
          <a:xfrm>
            <a:off x="3450335" y="717499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4" name="object 3144"/>
          <p:cNvSpPr/>
          <p:nvPr/>
        </p:nvSpPr>
        <p:spPr>
          <a:xfrm>
            <a:off x="3448811" y="7173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5" name="object 3145"/>
          <p:cNvSpPr/>
          <p:nvPr/>
        </p:nvSpPr>
        <p:spPr>
          <a:xfrm>
            <a:off x="3448811" y="71711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6" name="object 3146"/>
          <p:cNvSpPr/>
          <p:nvPr/>
        </p:nvSpPr>
        <p:spPr>
          <a:xfrm>
            <a:off x="3450335" y="71643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7" name="object 3147"/>
          <p:cNvSpPr/>
          <p:nvPr/>
        </p:nvSpPr>
        <p:spPr>
          <a:xfrm>
            <a:off x="3450335" y="71567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8" name="object 3148"/>
          <p:cNvSpPr/>
          <p:nvPr/>
        </p:nvSpPr>
        <p:spPr>
          <a:xfrm>
            <a:off x="3450335" y="714908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9" name="object 3149"/>
          <p:cNvSpPr/>
          <p:nvPr/>
        </p:nvSpPr>
        <p:spPr>
          <a:xfrm>
            <a:off x="3450335" y="71429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0" name="object 3150"/>
          <p:cNvSpPr/>
          <p:nvPr/>
        </p:nvSpPr>
        <p:spPr>
          <a:xfrm>
            <a:off x="3448811" y="7142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1" name="object 3151"/>
          <p:cNvSpPr/>
          <p:nvPr/>
        </p:nvSpPr>
        <p:spPr>
          <a:xfrm>
            <a:off x="3448811" y="71399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2" name="object 3152"/>
          <p:cNvSpPr/>
          <p:nvPr/>
        </p:nvSpPr>
        <p:spPr>
          <a:xfrm>
            <a:off x="3450335" y="71323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3" name="object 3153"/>
          <p:cNvSpPr/>
          <p:nvPr/>
        </p:nvSpPr>
        <p:spPr>
          <a:xfrm>
            <a:off x="3448811" y="71315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4" name="object 3154"/>
          <p:cNvSpPr/>
          <p:nvPr/>
        </p:nvSpPr>
        <p:spPr>
          <a:xfrm>
            <a:off x="3448811" y="7129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5" name="object 3155"/>
          <p:cNvSpPr/>
          <p:nvPr/>
        </p:nvSpPr>
        <p:spPr>
          <a:xfrm>
            <a:off x="3451859" y="7126223"/>
            <a:ext cx="231775" cy="338455"/>
          </a:xfrm>
          <a:custGeom>
            <a:avLst/>
            <a:gdLst/>
            <a:ahLst/>
            <a:cxnLst/>
            <a:rect l="l" t="t" r="r" b="b"/>
            <a:pathLst>
              <a:path w="231775" h="338454">
                <a:moveTo>
                  <a:pt x="0" y="0"/>
                </a:moveTo>
                <a:lnTo>
                  <a:pt x="231648" y="0"/>
                </a:lnTo>
                <a:lnTo>
                  <a:pt x="231648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6" name="object 3156"/>
          <p:cNvSpPr/>
          <p:nvPr/>
        </p:nvSpPr>
        <p:spPr>
          <a:xfrm>
            <a:off x="3448811" y="7121652"/>
            <a:ext cx="237743" cy="3459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57" name="object 3157"/>
          <p:cNvSpPr/>
          <p:nvPr/>
        </p:nvSpPr>
        <p:spPr>
          <a:xfrm>
            <a:off x="3448811" y="7124700"/>
            <a:ext cx="238125" cy="342900"/>
          </a:xfrm>
          <a:custGeom>
            <a:avLst/>
            <a:gdLst/>
            <a:ahLst/>
            <a:cxnLst/>
            <a:rect l="l" t="t" r="r" b="b"/>
            <a:pathLst>
              <a:path w="238125" h="342900">
                <a:moveTo>
                  <a:pt x="237743" y="0"/>
                </a:moveTo>
                <a:lnTo>
                  <a:pt x="0" y="0"/>
                </a:lnTo>
                <a:lnTo>
                  <a:pt x="0" y="341375"/>
                </a:lnTo>
                <a:lnTo>
                  <a:pt x="1524" y="342900"/>
                </a:lnTo>
                <a:lnTo>
                  <a:pt x="236220" y="342900"/>
                </a:lnTo>
                <a:lnTo>
                  <a:pt x="237743" y="341375"/>
                </a:lnTo>
                <a:lnTo>
                  <a:pt x="237743" y="339851"/>
                </a:lnTo>
                <a:lnTo>
                  <a:pt x="4572" y="339851"/>
                </a:lnTo>
                <a:lnTo>
                  <a:pt x="3048" y="338327"/>
                </a:lnTo>
                <a:lnTo>
                  <a:pt x="4572" y="338327"/>
                </a:lnTo>
                <a:lnTo>
                  <a:pt x="4572" y="4572"/>
                </a:lnTo>
                <a:lnTo>
                  <a:pt x="3048" y="4572"/>
                </a:lnTo>
                <a:lnTo>
                  <a:pt x="4572" y="1524"/>
                </a:lnTo>
                <a:lnTo>
                  <a:pt x="237743" y="1524"/>
                </a:lnTo>
                <a:lnTo>
                  <a:pt x="237743" y="0"/>
                </a:lnTo>
                <a:close/>
              </a:path>
              <a:path w="238125" h="342900">
                <a:moveTo>
                  <a:pt x="4572" y="338327"/>
                </a:moveTo>
                <a:lnTo>
                  <a:pt x="3048" y="338327"/>
                </a:lnTo>
                <a:lnTo>
                  <a:pt x="4572" y="339851"/>
                </a:lnTo>
                <a:lnTo>
                  <a:pt x="4572" y="338327"/>
                </a:lnTo>
                <a:close/>
              </a:path>
              <a:path w="238125" h="342900">
                <a:moveTo>
                  <a:pt x="233172" y="338327"/>
                </a:moveTo>
                <a:lnTo>
                  <a:pt x="4572" y="338327"/>
                </a:lnTo>
                <a:lnTo>
                  <a:pt x="4572" y="339851"/>
                </a:lnTo>
                <a:lnTo>
                  <a:pt x="233172" y="339851"/>
                </a:lnTo>
                <a:lnTo>
                  <a:pt x="233172" y="338327"/>
                </a:lnTo>
                <a:close/>
              </a:path>
              <a:path w="238125" h="342900">
                <a:moveTo>
                  <a:pt x="233172" y="1524"/>
                </a:moveTo>
                <a:lnTo>
                  <a:pt x="233172" y="339851"/>
                </a:lnTo>
                <a:lnTo>
                  <a:pt x="234696" y="338327"/>
                </a:lnTo>
                <a:lnTo>
                  <a:pt x="237743" y="338327"/>
                </a:lnTo>
                <a:lnTo>
                  <a:pt x="237743" y="4572"/>
                </a:lnTo>
                <a:lnTo>
                  <a:pt x="234696" y="4572"/>
                </a:lnTo>
                <a:lnTo>
                  <a:pt x="233172" y="1524"/>
                </a:lnTo>
                <a:close/>
              </a:path>
              <a:path w="238125" h="342900">
                <a:moveTo>
                  <a:pt x="237743" y="338327"/>
                </a:moveTo>
                <a:lnTo>
                  <a:pt x="234696" y="338327"/>
                </a:lnTo>
                <a:lnTo>
                  <a:pt x="233172" y="339851"/>
                </a:lnTo>
                <a:lnTo>
                  <a:pt x="237743" y="339851"/>
                </a:lnTo>
                <a:lnTo>
                  <a:pt x="237743" y="338327"/>
                </a:lnTo>
                <a:close/>
              </a:path>
              <a:path w="238125" h="342900">
                <a:moveTo>
                  <a:pt x="4572" y="1524"/>
                </a:moveTo>
                <a:lnTo>
                  <a:pt x="3048" y="4572"/>
                </a:lnTo>
                <a:lnTo>
                  <a:pt x="4572" y="4572"/>
                </a:lnTo>
                <a:lnTo>
                  <a:pt x="4572" y="1524"/>
                </a:lnTo>
                <a:close/>
              </a:path>
              <a:path w="238125" h="342900">
                <a:moveTo>
                  <a:pt x="233172" y="1524"/>
                </a:moveTo>
                <a:lnTo>
                  <a:pt x="4572" y="1524"/>
                </a:lnTo>
                <a:lnTo>
                  <a:pt x="4572" y="4572"/>
                </a:lnTo>
                <a:lnTo>
                  <a:pt x="233172" y="4572"/>
                </a:lnTo>
                <a:lnTo>
                  <a:pt x="233172" y="1524"/>
                </a:lnTo>
                <a:close/>
              </a:path>
              <a:path w="238125" h="342900">
                <a:moveTo>
                  <a:pt x="237743" y="1524"/>
                </a:moveTo>
                <a:lnTo>
                  <a:pt x="233172" y="1524"/>
                </a:lnTo>
                <a:lnTo>
                  <a:pt x="234696" y="4572"/>
                </a:lnTo>
                <a:lnTo>
                  <a:pt x="237743" y="4572"/>
                </a:lnTo>
                <a:lnTo>
                  <a:pt x="237743" y="152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8" name="object 3158"/>
          <p:cNvSpPr txBox="1"/>
          <p:nvPr/>
        </p:nvSpPr>
        <p:spPr>
          <a:xfrm>
            <a:off x="3474211" y="7188275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学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159" name="object 3159"/>
          <p:cNvSpPr/>
          <p:nvPr/>
        </p:nvSpPr>
        <p:spPr>
          <a:xfrm>
            <a:off x="3550920" y="7476744"/>
            <a:ext cx="38100" cy="155575"/>
          </a:xfrm>
          <a:custGeom>
            <a:avLst/>
            <a:gdLst/>
            <a:ahLst/>
            <a:cxnLst/>
            <a:rect l="l" t="t" r="r" b="b"/>
            <a:pathLst>
              <a:path w="38100" h="155575">
                <a:moveTo>
                  <a:pt x="25907" y="32003"/>
                </a:moveTo>
                <a:lnTo>
                  <a:pt x="13715" y="32003"/>
                </a:lnTo>
                <a:lnTo>
                  <a:pt x="13715" y="155447"/>
                </a:lnTo>
                <a:lnTo>
                  <a:pt x="25907" y="155447"/>
                </a:lnTo>
                <a:lnTo>
                  <a:pt x="25907" y="32003"/>
                </a:lnTo>
                <a:close/>
              </a:path>
              <a:path w="38100" h="155575">
                <a:moveTo>
                  <a:pt x="19812" y="0"/>
                </a:moveTo>
                <a:lnTo>
                  <a:pt x="0" y="38099"/>
                </a:lnTo>
                <a:lnTo>
                  <a:pt x="13715" y="38099"/>
                </a:lnTo>
                <a:lnTo>
                  <a:pt x="13715" y="32003"/>
                </a:lnTo>
                <a:lnTo>
                  <a:pt x="35173" y="32003"/>
                </a:lnTo>
                <a:lnTo>
                  <a:pt x="19812" y="0"/>
                </a:lnTo>
                <a:close/>
              </a:path>
              <a:path w="38100" h="155575">
                <a:moveTo>
                  <a:pt x="35173" y="32003"/>
                </a:moveTo>
                <a:lnTo>
                  <a:pt x="25907" y="32003"/>
                </a:lnTo>
                <a:lnTo>
                  <a:pt x="25907" y="38099"/>
                </a:lnTo>
                <a:lnTo>
                  <a:pt x="38100" y="38099"/>
                </a:lnTo>
                <a:lnTo>
                  <a:pt x="35173" y="320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0" name="object 3160"/>
          <p:cNvSpPr/>
          <p:nvPr/>
        </p:nvSpPr>
        <p:spPr>
          <a:xfrm>
            <a:off x="4046220" y="7495032"/>
            <a:ext cx="38100" cy="155575"/>
          </a:xfrm>
          <a:custGeom>
            <a:avLst/>
            <a:gdLst/>
            <a:ahLst/>
            <a:cxnLst/>
            <a:rect l="l" t="t" r="r" b="b"/>
            <a:pathLst>
              <a:path w="38100" h="155575">
                <a:moveTo>
                  <a:pt x="25907" y="32004"/>
                </a:moveTo>
                <a:lnTo>
                  <a:pt x="12191" y="32004"/>
                </a:lnTo>
                <a:lnTo>
                  <a:pt x="12191" y="155448"/>
                </a:lnTo>
                <a:lnTo>
                  <a:pt x="25907" y="155448"/>
                </a:lnTo>
                <a:lnTo>
                  <a:pt x="25907" y="32004"/>
                </a:lnTo>
                <a:close/>
              </a:path>
              <a:path w="38100" h="155575">
                <a:moveTo>
                  <a:pt x="18287" y="0"/>
                </a:moveTo>
                <a:lnTo>
                  <a:pt x="0" y="38100"/>
                </a:lnTo>
                <a:lnTo>
                  <a:pt x="12191" y="38100"/>
                </a:lnTo>
                <a:lnTo>
                  <a:pt x="12191" y="32004"/>
                </a:lnTo>
                <a:lnTo>
                  <a:pt x="34930" y="32004"/>
                </a:lnTo>
                <a:lnTo>
                  <a:pt x="18287" y="0"/>
                </a:lnTo>
                <a:close/>
              </a:path>
              <a:path w="38100" h="155575">
                <a:moveTo>
                  <a:pt x="34930" y="32004"/>
                </a:moveTo>
                <a:lnTo>
                  <a:pt x="25907" y="32004"/>
                </a:lnTo>
                <a:lnTo>
                  <a:pt x="25907" y="38100"/>
                </a:lnTo>
                <a:lnTo>
                  <a:pt x="38100" y="38100"/>
                </a:lnTo>
                <a:lnTo>
                  <a:pt x="34930" y="320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1" name="object 3161"/>
          <p:cNvSpPr/>
          <p:nvPr/>
        </p:nvSpPr>
        <p:spPr>
          <a:xfrm>
            <a:off x="2258567" y="7784592"/>
            <a:ext cx="241300" cy="38100"/>
          </a:xfrm>
          <a:custGeom>
            <a:avLst/>
            <a:gdLst/>
            <a:ahLst/>
            <a:cxnLst/>
            <a:rect l="l" t="t" r="r" b="b"/>
            <a:pathLst>
              <a:path w="241300" h="38100">
                <a:moveTo>
                  <a:pt x="202692" y="0"/>
                </a:moveTo>
                <a:lnTo>
                  <a:pt x="202692" y="38100"/>
                </a:lnTo>
                <a:lnTo>
                  <a:pt x="228091" y="25908"/>
                </a:lnTo>
                <a:lnTo>
                  <a:pt x="208787" y="25908"/>
                </a:lnTo>
                <a:lnTo>
                  <a:pt x="208787" y="12192"/>
                </a:lnTo>
                <a:lnTo>
                  <a:pt x="226138" y="12192"/>
                </a:lnTo>
                <a:lnTo>
                  <a:pt x="202692" y="0"/>
                </a:lnTo>
                <a:close/>
              </a:path>
              <a:path w="241300" h="38100">
                <a:moveTo>
                  <a:pt x="202692" y="12192"/>
                </a:moveTo>
                <a:lnTo>
                  <a:pt x="0" y="12192"/>
                </a:lnTo>
                <a:lnTo>
                  <a:pt x="0" y="25908"/>
                </a:lnTo>
                <a:lnTo>
                  <a:pt x="202692" y="25908"/>
                </a:lnTo>
                <a:lnTo>
                  <a:pt x="202692" y="12192"/>
                </a:lnTo>
                <a:close/>
              </a:path>
              <a:path w="241300" h="38100">
                <a:moveTo>
                  <a:pt x="226138" y="12192"/>
                </a:moveTo>
                <a:lnTo>
                  <a:pt x="208787" y="12192"/>
                </a:lnTo>
                <a:lnTo>
                  <a:pt x="208787" y="25908"/>
                </a:lnTo>
                <a:lnTo>
                  <a:pt x="228091" y="25908"/>
                </a:lnTo>
                <a:lnTo>
                  <a:pt x="240792" y="19812"/>
                </a:lnTo>
                <a:lnTo>
                  <a:pt x="226138" y="1219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2" name="object 3162"/>
          <p:cNvSpPr/>
          <p:nvPr/>
        </p:nvSpPr>
        <p:spPr>
          <a:xfrm>
            <a:off x="2734055" y="7776971"/>
            <a:ext cx="239395" cy="56515"/>
          </a:xfrm>
          <a:custGeom>
            <a:avLst/>
            <a:gdLst/>
            <a:ahLst/>
            <a:cxnLst/>
            <a:rect l="l" t="t" r="r" b="b"/>
            <a:pathLst>
              <a:path w="239394" h="56515">
                <a:moveTo>
                  <a:pt x="182880" y="0"/>
                </a:moveTo>
                <a:lnTo>
                  <a:pt x="182880" y="56387"/>
                </a:lnTo>
                <a:lnTo>
                  <a:pt x="218493" y="38099"/>
                </a:lnTo>
                <a:lnTo>
                  <a:pt x="192024" y="38099"/>
                </a:lnTo>
                <a:lnTo>
                  <a:pt x="192024" y="18287"/>
                </a:lnTo>
                <a:lnTo>
                  <a:pt x="220472" y="18287"/>
                </a:lnTo>
                <a:lnTo>
                  <a:pt x="182880" y="0"/>
                </a:lnTo>
                <a:close/>
              </a:path>
              <a:path w="239394" h="56515">
                <a:moveTo>
                  <a:pt x="182880" y="18287"/>
                </a:moveTo>
                <a:lnTo>
                  <a:pt x="0" y="18287"/>
                </a:lnTo>
                <a:lnTo>
                  <a:pt x="0" y="38099"/>
                </a:lnTo>
                <a:lnTo>
                  <a:pt x="182880" y="38099"/>
                </a:lnTo>
                <a:lnTo>
                  <a:pt x="182880" y="18287"/>
                </a:lnTo>
                <a:close/>
              </a:path>
              <a:path w="239394" h="56515">
                <a:moveTo>
                  <a:pt x="220472" y="18287"/>
                </a:moveTo>
                <a:lnTo>
                  <a:pt x="192024" y="18287"/>
                </a:lnTo>
                <a:lnTo>
                  <a:pt x="192024" y="38099"/>
                </a:lnTo>
                <a:lnTo>
                  <a:pt x="218493" y="38099"/>
                </a:lnTo>
                <a:lnTo>
                  <a:pt x="239268" y="27431"/>
                </a:lnTo>
                <a:lnTo>
                  <a:pt x="220472" y="1828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3" name="object 3163"/>
          <p:cNvSpPr/>
          <p:nvPr/>
        </p:nvSpPr>
        <p:spPr>
          <a:xfrm>
            <a:off x="3218688" y="7778496"/>
            <a:ext cx="239395" cy="56515"/>
          </a:xfrm>
          <a:custGeom>
            <a:avLst/>
            <a:gdLst/>
            <a:ahLst/>
            <a:cxnLst/>
            <a:rect l="l" t="t" r="r" b="b"/>
            <a:pathLst>
              <a:path w="239395" h="56515">
                <a:moveTo>
                  <a:pt x="181356" y="0"/>
                </a:moveTo>
                <a:lnTo>
                  <a:pt x="181356" y="56387"/>
                </a:lnTo>
                <a:lnTo>
                  <a:pt x="217931" y="38099"/>
                </a:lnTo>
                <a:lnTo>
                  <a:pt x="190500" y="38099"/>
                </a:lnTo>
                <a:lnTo>
                  <a:pt x="190500" y="18287"/>
                </a:lnTo>
                <a:lnTo>
                  <a:pt x="219963" y="18287"/>
                </a:lnTo>
                <a:lnTo>
                  <a:pt x="181356" y="0"/>
                </a:lnTo>
                <a:close/>
              </a:path>
              <a:path w="239395" h="56515">
                <a:moveTo>
                  <a:pt x="181356" y="18287"/>
                </a:moveTo>
                <a:lnTo>
                  <a:pt x="0" y="18287"/>
                </a:lnTo>
                <a:lnTo>
                  <a:pt x="0" y="38099"/>
                </a:lnTo>
                <a:lnTo>
                  <a:pt x="181356" y="38099"/>
                </a:lnTo>
                <a:lnTo>
                  <a:pt x="181356" y="18287"/>
                </a:lnTo>
                <a:close/>
              </a:path>
              <a:path w="239395" h="56515">
                <a:moveTo>
                  <a:pt x="219963" y="18287"/>
                </a:moveTo>
                <a:lnTo>
                  <a:pt x="190500" y="18287"/>
                </a:lnTo>
                <a:lnTo>
                  <a:pt x="190500" y="38099"/>
                </a:lnTo>
                <a:lnTo>
                  <a:pt x="217931" y="38099"/>
                </a:lnTo>
                <a:lnTo>
                  <a:pt x="239267" y="27431"/>
                </a:lnTo>
                <a:lnTo>
                  <a:pt x="219963" y="1828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4" name="object 3164"/>
          <p:cNvSpPr/>
          <p:nvPr/>
        </p:nvSpPr>
        <p:spPr>
          <a:xfrm>
            <a:off x="3692652" y="7778496"/>
            <a:ext cx="241300" cy="58419"/>
          </a:xfrm>
          <a:custGeom>
            <a:avLst/>
            <a:gdLst/>
            <a:ahLst/>
            <a:cxnLst/>
            <a:rect l="l" t="t" r="r" b="b"/>
            <a:pathLst>
              <a:path w="241300" h="58420">
                <a:moveTo>
                  <a:pt x="182880" y="0"/>
                </a:moveTo>
                <a:lnTo>
                  <a:pt x="182880" y="57911"/>
                </a:lnTo>
                <a:lnTo>
                  <a:pt x="222504" y="38099"/>
                </a:lnTo>
                <a:lnTo>
                  <a:pt x="192024" y="38099"/>
                </a:lnTo>
                <a:lnTo>
                  <a:pt x="192024" y="19811"/>
                </a:lnTo>
                <a:lnTo>
                  <a:pt x="222504" y="19811"/>
                </a:lnTo>
                <a:lnTo>
                  <a:pt x="182880" y="0"/>
                </a:lnTo>
                <a:close/>
              </a:path>
              <a:path w="241300" h="58420">
                <a:moveTo>
                  <a:pt x="182880" y="19811"/>
                </a:moveTo>
                <a:lnTo>
                  <a:pt x="0" y="19811"/>
                </a:lnTo>
                <a:lnTo>
                  <a:pt x="0" y="38099"/>
                </a:lnTo>
                <a:lnTo>
                  <a:pt x="182880" y="38099"/>
                </a:lnTo>
                <a:lnTo>
                  <a:pt x="182880" y="19811"/>
                </a:lnTo>
                <a:close/>
              </a:path>
              <a:path w="241300" h="58420">
                <a:moveTo>
                  <a:pt x="222504" y="19811"/>
                </a:moveTo>
                <a:lnTo>
                  <a:pt x="192024" y="19811"/>
                </a:lnTo>
                <a:lnTo>
                  <a:pt x="192024" y="38099"/>
                </a:lnTo>
                <a:lnTo>
                  <a:pt x="222504" y="38099"/>
                </a:lnTo>
                <a:lnTo>
                  <a:pt x="240792" y="28955"/>
                </a:lnTo>
                <a:lnTo>
                  <a:pt x="222504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5" name="object 3165"/>
          <p:cNvSpPr/>
          <p:nvPr/>
        </p:nvSpPr>
        <p:spPr>
          <a:xfrm>
            <a:off x="4434840" y="7656576"/>
            <a:ext cx="239268" cy="3093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66" name="object 3166"/>
          <p:cNvSpPr/>
          <p:nvPr/>
        </p:nvSpPr>
        <p:spPr>
          <a:xfrm>
            <a:off x="4434840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7" name="object 3167"/>
          <p:cNvSpPr/>
          <p:nvPr/>
        </p:nvSpPr>
        <p:spPr>
          <a:xfrm>
            <a:off x="4434840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8" name="object 3168"/>
          <p:cNvSpPr/>
          <p:nvPr/>
        </p:nvSpPr>
        <p:spPr>
          <a:xfrm>
            <a:off x="4434840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9" name="object 3169"/>
          <p:cNvSpPr/>
          <p:nvPr/>
        </p:nvSpPr>
        <p:spPr>
          <a:xfrm>
            <a:off x="4434840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0" name="object 3170"/>
          <p:cNvSpPr/>
          <p:nvPr/>
        </p:nvSpPr>
        <p:spPr>
          <a:xfrm>
            <a:off x="4434840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1" name="object 3171"/>
          <p:cNvSpPr/>
          <p:nvPr/>
        </p:nvSpPr>
        <p:spPr>
          <a:xfrm>
            <a:off x="4434840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2" name="object 3172"/>
          <p:cNvSpPr/>
          <p:nvPr/>
        </p:nvSpPr>
        <p:spPr>
          <a:xfrm>
            <a:off x="4434840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3" name="object 3173"/>
          <p:cNvSpPr/>
          <p:nvPr/>
        </p:nvSpPr>
        <p:spPr>
          <a:xfrm>
            <a:off x="4434840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4" name="object 3174"/>
          <p:cNvSpPr/>
          <p:nvPr/>
        </p:nvSpPr>
        <p:spPr>
          <a:xfrm>
            <a:off x="4434840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5" name="object 3175"/>
          <p:cNvSpPr/>
          <p:nvPr/>
        </p:nvSpPr>
        <p:spPr>
          <a:xfrm>
            <a:off x="4434840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6" name="object 3176"/>
          <p:cNvSpPr/>
          <p:nvPr/>
        </p:nvSpPr>
        <p:spPr>
          <a:xfrm>
            <a:off x="4434840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7" name="object 3177"/>
          <p:cNvSpPr/>
          <p:nvPr/>
        </p:nvSpPr>
        <p:spPr>
          <a:xfrm>
            <a:off x="4434840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8" name="object 3178"/>
          <p:cNvSpPr/>
          <p:nvPr/>
        </p:nvSpPr>
        <p:spPr>
          <a:xfrm>
            <a:off x="4434840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9" name="object 3179"/>
          <p:cNvSpPr/>
          <p:nvPr/>
        </p:nvSpPr>
        <p:spPr>
          <a:xfrm>
            <a:off x="4434840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0" name="object 3180"/>
          <p:cNvSpPr/>
          <p:nvPr/>
        </p:nvSpPr>
        <p:spPr>
          <a:xfrm>
            <a:off x="4434840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1" name="object 3181"/>
          <p:cNvSpPr/>
          <p:nvPr/>
        </p:nvSpPr>
        <p:spPr>
          <a:xfrm>
            <a:off x="4434840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2" name="object 3182"/>
          <p:cNvSpPr/>
          <p:nvPr/>
        </p:nvSpPr>
        <p:spPr>
          <a:xfrm>
            <a:off x="4434840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3" name="object 3183"/>
          <p:cNvSpPr/>
          <p:nvPr/>
        </p:nvSpPr>
        <p:spPr>
          <a:xfrm>
            <a:off x="4434840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4" name="object 3184"/>
          <p:cNvSpPr/>
          <p:nvPr/>
        </p:nvSpPr>
        <p:spPr>
          <a:xfrm>
            <a:off x="4434840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5" name="object 3185"/>
          <p:cNvSpPr/>
          <p:nvPr/>
        </p:nvSpPr>
        <p:spPr>
          <a:xfrm>
            <a:off x="4434840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6" name="object 3186"/>
          <p:cNvSpPr/>
          <p:nvPr/>
        </p:nvSpPr>
        <p:spPr>
          <a:xfrm>
            <a:off x="4434840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7" name="object 3187"/>
          <p:cNvSpPr/>
          <p:nvPr/>
        </p:nvSpPr>
        <p:spPr>
          <a:xfrm>
            <a:off x="4434840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8" name="object 3188"/>
          <p:cNvSpPr/>
          <p:nvPr/>
        </p:nvSpPr>
        <p:spPr>
          <a:xfrm>
            <a:off x="4434840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9" name="object 3189"/>
          <p:cNvSpPr/>
          <p:nvPr/>
        </p:nvSpPr>
        <p:spPr>
          <a:xfrm>
            <a:off x="4434840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0" name="object 3190"/>
          <p:cNvSpPr/>
          <p:nvPr/>
        </p:nvSpPr>
        <p:spPr>
          <a:xfrm>
            <a:off x="4434840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1" name="object 3191"/>
          <p:cNvSpPr/>
          <p:nvPr/>
        </p:nvSpPr>
        <p:spPr>
          <a:xfrm>
            <a:off x="4434840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2" name="object 3192"/>
          <p:cNvSpPr/>
          <p:nvPr/>
        </p:nvSpPr>
        <p:spPr>
          <a:xfrm>
            <a:off x="4434840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3" name="object 3193"/>
          <p:cNvSpPr/>
          <p:nvPr/>
        </p:nvSpPr>
        <p:spPr>
          <a:xfrm>
            <a:off x="4434840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4" name="object 3194"/>
          <p:cNvSpPr/>
          <p:nvPr/>
        </p:nvSpPr>
        <p:spPr>
          <a:xfrm>
            <a:off x="4434840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5" name="object 3195"/>
          <p:cNvSpPr/>
          <p:nvPr/>
        </p:nvSpPr>
        <p:spPr>
          <a:xfrm>
            <a:off x="4434840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6" name="object 3196"/>
          <p:cNvSpPr/>
          <p:nvPr/>
        </p:nvSpPr>
        <p:spPr>
          <a:xfrm>
            <a:off x="4434840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7" name="object 3197"/>
          <p:cNvSpPr/>
          <p:nvPr/>
        </p:nvSpPr>
        <p:spPr>
          <a:xfrm>
            <a:off x="4434840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8" name="object 3198"/>
          <p:cNvSpPr/>
          <p:nvPr/>
        </p:nvSpPr>
        <p:spPr>
          <a:xfrm>
            <a:off x="4434840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9" name="object 3199"/>
          <p:cNvSpPr/>
          <p:nvPr/>
        </p:nvSpPr>
        <p:spPr>
          <a:xfrm>
            <a:off x="4434840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0" name="object 3200"/>
          <p:cNvSpPr/>
          <p:nvPr/>
        </p:nvSpPr>
        <p:spPr>
          <a:xfrm>
            <a:off x="4434840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1" name="object 3201"/>
          <p:cNvSpPr/>
          <p:nvPr/>
        </p:nvSpPr>
        <p:spPr>
          <a:xfrm>
            <a:off x="4434840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2" name="object 3202"/>
          <p:cNvSpPr/>
          <p:nvPr/>
        </p:nvSpPr>
        <p:spPr>
          <a:xfrm>
            <a:off x="4434840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3" name="object 3203"/>
          <p:cNvSpPr/>
          <p:nvPr/>
        </p:nvSpPr>
        <p:spPr>
          <a:xfrm>
            <a:off x="4434840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4" name="object 3204"/>
          <p:cNvSpPr/>
          <p:nvPr/>
        </p:nvSpPr>
        <p:spPr>
          <a:xfrm>
            <a:off x="4434840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5" name="object 3205"/>
          <p:cNvSpPr/>
          <p:nvPr/>
        </p:nvSpPr>
        <p:spPr>
          <a:xfrm>
            <a:off x="4434840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6" name="object 3206"/>
          <p:cNvSpPr/>
          <p:nvPr/>
        </p:nvSpPr>
        <p:spPr>
          <a:xfrm>
            <a:off x="4434840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7" name="object 3207"/>
          <p:cNvSpPr/>
          <p:nvPr/>
        </p:nvSpPr>
        <p:spPr>
          <a:xfrm>
            <a:off x="4434840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8" name="object 3208"/>
          <p:cNvSpPr/>
          <p:nvPr/>
        </p:nvSpPr>
        <p:spPr>
          <a:xfrm>
            <a:off x="4434840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9" name="object 3209"/>
          <p:cNvSpPr/>
          <p:nvPr/>
        </p:nvSpPr>
        <p:spPr>
          <a:xfrm>
            <a:off x="4434840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0" name="object 3210"/>
          <p:cNvSpPr/>
          <p:nvPr/>
        </p:nvSpPr>
        <p:spPr>
          <a:xfrm>
            <a:off x="4434840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1" name="object 3211"/>
          <p:cNvSpPr/>
          <p:nvPr/>
        </p:nvSpPr>
        <p:spPr>
          <a:xfrm>
            <a:off x="4434840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2" name="object 3212"/>
          <p:cNvSpPr/>
          <p:nvPr/>
        </p:nvSpPr>
        <p:spPr>
          <a:xfrm>
            <a:off x="4434840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3" name="object 3213"/>
          <p:cNvSpPr/>
          <p:nvPr/>
        </p:nvSpPr>
        <p:spPr>
          <a:xfrm>
            <a:off x="4434840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4" name="object 3214"/>
          <p:cNvSpPr/>
          <p:nvPr/>
        </p:nvSpPr>
        <p:spPr>
          <a:xfrm>
            <a:off x="4434840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5" name="object 3215"/>
          <p:cNvSpPr/>
          <p:nvPr/>
        </p:nvSpPr>
        <p:spPr>
          <a:xfrm>
            <a:off x="4434840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6" name="object 3216"/>
          <p:cNvSpPr/>
          <p:nvPr/>
        </p:nvSpPr>
        <p:spPr>
          <a:xfrm>
            <a:off x="4434840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7" name="object 3217"/>
          <p:cNvSpPr/>
          <p:nvPr/>
        </p:nvSpPr>
        <p:spPr>
          <a:xfrm>
            <a:off x="4434840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8" name="object 3218"/>
          <p:cNvSpPr/>
          <p:nvPr/>
        </p:nvSpPr>
        <p:spPr>
          <a:xfrm>
            <a:off x="4434840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9" name="object 3219"/>
          <p:cNvSpPr/>
          <p:nvPr/>
        </p:nvSpPr>
        <p:spPr>
          <a:xfrm>
            <a:off x="4434840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0" name="object 3220"/>
          <p:cNvSpPr/>
          <p:nvPr/>
        </p:nvSpPr>
        <p:spPr>
          <a:xfrm>
            <a:off x="4436364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1" name="object 3221"/>
          <p:cNvSpPr/>
          <p:nvPr/>
        </p:nvSpPr>
        <p:spPr>
          <a:xfrm>
            <a:off x="4434840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2" name="object 3222"/>
          <p:cNvSpPr/>
          <p:nvPr/>
        </p:nvSpPr>
        <p:spPr>
          <a:xfrm>
            <a:off x="4434840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3" name="object 3223"/>
          <p:cNvSpPr/>
          <p:nvPr/>
        </p:nvSpPr>
        <p:spPr>
          <a:xfrm>
            <a:off x="4436364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4" name="object 3224"/>
          <p:cNvSpPr/>
          <p:nvPr/>
        </p:nvSpPr>
        <p:spPr>
          <a:xfrm>
            <a:off x="4434840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5" name="object 3225"/>
          <p:cNvSpPr/>
          <p:nvPr/>
        </p:nvSpPr>
        <p:spPr>
          <a:xfrm>
            <a:off x="4434840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6" name="object 3226"/>
          <p:cNvSpPr/>
          <p:nvPr/>
        </p:nvSpPr>
        <p:spPr>
          <a:xfrm>
            <a:off x="4436364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7" name="object 3227"/>
          <p:cNvSpPr/>
          <p:nvPr/>
        </p:nvSpPr>
        <p:spPr>
          <a:xfrm>
            <a:off x="4434840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8" name="object 3228"/>
          <p:cNvSpPr/>
          <p:nvPr/>
        </p:nvSpPr>
        <p:spPr>
          <a:xfrm>
            <a:off x="4434840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9" name="object 3229"/>
          <p:cNvSpPr/>
          <p:nvPr/>
        </p:nvSpPr>
        <p:spPr>
          <a:xfrm>
            <a:off x="4436364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0" name="object 3230"/>
          <p:cNvSpPr/>
          <p:nvPr/>
        </p:nvSpPr>
        <p:spPr>
          <a:xfrm>
            <a:off x="4434840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1" name="object 3231"/>
          <p:cNvSpPr/>
          <p:nvPr/>
        </p:nvSpPr>
        <p:spPr>
          <a:xfrm>
            <a:off x="4434840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2" name="object 3232"/>
          <p:cNvSpPr/>
          <p:nvPr/>
        </p:nvSpPr>
        <p:spPr>
          <a:xfrm>
            <a:off x="4434840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3" name="object 3233"/>
          <p:cNvSpPr/>
          <p:nvPr/>
        </p:nvSpPr>
        <p:spPr>
          <a:xfrm>
            <a:off x="4436364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4" name="object 3234"/>
          <p:cNvSpPr/>
          <p:nvPr/>
        </p:nvSpPr>
        <p:spPr>
          <a:xfrm>
            <a:off x="4434840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5" name="object 3235"/>
          <p:cNvSpPr/>
          <p:nvPr/>
        </p:nvSpPr>
        <p:spPr>
          <a:xfrm>
            <a:off x="4434840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6" name="object 3236"/>
          <p:cNvSpPr/>
          <p:nvPr/>
        </p:nvSpPr>
        <p:spPr>
          <a:xfrm>
            <a:off x="4436364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7" name="object 3237"/>
          <p:cNvSpPr/>
          <p:nvPr/>
        </p:nvSpPr>
        <p:spPr>
          <a:xfrm>
            <a:off x="4434840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8" name="object 3238"/>
          <p:cNvSpPr/>
          <p:nvPr/>
        </p:nvSpPr>
        <p:spPr>
          <a:xfrm>
            <a:off x="4434840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9" name="object 3239"/>
          <p:cNvSpPr/>
          <p:nvPr/>
        </p:nvSpPr>
        <p:spPr>
          <a:xfrm>
            <a:off x="4434840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0" name="object 3240"/>
          <p:cNvSpPr/>
          <p:nvPr/>
        </p:nvSpPr>
        <p:spPr>
          <a:xfrm>
            <a:off x="4436364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1" name="object 3241"/>
          <p:cNvSpPr/>
          <p:nvPr/>
        </p:nvSpPr>
        <p:spPr>
          <a:xfrm>
            <a:off x="4434840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2" name="object 3242"/>
          <p:cNvSpPr/>
          <p:nvPr/>
        </p:nvSpPr>
        <p:spPr>
          <a:xfrm>
            <a:off x="4434840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3" name="object 3243"/>
          <p:cNvSpPr/>
          <p:nvPr/>
        </p:nvSpPr>
        <p:spPr>
          <a:xfrm>
            <a:off x="4436364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4" name="object 3244"/>
          <p:cNvSpPr/>
          <p:nvPr/>
        </p:nvSpPr>
        <p:spPr>
          <a:xfrm>
            <a:off x="4434840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5" name="object 3245"/>
          <p:cNvSpPr/>
          <p:nvPr/>
        </p:nvSpPr>
        <p:spPr>
          <a:xfrm>
            <a:off x="4434840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6" name="object 3246"/>
          <p:cNvSpPr/>
          <p:nvPr/>
        </p:nvSpPr>
        <p:spPr>
          <a:xfrm>
            <a:off x="4434840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7" name="object 3247"/>
          <p:cNvSpPr/>
          <p:nvPr/>
        </p:nvSpPr>
        <p:spPr>
          <a:xfrm>
            <a:off x="4434840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8" name="object 3248"/>
          <p:cNvSpPr/>
          <p:nvPr/>
        </p:nvSpPr>
        <p:spPr>
          <a:xfrm>
            <a:off x="4436364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9" name="object 3249"/>
          <p:cNvSpPr/>
          <p:nvPr/>
        </p:nvSpPr>
        <p:spPr>
          <a:xfrm>
            <a:off x="4434840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0" name="object 3250"/>
          <p:cNvSpPr/>
          <p:nvPr/>
        </p:nvSpPr>
        <p:spPr>
          <a:xfrm>
            <a:off x="4434840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1" name="object 3251"/>
          <p:cNvSpPr/>
          <p:nvPr/>
        </p:nvSpPr>
        <p:spPr>
          <a:xfrm>
            <a:off x="4434840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2" name="object 3252"/>
          <p:cNvSpPr/>
          <p:nvPr/>
        </p:nvSpPr>
        <p:spPr>
          <a:xfrm>
            <a:off x="4434840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3" name="object 3253"/>
          <p:cNvSpPr/>
          <p:nvPr/>
        </p:nvSpPr>
        <p:spPr>
          <a:xfrm>
            <a:off x="4434840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4" name="object 3254"/>
          <p:cNvSpPr/>
          <p:nvPr/>
        </p:nvSpPr>
        <p:spPr>
          <a:xfrm>
            <a:off x="4436364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5" name="object 3255"/>
          <p:cNvSpPr/>
          <p:nvPr/>
        </p:nvSpPr>
        <p:spPr>
          <a:xfrm>
            <a:off x="4434840" y="77396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6" name="object 3256"/>
          <p:cNvSpPr/>
          <p:nvPr/>
        </p:nvSpPr>
        <p:spPr>
          <a:xfrm>
            <a:off x="4434840" y="77381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7" name="object 3257"/>
          <p:cNvSpPr/>
          <p:nvPr/>
        </p:nvSpPr>
        <p:spPr>
          <a:xfrm>
            <a:off x="4436364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8" name="object 3258"/>
          <p:cNvSpPr/>
          <p:nvPr/>
        </p:nvSpPr>
        <p:spPr>
          <a:xfrm>
            <a:off x="4434840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9" name="object 3259"/>
          <p:cNvSpPr/>
          <p:nvPr/>
        </p:nvSpPr>
        <p:spPr>
          <a:xfrm>
            <a:off x="4436364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0" name="object 3260"/>
          <p:cNvSpPr/>
          <p:nvPr/>
        </p:nvSpPr>
        <p:spPr>
          <a:xfrm>
            <a:off x="4434840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1" name="object 3261"/>
          <p:cNvSpPr/>
          <p:nvPr/>
        </p:nvSpPr>
        <p:spPr>
          <a:xfrm>
            <a:off x="4434840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2" name="object 3262"/>
          <p:cNvSpPr/>
          <p:nvPr/>
        </p:nvSpPr>
        <p:spPr>
          <a:xfrm>
            <a:off x="4434840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3" name="object 3263"/>
          <p:cNvSpPr/>
          <p:nvPr/>
        </p:nvSpPr>
        <p:spPr>
          <a:xfrm>
            <a:off x="4434840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4" name="object 3264"/>
          <p:cNvSpPr/>
          <p:nvPr/>
        </p:nvSpPr>
        <p:spPr>
          <a:xfrm>
            <a:off x="4434840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5" name="object 3265"/>
          <p:cNvSpPr/>
          <p:nvPr/>
        </p:nvSpPr>
        <p:spPr>
          <a:xfrm>
            <a:off x="4434840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6" name="object 3266"/>
          <p:cNvSpPr/>
          <p:nvPr/>
        </p:nvSpPr>
        <p:spPr>
          <a:xfrm>
            <a:off x="4434840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7" name="object 3267"/>
          <p:cNvSpPr/>
          <p:nvPr/>
        </p:nvSpPr>
        <p:spPr>
          <a:xfrm>
            <a:off x="4436364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8" name="object 3268"/>
          <p:cNvSpPr/>
          <p:nvPr/>
        </p:nvSpPr>
        <p:spPr>
          <a:xfrm>
            <a:off x="4434840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9" name="object 3269"/>
          <p:cNvSpPr/>
          <p:nvPr/>
        </p:nvSpPr>
        <p:spPr>
          <a:xfrm>
            <a:off x="4434840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0" name="object 3270"/>
          <p:cNvSpPr/>
          <p:nvPr/>
        </p:nvSpPr>
        <p:spPr>
          <a:xfrm>
            <a:off x="4436364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1" name="object 3271"/>
          <p:cNvSpPr/>
          <p:nvPr/>
        </p:nvSpPr>
        <p:spPr>
          <a:xfrm>
            <a:off x="4434840" y="7693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2" name="object 3272"/>
          <p:cNvSpPr/>
          <p:nvPr/>
        </p:nvSpPr>
        <p:spPr>
          <a:xfrm>
            <a:off x="4434840" y="76916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3" name="object 3273"/>
          <p:cNvSpPr/>
          <p:nvPr/>
        </p:nvSpPr>
        <p:spPr>
          <a:xfrm>
            <a:off x="4436364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4" name="object 3274"/>
          <p:cNvSpPr/>
          <p:nvPr/>
        </p:nvSpPr>
        <p:spPr>
          <a:xfrm>
            <a:off x="4434840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5" name="object 3275"/>
          <p:cNvSpPr/>
          <p:nvPr/>
        </p:nvSpPr>
        <p:spPr>
          <a:xfrm>
            <a:off x="4434840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6" name="object 3276"/>
          <p:cNvSpPr/>
          <p:nvPr/>
        </p:nvSpPr>
        <p:spPr>
          <a:xfrm>
            <a:off x="4436364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7" name="object 3277"/>
          <p:cNvSpPr/>
          <p:nvPr/>
        </p:nvSpPr>
        <p:spPr>
          <a:xfrm>
            <a:off x="4434840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8" name="object 3278"/>
          <p:cNvSpPr/>
          <p:nvPr/>
        </p:nvSpPr>
        <p:spPr>
          <a:xfrm>
            <a:off x="4434840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9" name="object 3279"/>
          <p:cNvSpPr/>
          <p:nvPr/>
        </p:nvSpPr>
        <p:spPr>
          <a:xfrm>
            <a:off x="4434840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0" name="object 3280"/>
          <p:cNvSpPr/>
          <p:nvPr/>
        </p:nvSpPr>
        <p:spPr>
          <a:xfrm>
            <a:off x="4436364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1" name="object 3281"/>
          <p:cNvSpPr/>
          <p:nvPr/>
        </p:nvSpPr>
        <p:spPr>
          <a:xfrm>
            <a:off x="4434840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2" name="object 3282"/>
          <p:cNvSpPr/>
          <p:nvPr/>
        </p:nvSpPr>
        <p:spPr>
          <a:xfrm>
            <a:off x="4434840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3" name="object 3283"/>
          <p:cNvSpPr/>
          <p:nvPr/>
        </p:nvSpPr>
        <p:spPr>
          <a:xfrm>
            <a:off x="4434840" y="7656576"/>
            <a:ext cx="239268" cy="3093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84" name="object 3284"/>
          <p:cNvSpPr/>
          <p:nvPr/>
        </p:nvSpPr>
        <p:spPr>
          <a:xfrm>
            <a:off x="4434840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5" name="object 3285"/>
          <p:cNvSpPr/>
          <p:nvPr/>
        </p:nvSpPr>
        <p:spPr>
          <a:xfrm>
            <a:off x="4434840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6" name="object 3286"/>
          <p:cNvSpPr/>
          <p:nvPr/>
        </p:nvSpPr>
        <p:spPr>
          <a:xfrm>
            <a:off x="4434840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7" name="object 3287"/>
          <p:cNvSpPr/>
          <p:nvPr/>
        </p:nvSpPr>
        <p:spPr>
          <a:xfrm>
            <a:off x="4434840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8" name="object 3288"/>
          <p:cNvSpPr/>
          <p:nvPr/>
        </p:nvSpPr>
        <p:spPr>
          <a:xfrm>
            <a:off x="4434840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9" name="object 3289"/>
          <p:cNvSpPr/>
          <p:nvPr/>
        </p:nvSpPr>
        <p:spPr>
          <a:xfrm>
            <a:off x="4434840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0" name="object 3290"/>
          <p:cNvSpPr/>
          <p:nvPr/>
        </p:nvSpPr>
        <p:spPr>
          <a:xfrm>
            <a:off x="4434840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1" name="object 3291"/>
          <p:cNvSpPr/>
          <p:nvPr/>
        </p:nvSpPr>
        <p:spPr>
          <a:xfrm>
            <a:off x="4434840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2" name="object 3292"/>
          <p:cNvSpPr/>
          <p:nvPr/>
        </p:nvSpPr>
        <p:spPr>
          <a:xfrm>
            <a:off x="4434840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3" name="object 3293"/>
          <p:cNvSpPr/>
          <p:nvPr/>
        </p:nvSpPr>
        <p:spPr>
          <a:xfrm>
            <a:off x="4434840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4" name="object 3294"/>
          <p:cNvSpPr/>
          <p:nvPr/>
        </p:nvSpPr>
        <p:spPr>
          <a:xfrm>
            <a:off x="4434840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5" name="object 3295"/>
          <p:cNvSpPr/>
          <p:nvPr/>
        </p:nvSpPr>
        <p:spPr>
          <a:xfrm>
            <a:off x="4434840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6" name="object 3296"/>
          <p:cNvSpPr/>
          <p:nvPr/>
        </p:nvSpPr>
        <p:spPr>
          <a:xfrm>
            <a:off x="4434840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7" name="object 3297"/>
          <p:cNvSpPr/>
          <p:nvPr/>
        </p:nvSpPr>
        <p:spPr>
          <a:xfrm>
            <a:off x="4434840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8" name="object 3298"/>
          <p:cNvSpPr/>
          <p:nvPr/>
        </p:nvSpPr>
        <p:spPr>
          <a:xfrm>
            <a:off x="4434840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9" name="object 3299"/>
          <p:cNvSpPr/>
          <p:nvPr/>
        </p:nvSpPr>
        <p:spPr>
          <a:xfrm>
            <a:off x="4434840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0" name="object 3300"/>
          <p:cNvSpPr/>
          <p:nvPr/>
        </p:nvSpPr>
        <p:spPr>
          <a:xfrm>
            <a:off x="4434840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1" name="object 3301"/>
          <p:cNvSpPr/>
          <p:nvPr/>
        </p:nvSpPr>
        <p:spPr>
          <a:xfrm>
            <a:off x="4434840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2" name="object 3302"/>
          <p:cNvSpPr/>
          <p:nvPr/>
        </p:nvSpPr>
        <p:spPr>
          <a:xfrm>
            <a:off x="4434840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3" name="object 3303"/>
          <p:cNvSpPr/>
          <p:nvPr/>
        </p:nvSpPr>
        <p:spPr>
          <a:xfrm>
            <a:off x="4434840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4" name="object 3304"/>
          <p:cNvSpPr/>
          <p:nvPr/>
        </p:nvSpPr>
        <p:spPr>
          <a:xfrm>
            <a:off x="4434840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5" name="object 3305"/>
          <p:cNvSpPr/>
          <p:nvPr/>
        </p:nvSpPr>
        <p:spPr>
          <a:xfrm>
            <a:off x="4434840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6" name="object 3306"/>
          <p:cNvSpPr/>
          <p:nvPr/>
        </p:nvSpPr>
        <p:spPr>
          <a:xfrm>
            <a:off x="4434840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7" name="object 3307"/>
          <p:cNvSpPr/>
          <p:nvPr/>
        </p:nvSpPr>
        <p:spPr>
          <a:xfrm>
            <a:off x="4434840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8" name="object 3308"/>
          <p:cNvSpPr/>
          <p:nvPr/>
        </p:nvSpPr>
        <p:spPr>
          <a:xfrm>
            <a:off x="4434840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9" name="object 3309"/>
          <p:cNvSpPr/>
          <p:nvPr/>
        </p:nvSpPr>
        <p:spPr>
          <a:xfrm>
            <a:off x="4434840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0" name="object 3310"/>
          <p:cNvSpPr/>
          <p:nvPr/>
        </p:nvSpPr>
        <p:spPr>
          <a:xfrm>
            <a:off x="4434840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1" name="object 3311"/>
          <p:cNvSpPr/>
          <p:nvPr/>
        </p:nvSpPr>
        <p:spPr>
          <a:xfrm>
            <a:off x="4434840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2" name="object 3312"/>
          <p:cNvSpPr/>
          <p:nvPr/>
        </p:nvSpPr>
        <p:spPr>
          <a:xfrm>
            <a:off x="4434840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3" name="object 3313"/>
          <p:cNvSpPr/>
          <p:nvPr/>
        </p:nvSpPr>
        <p:spPr>
          <a:xfrm>
            <a:off x="4434840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4" name="object 3314"/>
          <p:cNvSpPr/>
          <p:nvPr/>
        </p:nvSpPr>
        <p:spPr>
          <a:xfrm>
            <a:off x="4434840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5" name="object 3315"/>
          <p:cNvSpPr/>
          <p:nvPr/>
        </p:nvSpPr>
        <p:spPr>
          <a:xfrm>
            <a:off x="4434840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6" name="object 3316"/>
          <p:cNvSpPr/>
          <p:nvPr/>
        </p:nvSpPr>
        <p:spPr>
          <a:xfrm>
            <a:off x="4434840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7" name="object 3317"/>
          <p:cNvSpPr/>
          <p:nvPr/>
        </p:nvSpPr>
        <p:spPr>
          <a:xfrm>
            <a:off x="4434840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8" name="object 3318"/>
          <p:cNvSpPr/>
          <p:nvPr/>
        </p:nvSpPr>
        <p:spPr>
          <a:xfrm>
            <a:off x="4434840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9" name="object 3319"/>
          <p:cNvSpPr/>
          <p:nvPr/>
        </p:nvSpPr>
        <p:spPr>
          <a:xfrm>
            <a:off x="4434840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0" name="object 3320"/>
          <p:cNvSpPr/>
          <p:nvPr/>
        </p:nvSpPr>
        <p:spPr>
          <a:xfrm>
            <a:off x="4434840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1" name="object 3321"/>
          <p:cNvSpPr/>
          <p:nvPr/>
        </p:nvSpPr>
        <p:spPr>
          <a:xfrm>
            <a:off x="4434840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2" name="object 3322"/>
          <p:cNvSpPr/>
          <p:nvPr/>
        </p:nvSpPr>
        <p:spPr>
          <a:xfrm>
            <a:off x="4434840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3" name="object 3323"/>
          <p:cNvSpPr/>
          <p:nvPr/>
        </p:nvSpPr>
        <p:spPr>
          <a:xfrm>
            <a:off x="4434840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4" name="object 3324"/>
          <p:cNvSpPr/>
          <p:nvPr/>
        </p:nvSpPr>
        <p:spPr>
          <a:xfrm>
            <a:off x="4434840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5" name="object 3325"/>
          <p:cNvSpPr/>
          <p:nvPr/>
        </p:nvSpPr>
        <p:spPr>
          <a:xfrm>
            <a:off x="4434840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6" name="object 3326"/>
          <p:cNvSpPr/>
          <p:nvPr/>
        </p:nvSpPr>
        <p:spPr>
          <a:xfrm>
            <a:off x="4434840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7" name="object 3327"/>
          <p:cNvSpPr/>
          <p:nvPr/>
        </p:nvSpPr>
        <p:spPr>
          <a:xfrm>
            <a:off x="4434840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8" name="object 3328"/>
          <p:cNvSpPr/>
          <p:nvPr/>
        </p:nvSpPr>
        <p:spPr>
          <a:xfrm>
            <a:off x="4434840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9" name="object 3329"/>
          <p:cNvSpPr/>
          <p:nvPr/>
        </p:nvSpPr>
        <p:spPr>
          <a:xfrm>
            <a:off x="4434840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0" name="object 3330"/>
          <p:cNvSpPr/>
          <p:nvPr/>
        </p:nvSpPr>
        <p:spPr>
          <a:xfrm>
            <a:off x="4434840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1" name="object 3331"/>
          <p:cNvSpPr/>
          <p:nvPr/>
        </p:nvSpPr>
        <p:spPr>
          <a:xfrm>
            <a:off x="4434840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2" name="object 3332"/>
          <p:cNvSpPr/>
          <p:nvPr/>
        </p:nvSpPr>
        <p:spPr>
          <a:xfrm>
            <a:off x="4434840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3" name="object 3333"/>
          <p:cNvSpPr/>
          <p:nvPr/>
        </p:nvSpPr>
        <p:spPr>
          <a:xfrm>
            <a:off x="4434840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4" name="object 3334"/>
          <p:cNvSpPr/>
          <p:nvPr/>
        </p:nvSpPr>
        <p:spPr>
          <a:xfrm>
            <a:off x="4434840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5" name="object 3335"/>
          <p:cNvSpPr/>
          <p:nvPr/>
        </p:nvSpPr>
        <p:spPr>
          <a:xfrm>
            <a:off x="4434840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6" name="object 3336"/>
          <p:cNvSpPr/>
          <p:nvPr/>
        </p:nvSpPr>
        <p:spPr>
          <a:xfrm>
            <a:off x="4434840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7" name="object 3337"/>
          <p:cNvSpPr/>
          <p:nvPr/>
        </p:nvSpPr>
        <p:spPr>
          <a:xfrm>
            <a:off x="4434840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8" name="object 3338"/>
          <p:cNvSpPr/>
          <p:nvPr/>
        </p:nvSpPr>
        <p:spPr>
          <a:xfrm>
            <a:off x="4436364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9" name="object 3339"/>
          <p:cNvSpPr/>
          <p:nvPr/>
        </p:nvSpPr>
        <p:spPr>
          <a:xfrm>
            <a:off x="4434840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0" name="object 3340"/>
          <p:cNvSpPr/>
          <p:nvPr/>
        </p:nvSpPr>
        <p:spPr>
          <a:xfrm>
            <a:off x="4434840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1" name="object 3341"/>
          <p:cNvSpPr/>
          <p:nvPr/>
        </p:nvSpPr>
        <p:spPr>
          <a:xfrm>
            <a:off x="4436364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2" name="object 3342"/>
          <p:cNvSpPr/>
          <p:nvPr/>
        </p:nvSpPr>
        <p:spPr>
          <a:xfrm>
            <a:off x="4434840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3" name="object 3343"/>
          <p:cNvSpPr/>
          <p:nvPr/>
        </p:nvSpPr>
        <p:spPr>
          <a:xfrm>
            <a:off x="4434840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4" name="object 3344"/>
          <p:cNvSpPr/>
          <p:nvPr/>
        </p:nvSpPr>
        <p:spPr>
          <a:xfrm>
            <a:off x="4436364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5" name="object 3345"/>
          <p:cNvSpPr/>
          <p:nvPr/>
        </p:nvSpPr>
        <p:spPr>
          <a:xfrm>
            <a:off x="4434840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6" name="object 3346"/>
          <p:cNvSpPr/>
          <p:nvPr/>
        </p:nvSpPr>
        <p:spPr>
          <a:xfrm>
            <a:off x="4434840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7" name="object 3347"/>
          <p:cNvSpPr/>
          <p:nvPr/>
        </p:nvSpPr>
        <p:spPr>
          <a:xfrm>
            <a:off x="4436364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8" name="object 3348"/>
          <p:cNvSpPr/>
          <p:nvPr/>
        </p:nvSpPr>
        <p:spPr>
          <a:xfrm>
            <a:off x="4434840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9" name="object 3349"/>
          <p:cNvSpPr/>
          <p:nvPr/>
        </p:nvSpPr>
        <p:spPr>
          <a:xfrm>
            <a:off x="4434840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0" name="object 3350"/>
          <p:cNvSpPr/>
          <p:nvPr/>
        </p:nvSpPr>
        <p:spPr>
          <a:xfrm>
            <a:off x="4434840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1" name="object 3351"/>
          <p:cNvSpPr/>
          <p:nvPr/>
        </p:nvSpPr>
        <p:spPr>
          <a:xfrm>
            <a:off x="4436364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2" name="object 3352"/>
          <p:cNvSpPr/>
          <p:nvPr/>
        </p:nvSpPr>
        <p:spPr>
          <a:xfrm>
            <a:off x="4434840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3" name="object 3353"/>
          <p:cNvSpPr/>
          <p:nvPr/>
        </p:nvSpPr>
        <p:spPr>
          <a:xfrm>
            <a:off x="4434840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4" name="object 3354"/>
          <p:cNvSpPr/>
          <p:nvPr/>
        </p:nvSpPr>
        <p:spPr>
          <a:xfrm>
            <a:off x="4436364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5" name="object 3355"/>
          <p:cNvSpPr/>
          <p:nvPr/>
        </p:nvSpPr>
        <p:spPr>
          <a:xfrm>
            <a:off x="4434840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6" name="object 3356"/>
          <p:cNvSpPr/>
          <p:nvPr/>
        </p:nvSpPr>
        <p:spPr>
          <a:xfrm>
            <a:off x="4434840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7" name="object 3357"/>
          <p:cNvSpPr/>
          <p:nvPr/>
        </p:nvSpPr>
        <p:spPr>
          <a:xfrm>
            <a:off x="4434840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8" name="object 3358"/>
          <p:cNvSpPr/>
          <p:nvPr/>
        </p:nvSpPr>
        <p:spPr>
          <a:xfrm>
            <a:off x="4436364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9" name="object 3359"/>
          <p:cNvSpPr/>
          <p:nvPr/>
        </p:nvSpPr>
        <p:spPr>
          <a:xfrm>
            <a:off x="4434840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0" name="object 3360"/>
          <p:cNvSpPr/>
          <p:nvPr/>
        </p:nvSpPr>
        <p:spPr>
          <a:xfrm>
            <a:off x="4434840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1" name="object 3361"/>
          <p:cNvSpPr/>
          <p:nvPr/>
        </p:nvSpPr>
        <p:spPr>
          <a:xfrm>
            <a:off x="4436364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2" name="object 3362"/>
          <p:cNvSpPr/>
          <p:nvPr/>
        </p:nvSpPr>
        <p:spPr>
          <a:xfrm>
            <a:off x="4434840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3" name="object 3363"/>
          <p:cNvSpPr/>
          <p:nvPr/>
        </p:nvSpPr>
        <p:spPr>
          <a:xfrm>
            <a:off x="4434840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4" name="object 3364"/>
          <p:cNvSpPr/>
          <p:nvPr/>
        </p:nvSpPr>
        <p:spPr>
          <a:xfrm>
            <a:off x="4434840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5" name="object 3365"/>
          <p:cNvSpPr/>
          <p:nvPr/>
        </p:nvSpPr>
        <p:spPr>
          <a:xfrm>
            <a:off x="4434840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6" name="object 3366"/>
          <p:cNvSpPr/>
          <p:nvPr/>
        </p:nvSpPr>
        <p:spPr>
          <a:xfrm>
            <a:off x="4436364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7" name="object 3367"/>
          <p:cNvSpPr/>
          <p:nvPr/>
        </p:nvSpPr>
        <p:spPr>
          <a:xfrm>
            <a:off x="4434840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8" name="object 3368"/>
          <p:cNvSpPr/>
          <p:nvPr/>
        </p:nvSpPr>
        <p:spPr>
          <a:xfrm>
            <a:off x="4434840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9" name="object 3369"/>
          <p:cNvSpPr/>
          <p:nvPr/>
        </p:nvSpPr>
        <p:spPr>
          <a:xfrm>
            <a:off x="4434840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0" name="object 3370"/>
          <p:cNvSpPr/>
          <p:nvPr/>
        </p:nvSpPr>
        <p:spPr>
          <a:xfrm>
            <a:off x="4434840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1" name="object 3371"/>
          <p:cNvSpPr/>
          <p:nvPr/>
        </p:nvSpPr>
        <p:spPr>
          <a:xfrm>
            <a:off x="4434840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2" name="object 3372"/>
          <p:cNvSpPr/>
          <p:nvPr/>
        </p:nvSpPr>
        <p:spPr>
          <a:xfrm>
            <a:off x="4436364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3" name="object 3373"/>
          <p:cNvSpPr/>
          <p:nvPr/>
        </p:nvSpPr>
        <p:spPr>
          <a:xfrm>
            <a:off x="4434840" y="77396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4" name="object 3374"/>
          <p:cNvSpPr/>
          <p:nvPr/>
        </p:nvSpPr>
        <p:spPr>
          <a:xfrm>
            <a:off x="4434840" y="77381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5" name="object 3375"/>
          <p:cNvSpPr/>
          <p:nvPr/>
        </p:nvSpPr>
        <p:spPr>
          <a:xfrm>
            <a:off x="4436364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6" name="object 3376"/>
          <p:cNvSpPr/>
          <p:nvPr/>
        </p:nvSpPr>
        <p:spPr>
          <a:xfrm>
            <a:off x="4434840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7" name="object 3377"/>
          <p:cNvSpPr/>
          <p:nvPr/>
        </p:nvSpPr>
        <p:spPr>
          <a:xfrm>
            <a:off x="4436364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8" name="object 3378"/>
          <p:cNvSpPr/>
          <p:nvPr/>
        </p:nvSpPr>
        <p:spPr>
          <a:xfrm>
            <a:off x="4434840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9" name="object 3379"/>
          <p:cNvSpPr/>
          <p:nvPr/>
        </p:nvSpPr>
        <p:spPr>
          <a:xfrm>
            <a:off x="4434840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0" name="object 3380"/>
          <p:cNvSpPr/>
          <p:nvPr/>
        </p:nvSpPr>
        <p:spPr>
          <a:xfrm>
            <a:off x="4434840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1" name="object 3381"/>
          <p:cNvSpPr/>
          <p:nvPr/>
        </p:nvSpPr>
        <p:spPr>
          <a:xfrm>
            <a:off x="4434840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2" name="object 3382"/>
          <p:cNvSpPr/>
          <p:nvPr/>
        </p:nvSpPr>
        <p:spPr>
          <a:xfrm>
            <a:off x="4434840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3" name="object 3383"/>
          <p:cNvSpPr/>
          <p:nvPr/>
        </p:nvSpPr>
        <p:spPr>
          <a:xfrm>
            <a:off x="4434840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4" name="object 3384"/>
          <p:cNvSpPr/>
          <p:nvPr/>
        </p:nvSpPr>
        <p:spPr>
          <a:xfrm>
            <a:off x="4434840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5" name="object 3385"/>
          <p:cNvSpPr/>
          <p:nvPr/>
        </p:nvSpPr>
        <p:spPr>
          <a:xfrm>
            <a:off x="4436364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6" name="object 3386"/>
          <p:cNvSpPr/>
          <p:nvPr/>
        </p:nvSpPr>
        <p:spPr>
          <a:xfrm>
            <a:off x="4434840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7" name="object 3387"/>
          <p:cNvSpPr/>
          <p:nvPr/>
        </p:nvSpPr>
        <p:spPr>
          <a:xfrm>
            <a:off x="4434840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8" name="object 3388"/>
          <p:cNvSpPr/>
          <p:nvPr/>
        </p:nvSpPr>
        <p:spPr>
          <a:xfrm>
            <a:off x="4436364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9" name="object 3389"/>
          <p:cNvSpPr/>
          <p:nvPr/>
        </p:nvSpPr>
        <p:spPr>
          <a:xfrm>
            <a:off x="4434840" y="7693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0" name="object 3390"/>
          <p:cNvSpPr/>
          <p:nvPr/>
        </p:nvSpPr>
        <p:spPr>
          <a:xfrm>
            <a:off x="4434840" y="76916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1" name="object 3391"/>
          <p:cNvSpPr/>
          <p:nvPr/>
        </p:nvSpPr>
        <p:spPr>
          <a:xfrm>
            <a:off x="4436364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2" name="object 3392"/>
          <p:cNvSpPr/>
          <p:nvPr/>
        </p:nvSpPr>
        <p:spPr>
          <a:xfrm>
            <a:off x="4434840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3" name="object 3393"/>
          <p:cNvSpPr/>
          <p:nvPr/>
        </p:nvSpPr>
        <p:spPr>
          <a:xfrm>
            <a:off x="4434840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4" name="object 3394"/>
          <p:cNvSpPr/>
          <p:nvPr/>
        </p:nvSpPr>
        <p:spPr>
          <a:xfrm>
            <a:off x="4436364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5" name="object 3395"/>
          <p:cNvSpPr/>
          <p:nvPr/>
        </p:nvSpPr>
        <p:spPr>
          <a:xfrm>
            <a:off x="4434840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6" name="object 3396"/>
          <p:cNvSpPr/>
          <p:nvPr/>
        </p:nvSpPr>
        <p:spPr>
          <a:xfrm>
            <a:off x="4434840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7" name="object 3397"/>
          <p:cNvSpPr/>
          <p:nvPr/>
        </p:nvSpPr>
        <p:spPr>
          <a:xfrm>
            <a:off x="4434840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8" name="object 3398"/>
          <p:cNvSpPr/>
          <p:nvPr/>
        </p:nvSpPr>
        <p:spPr>
          <a:xfrm>
            <a:off x="4436364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9" name="object 3399"/>
          <p:cNvSpPr/>
          <p:nvPr/>
        </p:nvSpPr>
        <p:spPr>
          <a:xfrm>
            <a:off x="4434840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0" name="object 3400"/>
          <p:cNvSpPr/>
          <p:nvPr/>
        </p:nvSpPr>
        <p:spPr>
          <a:xfrm>
            <a:off x="4434840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1" name="object 3401"/>
          <p:cNvSpPr/>
          <p:nvPr/>
        </p:nvSpPr>
        <p:spPr>
          <a:xfrm>
            <a:off x="4434840" y="7658100"/>
            <a:ext cx="238125" cy="307975"/>
          </a:xfrm>
          <a:custGeom>
            <a:avLst/>
            <a:gdLst/>
            <a:ahLst/>
            <a:cxnLst/>
            <a:rect l="l" t="t" r="r" b="b"/>
            <a:pathLst>
              <a:path w="238125" h="307975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6220" y="307847"/>
                </a:lnTo>
                <a:lnTo>
                  <a:pt x="237744" y="306323"/>
                </a:lnTo>
                <a:lnTo>
                  <a:pt x="237744" y="304800"/>
                </a:lnTo>
                <a:lnTo>
                  <a:pt x="6096" y="304800"/>
                </a:lnTo>
                <a:lnTo>
                  <a:pt x="3048" y="303275"/>
                </a:lnTo>
                <a:lnTo>
                  <a:pt x="6096" y="303275"/>
                </a:lnTo>
                <a:lnTo>
                  <a:pt x="6096" y="4571"/>
                </a:lnTo>
                <a:lnTo>
                  <a:pt x="3048" y="4571"/>
                </a:lnTo>
                <a:lnTo>
                  <a:pt x="6096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20" y="0"/>
                </a:lnTo>
                <a:close/>
              </a:path>
              <a:path w="238125" h="307975">
                <a:moveTo>
                  <a:pt x="6096" y="303275"/>
                </a:moveTo>
                <a:lnTo>
                  <a:pt x="3048" y="303275"/>
                </a:lnTo>
                <a:lnTo>
                  <a:pt x="6096" y="304800"/>
                </a:lnTo>
                <a:lnTo>
                  <a:pt x="6096" y="303275"/>
                </a:lnTo>
                <a:close/>
              </a:path>
              <a:path w="238125" h="307975">
                <a:moveTo>
                  <a:pt x="233172" y="303275"/>
                </a:moveTo>
                <a:lnTo>
                  <a:pt x="6096" y="303275"/>
                </a:lnTo>
                <a:lnTo>
                  <a:pt x="6096" y="304800"/>
                </a:lnTo>
                <a:lnTo>
                  <a:pt x="233172" y="304800"/>
                </a:lnTo>
                <a:lnTo>
                  <a:pt x="233172" y="303275"/>
                </a:lnTo>
                <a:close/>
              </a:path>
              <a:path w="238125" h="307975">
                <a:moveTo>
                  <a:pt x="233172" y="3047"/>
                </a:moveTo>
                <a:lnTo>
                  <a:pt x="233172" y="304800"/>
                </a:lnTo>
                <a:lnTo>
                  <a:pt x="236220" y="303275"/>
                </a:lnTo>
                <a:lnTo>
                  <a:pt x="237744" y="303275"/>
                </a:lnTo>
                <a:lnTo>
                  <a:pt x="237744" y="4571"/>
                </a:lnTo>
                <a:lnTo>
                  <a:pt x="236220" y="4571"/>
                </a:lnTo>
                <a:lnTo>
                  <a:pt x="233172" y="3047"/>
                </a:lnTo>
                <a:close/>
              </a:path>
              <a:path w="238125" h="307975">
                <a:moveTo>
                  <a:pt x="237744" y="303275"/>
                </a:moveTo>
                <a:lnTo>
                  <a:pt x="236220" y="303275"/>
                </a:lnTo>
                <a:lnTo>
                  <a:pt x="233172" y="304800"/>
                </a:lnTo>
                <a:lnTo>
                  <a:pt x="237744" y="304800"/>
                </a:lnTo>
                <a:lnTo>
                  <a:pt x="237744" y="303275"/>
                </a:lnTo>
                <a:close/>
              </a:path>
              <a:path w="238125" h="307975">
                <a:moveTo>
                  <a:pt x="6096" y="3047"/>
                </a:moveTo>
                <a:lnTo>
                  <a:pt x="3048" y="4571"/>
                </a:lnTo>
                <a:lnTo>
                  <a:pt x="6096" y="4571"/>
                </a:lnTo>
                <a:lnTo>
                  <a:pt x="6096" y="3047"/>
                </a:lnTo>
                <a:close/>
              </a:path>
              <a:path w="238125" h="307975">
                <a:moveTo>
                  <a:pt x="233172" y="3047"/>
                </a:moveTo>
                <a:lnTo>
                  <a:pt x="6096" y="3047"/>
                </a:lnTo>
                <a:lnTo>
                  <a:pt x="6096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307975">
                <a:moveTo>
                  <a:pt x="237744" y="3047"/>
                </a:moveTo>
                <a:lnTo>
                  <a:pt x="233172" y="3047"/>
                </a:lnTo>
                <a:lnTo>
                  <a:pt x="236220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2" name="object 3402"/>
          <p:cNvSpPr/>
          <p:nvPr/>
        </p:nvSpPr>
        <p:spPr>
          <a:xfrm>
            <a:off x="4434840" y="7656576"/>
            <a:ext cx="239268" cy="3093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03" name="object 3403"/>
          <p:cNvSpPr/>
          <p:nvPr/>
        </p:nvSpPr>
        <p:spPr>
          <a:xfrm>
            <a:off x="4434840" y="7959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4" name="object 3404"/>
          <p:cNvSpPr/>
          <p:nvPr/>
        </p:nvSpPr>
        <p:spPr>
          <a:xfrm>
            <a:off x="4434840" y="7957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5" name="object 3405"/>
          <p:cNvSpPr/>
          <p:nvPr/>
        </p:nvSpPr>
        <p:spPr>
          <a:xfrm>
            <a:off x="4434840" y="79552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6" name="object 3406"/>
          <p:cNvSpPr/>
          <p:nvPr/>
        </p:nvSpPr>
        <p:spPr>
          <a:xfrm>
            <a:off x="4434840" y="79529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7" name="object 3407"/>
          <p:cNvSpPr/>
          <p:nvPr/>
        </p:nvSpPr>
        <p:spPr>
          <a:xfrm>
            <a:off x="4434840" y="79514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8" name="object 3408"/>
          <p:cNvSpPr/>
          <p:nvPr/>
        </p:nvSpPr>
        <p:spPr>
          <a:xfrm>
            <a:off x="4434840" y="7949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9" name="object 3409"/>
          <p:cNvSpPr/>
          <p:nvPr/>
        </p:nvSpPr>
        <p:spPr>
          <a:xfrm>
            <a:off x="4434840" y="79468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0" name="object 3410"/>
          <p:cNvSpPr/>
          <p:nvPr/>
        </p:nvSpPr>
        <p:spPr>
          <a:xfrm>
            <a:off x="4434840" y="79453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1" name="object 3411"/>
          <p:cNvSpPr/>
          <p:nvPr/>
        </p:nvSpPr>
        <p:spPr>
          <a:xfrm>
            <a:off x="4434840" y="7943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2" name="object 3412"/>
          <p:cNvSpPr/>
          <p:nvPr/>
        </p:nvSpPr>
        <p:spPr>
          <a:xfrm>
            <a:off x="4434840" y="7940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3" name="object 3413"/>
          <p:cNvSpPr/>
          <p:nvPr/>
        </p:nvSpPr>
        <p:spPr>
          <a:xfrm>
            <a:off x="4434840" y="7939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4" name="object 3414"/>
          <p:cNvSpPr/>
          <p:nvPr/>
        </p:nvSpPr>
        <p:spPr>
          <a:xfrm>
            <a:off x="4434840" y="79377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5" name="object 3415"/>
          <p:cNvSpPr/>
          <p:nvPr/>
        </p:nvSpPr>
        <p:spPr>
          <a:xfrm>
            <a:off x="4434840" y="79354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6" name="object 3416"/>
          <p:cNvSpPr/>
          <p:nvPr/>
        </p:nvSpPr>
        <p:spPr>
          <a:xfrm>
            <a:off x="4434840" y="7932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7" name="object 3417"/>
          <p:cNvSpPr/>
          <p:nvPr/>
        </p:nvSpPr>
        <p:spPr>
          <a:xfrm>
            <a:off x="4434840" y="7929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8" name="object 3418"/>
          <p:cNvSpPr/>
          <p:nvPr/>
        </p:nvSpPr>
        <p:spPr>
          <a:xfrm>
            <a:off x="4434840" y="79270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9" name="object 3419"/>
          <p:cNvSpPr/>
          <p:nvPr/>
        </p:nvSpPr>
        <p:spPr>
          <a:xfrm>
            <a:off x="4434840" y="7924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0" name="object 3420"/>
          <p:cNvSpPr/>
          <p:nvPr/>
        </p:nvSpPr>
        <p:spPr>
          <a:xfrm>
            <a:off x="4434840" y="79225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1" name="object 3421"/>
          <p:cNvSpPr/>
          <p:nvPr/>
        </p:nvSpPr>
        <p:spPr>
          <a:xfrm>
            <a:off x="4434840" y="7920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2" name="object 3422"/>
          <p:cNvSpPr/>
          <p:nvPr/>
        </p:nvSpPr>
        <p:spPr>
          <a:xfrm>
            <a:off x="4434840" y="79187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3" name="object 3423"/>
          <p:cNvSpPr/>
          <p:nvPr/>
        </p:nvSpPr>
        <p:spPr>
          <a:xfrm>
            <a:off x="4434840" y="79164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4" name="object 3424"/>
          <p:cNvSpPr/>
          <p:nvPr/>
        </p:nvSpPr>
        <p:spPr>
          <a:xfrm>
            <a:off x="4434840" y="79141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5" name="object 3425"/>
          <p:cNvSpPr/>
          <p:nvPr/>
        </p:nvSpPr>
        <p:spPr>
          <a:xfrm>
            <a:off x="4434840" y="7911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6" name="object 3426"/>
          <p:cNvSpPr/>
          <p:nvPr/>
        </p:nvSpPr>
        <p:spPr>
          <a:xfrm>
            <a:off x="4434840" y="79087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7" name="object 3427"/>
          <p:cNvSpPr/>
          <p:nvPr/>
        </p:nvSpPr>
        <p:spPr>
          <a:xfrm>
            <a:off x="4434840" y="79072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8" name="object 3428"/>
          <p:cNvSpPr/>
          <p:nvPr/>
        </p:nvSpPr>
        <p:spPr>
          <a:xfrm>
            <a:off x="4434840" y="79049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9" name="object 3429"/>
          <p:cNvSpPr/>
          <p:nvPr/>
        </p:nvSpPr>
        <p:spPr>
          <a:xfrm>
            <a:off x="4434840" y="79027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0" name="object 3430"/>
          <p:cNvSpPr/>
          <p:nvPr/>
        </p:nvSpPr>
        <p:spPr>
          <a:xfrm>
            <a:off x="4434840" y="7900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1" name="object 3431"/>
          <p:cNvSpPr/>
          <p:nvPr/>
        </p:nvSpPr>
        <p:spPr>
          <a:xfrm>
            <a:off x="4434840" y="78973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2" name="object 3432"/>
          <p:cNvSpPr/>
          <p:nvPr/>
        </p:nvSpPr>
        <p:spPr>
          <a:xfrm>
            <a:off x="4434840" y="78943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3" name="object 3433"/>
          <p:cNvSpPr/>
          <p:nvPr/>
        </p:nvSpPr>
        <p:spPr>
          <a:xfrm>
            <a:off x="4434840" y="78912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4" name="object 3434"/>
          <p:cNvSpPr/>
          <p:nvPr/>
        </p:nvSpPr>
        <p:spPr>
          <a:xfrm>
            <a:off x="4434840" y="78889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5" name="object 3435"/>
          <p:cNvSpPr/>
          <p:nvPr/>
        </p:nvSpPr>
        <p:spPr>
          <a:xfrm>
            <a:off x="4434840" y="78867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6" name="object 3436"/>
          <p:cNvSpPr/>
          <p:nvPr/>
        </p:nvSpPr>
        <p:spPr>
          <a:xfrm>
            <a:off x="4434840" y="78844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7" name="object 3437"/>
          <p:cNvSpPr/>
          <p:nvPr/>
        </p:nvSpPr>
        <p:spPr>
          <a:xfrm>
            <a:off x="4434840" y="78828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8" name="object 3438"/>
          <p:cNvSpPr/>
          <p:nvPr/>
        </p:nvSpPr>
        <p:spPr>
          <a:xfrm>
            <a:off x="4434840" y="78806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9" name="object 3439"/>
          <p:cNvSpPr/>
          <p:nvPr/>
        </p:nvSpPr>
        <p:spPr>
          <a:xfrm>
            <a:off x="4434840" y="78783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0" name="object 3440"/>
          <p:cNvSpPr/>
          <p:nvPr/>
        </p:nvSpPr>
        <p:spPr>
          <a:xfrm>
            <a:off x="4434840" y="78767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1" name="object 3441"/>
          <p:cNvSpPr/>
          <p:nvPr/>
        </p:nvSpPr>
        <p:spPr>
          <a:xfrm>
            <a:off x="4434840" y="78745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2" name="object 3442"/>
          <p:cNvSpPr/>
          <p:nvPr/>
        </p:nvSpPr>
        <p:spPr>
          <a:xfrm>
            <a:off x="4434840" y="7871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3" name="object 3443"/>
          <p:cNvSpPr/>
          <p:nvPr/>
        </p:nvSpPr>
        <p:spPr>
          <a:xfrm>
            <a:off x="4434840" y="78691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4" name="object 3444"/>
          <p:cNvSpPr/>
          <p:nvPr/>
        </p:nvSpPr>
        <p:spPr>
          <a:xfrm>
            <a:off x="4434840" y="78668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5" name="object 3445"/>
          <p:cNvSpPr/>
          <p:nvPr/>
        </p:nvSpPr>
        <p:spPr>
          <a:xfrm>
            <a:off x="4434840" y="78646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6" name="object 3446"/>
          <p:cNvSpPr/>
          <p:nvPr/>
        </p:nvSpPr>
        <p:spPr>
          <a:xfrm>
            <a:off x="4434840" y="78630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7" name="object 3447"/>
          <p:cNvSpPr/>
          <p:nvPr/>
        </p:nvSpPr>
        <p:spPr>
          <a:xfrm>
            <a:off x="4434840" y="7860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8" name="object 3448"/>
          <p:cNvSpPr/>
          <p:nvPr/>
        </p:nvSpPr>
        <p:spPr>
          <a:xfrm>
            <a:off x="4434840" y="7858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9" name="object 3449"/>
          <p:cNvSpPr/>
          <p:nvPr/>
        </p:nvSpPr>
        <p:spPr>
          <a:xfrm>
            <a:off x="4434840" y="7856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0" name="object 3450"/>
          <p:cNvSpPr/>
          <p:nvPr/>
        </p:nvSpPr>
        <p:spPr>
          <a:xfrm>
            <a:off x="4434840" y="7854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1" name="object 3451"/>
          <p:cNvSpPr/>
          <p:nvPr/>
        </p:nvSpPr>
        <p:spPr>
          <a:xfrm>
            <a:off x="4434840" y="7852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2" name="object 3452"/>
          <p:cNvSpPr/>
          <p:nvPr/>
        </p:nvSpPr>
        <p:spPr>
          <a:xfrm>
            <a:off x="4434840" y="78508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3" name="object 3453"/>
          <p:cNvSpPr/>
          <p:nvPr/>
        </p:nvSpPr>
        <p:spPr>
          <a:xfrm>
            <a:off x="4434840" y="78486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4" name="object 3454"/>
          <p:cNvSpPr/>
          <p:nvPr/>
        </p:nvSpPr>
        <p:spPr>
          <a:xfrm>
            <a:off x="4434840" y="78463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5" name="object 3455"/>
          <p:cNvSpPr/>
          <p:nvPr/>
        </p:nvSpPr>
        <p:spPr>
          <a:xfrm>
            <a:off x="4434840" y="78440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6" name="object 3456"/>
          <p:cNvSpPr/>
          <p:nvPr/>
        </p:nvSpPr>
        <p:spPr>
          <a:xfrm>
            <a:off x="4434840" y="78409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7" name="object 3457"/>
          <p:cNvSpPr/>
          <p:nvPr/>
        </p:nvSpPr>
        <p:spPr>
          <a:xfrm>
            <a:off x="4436364" y="78348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8" name="object 3458"/>
          <p:cNvSpPr/>
          <p:nvPr/>
        </p:nvSpPr>
        <p:spPr>
          <a:xfrm>
            <a:off x="4434840" y="78341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9" name="object 3459"/>
          <p:cNvSpPr/>
          <p:nvPr/>
        </p:nvSpPr>
        <p:spPr>
          <a:xfrm>
            <a:off x="4434840" y="78325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0" name="object 3460"/>
          <p:cNvSpPr/>
          <p:nvPr/>
        </p:nvSpPr>
        <p:spPr>
          <a:xfrm>
            <a:off x="4436364" y="78272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1" name="object 3461"/>
          <p:cNvSpPr/>
          <p:nvPr/>
        </p:nvSpPr>
        <p:spPr>
          <a:xfrm>
            <a:off x="4434840" y="78257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2" name="object 3462"/>
          <p:cNvSpPr/>
          <p:nvPr/>
        </p:nvSpPr>
        <p:spPr>
          <a:xfrm>
            <a:off x="4434840" y="78234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3" name="object 3463"/>
          <p:cNvSpPr/>
          <p:nvPr/>
        </p:nvSpPr>
        <p:spPr>
          <a:xfrm>
            <a:off x="4436364" y="78181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4" name="object 3464"/>
          <p:cNvSpPr/>
          <p:nvPr/>
        </p:nvSpPr>
        <p:spPr>
          <a:xfrm>
            <a:off x="4434840" y="78165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5" name="object 3465"/>
          <p:cNvSpPr/>
          <p:nvPr/>
        </p:nvSpPr>
        <p:spPr>
          <a:xfrm>
            <a:off x="4434840" y="78143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6" name="object 3466"/>
          <p:cNvSpPr/>
          <p:nvPr/>
        </p:nvSpPr>
        <p:spPr>
          <a:xfrm>
            <a:off x="4436364" y="78089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7" name="object 3467"/>
          <p:cNvSpPr/>
          <p:nvPr/>
        </p:nvSpPr>
        <p:spPr>
          <a:xfrm>
            <a:off x="4434840" y="78082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8" name="object 3468"/>
          <p:cNvSpPr/>
          <p:nvPr/>
        </p:nvSpPr>
        <p:spPr>
          <a:xfrm>
            <a:off x="4434840" y="78059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9" name="object 3469"/>
          <p:cNvSpPr/>
          <p:nvPr/>
        </p:nvSpPr>
        <p:spPr>
          <a:xfrm>
            <a:off x="4434840" y="78028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0" name="object 3470"/>
          <p:cNvSpPr/>
          <p:nvPr/>
        </p:nvSpPr>
        <p:spPr>
          <a:xfrm>
            <a:off x="4436364" y="779678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1" name="object 3471"/>
          <p:cNvSpPr/>
          <p:nvPr/>
        </p:nvSpPr>
        <p:spPr>
          <a:xfrm>
            <a:off x="4434840" y="7796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2" name="object 3472"/>
          <p:cNvSpPr/>
          <p:nvPr/>
        </p:nvSpPr>
        <p:spPr>
          <a:xfrm>
            <a:off x="4434840" y="77944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3" name="object 3473"/>
          <p:cNvSpPr/>
          <p:nvPr/>
        </p:nvSpPr>
        <p:spPr>
          <a:xfrm>
            <a:off x="4436364" y="77891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4" name="object 3474"/>
          <p:cNvSpPr/>
          <p:nvPr/>
        </p:nvSpPr>
        <p:spPr>
          <a:xfrm>
            <a:off x="4434840" y="77884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5" name="object 3475"/>
          <p:cNvSpPr/>
          <p:nvPr/>
        </p:nvSpPr>
        <p:spPr>
          <a:xfrm>
            <a:off x="4434840" y="77868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6" name="object 3476"/>
          <p:cNvSpPr/>
          <p:nvPr/>
        </p:nvSpPr>
        <p:spPr>
          <a:xfrm>
            <a:off x="4434840" y="7784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7" name="object 3477"/>
          <p:cNvSpPr/>
          <p:nvPr/>
        </p:nvSpPr>
        <p:spPr>
          <a:xfrm>
            <a:off x="4436364" y="7778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8" name="object 3478"/>
          <p:cNvSpPr/>
          <p:nvPr/>
        </p:nvSpPr>
        <p:spPr>
          <a:xfrm>
            <a:off x="4434840" y="77777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9" name="object 3479"/>
          <p:cNvSpPr/>
          <p:nvPr/>
        </p:nvSpPr>
        <p:spPr>
          <a:xfrm>
            <a:off x="4434840" y="77762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0" name="object 3480"/>
          <p:cNvSpPr/>
          <p:nvPr/>
        </p:nvSpPr>
        <p:spPr>
          <a:xfrm>
            <a:off x="4436364" y="7770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1" name="object 3481"/>
          <p:cNvSpPr/>
          <p:nvPr/>
        </p:nvSpPr>
        <p:spPr>
          <a:xfrm>
            <a:off x="4434840" y="7770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2" name="object 3482"/>
          <p:cNvSpPr/>
          <p:nvPr/>
        </p:nvSpPr>
        <p:spPr>
          <a:xfrm>
            <a:off x="4434840" y="7767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3" name="object 3483"/>
          <p:cNvSpPr/>
          <p:nvPr/>
        </p:nvSpPr>
        <p:spPr>
          <a:xfrm>
            <a:off x="4434840" y="77647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4" name="object 3484"/>
          <p:cNvSpPr/>
          <p:nvPr/>
        </p:nvSpPr>
        <p:spPr>
          <a:xfrm>
            <a:off x="4434840" y="77624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5" name="object 3485"/>
          <p:cNvSpPr/>
          <p:nvPr/>
        </p:nvSpPr>
        <p:spPr>
          <a:xfrm>
            <a:off x="4436364" y="7757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6" name="object 3486"/>
          <p:cNvSpPr/>
          <p:nvPr/>
        </p:nvSpPr>
        <p:spPr>
          <a:xfrm>
            <a:off x="4434840" y="7756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7" name="object 3487"/>
          <p:cNvSpPr/>
          <p:nvPr/>
        </p:nvSpPr>
        <p:spPr>
          <a:xfrm>
            <a:off x="4434840" y="77541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8" name="object 3488"/>
          <p:cNvSpPr/>
          <p:nvPr/>
        </p:nvSpPr>
        <p:spPr>
          <a:xfrm>
            <a:off x="4434840" y="77518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9" name="object 3489"/>
          <p:cNvSpPr/>
          <p:nvPr/>
        </p:nvSpPr>
        <p:spPr>
          <a:xfrm>
            <a:off x="4434840" y="77495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0" name="object 3490"/>
          <p:cNvSpPr/>
          <p:nvPr/>
        </p:nvSpPr>
        <p:spPr>
          <a:xfrm>
            <a:off x="4434840" y="77464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1" name="object 3491"/>
          <p:cNvSpPr/>
          <p:nvPr/>
        </p:nvSpPr>
        <p:spPr>
          <a:xfrm>
            <a:off x="4436364" y="77403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2" name="object 3492"/>
          <p:cNvSpPr/>
          <p:nvPr/>
        </p:nvSpPr>
        <p:spPr>
          <a:xfrm>
            <a:off x="4434840" y="77396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3" name="object 3493"/>
          <p:cNvSpPr/>
          <p:nvPr/>
        </p:nvSpPr>
        <p:spPr>
          <a:xfrm>
            <a:off x="4434840" y="77381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4" name="object 3494"/>
          <p:cNvSpPr/>
          <p:nvPr/>
        </p:nvSpPr>
        <p:spPr>
          <a:xfrm>
            <a:off x="4436364" y="77327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5" name="object 3495"/>
          <p:cNvSpPr/>
          <p:nvPr/>
        </p:nvSpPr>
        <p:spPr>
          <a:xfrm>
            <a:off x="4434840" y="77312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6" name="object 3496"/>
          <p:cNvSpPr/>
          <p:nvPr/>
        </p:nvSpPr>
        <p:spPr>
          <a:xfrm>
            <a:off x="4436364" y="7725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7" name="object 3497"/>
          <p:cNvSpPr/>
          <p:nvPr/>
        </p:nvSpPr>
        <p:spPr>
          <a:xfrm>
            <a:off x="4434840" y="77236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8" name="object 3498"/>
          <p:cNvSpPr/>
          <p:nvPr/>
        </p:nvSpPr>
        <p:spPr>
          <a:xfrm>
            <a:off x="4434840" y="77213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9" name="object 3499"/>
          <p:cNvSpPr/>
          <p:nvPr/>
        </p:nvSpPr>
        <p:spPr>
          <a:xfrm>
            <a:off x="4434840" y="77190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0" name="object 3500"/>
          <p:cNvSpPr/>
          <p:nvPr/>
        </p:nvSpPr>
        <p:spPr>
          <a:xfrm>
            <a:off x="4434840" y="7716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1" name="object 3501"/>
          <p:cNvSpPr/>
          <p:nvPr/>
        </p:nvSpPr>
        <p:spPr>
          <a:xfrm>
            <a:off x="4434840" y="7713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2" name="object 3502"/>
          <p:cNvSpPr/>
          <p:nvPr/>
        </p:nvSpPr>
        <p:spPr>
          <a:xfrm>
            <a:off x="4434840" y="77114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3" name="object 3503"/>
          <p:cNvSpPr/>
          <p:nvPr/>
        </p:nvSpPr>
        <p:spPr>
          <a:xfrm>
            <a:off x="4434840" y="77083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4" name="object 3504"/>
          <p:cNvSpPr/>
          <p:nvPr/>
        </p:nvSpPr>
        <p:spPr>
          <a:xfrm>
            <a:off x="4436364" y="7702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5" name="object 3505"/>
          <p:cNvSpPr/>
          <p:nvPr/>
        </p:nvSpPr>
        <p:spPr>
          <a:xfrm>
            <a:off x="4434840" y="77015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6" name="object 3506"/>
          <p:cNvSpPr/>
          <p:nvPr/>
        </p:nvSpPr>
        <p:spPr>
          <a:xfrm>
            <a:off x="4434840" y="77000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7" name="object 3507"/>
          <p:cNvSpPr/>
          <p:nvPr/>
        </p:nvSpPr>
        <p:spPr>
          <a:xfrm>
            <a:off x="4436364" y="76946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8" name="object 3508"/>
          <p:cNvSpPr/>
          <p:nvPr/>
        </p:nvSpPr>
        <p:spPr>
          <a:xfrm>
            <a:off x="4434840" y="76939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9" name="object 3509"/>
          <p:cNvSpPr/>
          <p:nvPr/>
        </p:nvSpPr>
        <p:spPr>
          <a:xfrm>
            <a:off x="4434840" y="76916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0" name="object 3510"/>
          <p:cNvSpPr/>
          <p:nvPr/>
        </p:nvSpPr>
        <p:spPr>
          <a:xfrm>
            <a:off x="4436364" y="7685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1" name="object 3511"/>
          <p:cNvSpPr/>
          <p:nvPr/>
        </p:nvSpPr>
        <p:spPr>
          <a:xfrm>
            <a:off x="4434840" y="7684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2" name="object 3512"/>
          <p:cNvSpPr/>
          <p:nvPr/>
        </p:nvSpPr>
        <p:spPr>
          <a:xfrm>
            <a:off x="4434840" y="76817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3" name="object 3513"/>
          <p:cNvSpPr/>
          <p:nvPr/>
        </p:nvSpPr>
        <p:spPr>
          <a:xfrm>
            <a:off x="4436364" y="76763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4" name="object 3514"/>
          <p:cNvSpPr/>
          <p:nvPr/>
        </p:nvSpPr>
        <p:spPr>
          <a:xfrm>
            <a:off x="4434840" y="76756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5" name="object 3515"/>
          <p:cNvSpPr/>
          <p:nvPr/>
        </p:nvSpPr>
        <p:spPr>
          <a:xfrm>
            <a:off x="4434840" y="76733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6" name="object 3516"/>
          <p:cNvSpPr/>
          <p:nvPr/>
        </p:nvSpPr>
        <p:spPr>
          <a:xfrm>
            <a:off x="4434840" y="7670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7" name="object 3517"/>
          <p:cNvSpPr/>
          <p:nvPr/>
        </p:nvSpPr>
        <p:spPr>
          <a:xfrm>
            <a:off x="4436364" y="7664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8" name="object 3518"/>
          <p:cNvSpPr/>
          <p:nvPr/>
        </p:nvSpPr>
        <p:spPr>
          <a:xfrm>
            <a:off x="4434840" y="76634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9" name="object 3519"/>
          <p:cNvSpPr/>
          <p:nvPr/>
        </p:nvSpPr>
        <p:spPr>
          <a:xfrm>
            <a:off x="4434840" y="76619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0" name="object 3520"/>
          <p:cNvSpPr/>
          <p:nvPr/>
        </p:nvSpPr>
        <p:spPr>
          <a:xfrm>
            <a:off x="4437888" y="7661147"/>
            <a:ext cx="233679" cy="302260"/>
          </a:xfrm>
          <a:custGeom>
            <a:avLst/>
            <a:gdLst/>
            <a:ahLst/>
            <a:cxnLst/>
            <a:rect l="l" t="t" r="r" b="b"/>
            <a:pathLst>
              <a:path w="233679" h="302259">
                <a:moveTo>
                  <a:pt x="0" y="0"/>
                </a:moveTo>
                <a:lnTo>
                  <a:pt x="233172" y="0"/>
                </a:lnTo>
                <a:lnTo>
                  <a:pt x="233172" y="301751"/>
                </a:lnTo>
                <a:lnTo>
                  <a:pt x="0" y="3017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1" name="object 3521"/>
          <p:cNvSpPr/>
          <p:nvPr/>
        </p:nvSpPr>
        <p:spPr>
          <a:xfrm>
            <a:off x="4434840" y="7656576"/>
            <a:ext cx="239268" cy="3093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2" name="object 3522"/>
          <p:cNvSpPr/>
          <p:nvPr/>
        </p:nvSpPr>
        <p:spPr>
          <a:xfrm>
            <a:off x="4434840" y="7658100"/>
            <a:ext cx="238125" cy="307975"/>
          </a:xfrm>
          <a:custGeom>
            <a:avLst/>
            <a:gdLst/>
            <a:ahLst/>
            <a:cxnLst/>
            <a:rect l="l" t="t" r="r" b="b"/>
            <a:pathLst>
              <a:path w="238125" h="307975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306323"/>
                </a:lnTo>
                <a:lnTo>
                  <a:pt x="1524" y="307847"/>
                </a:lnTo>
                <a:lnTo>
                  <a:pt x="236220" y="307847"/>
                </a:lnTo>
                <a:lnTo>
                  <a:pt x="237744" y="306323"/>
                </a:lnTo>
                <a:lnTo>
                  <a:pt x="237744" y="304800"/>
                </a:lnTo>
                <a:lnTo>
                  <a:pt x="6096" y="304800"/>
                </a:lnTo>
                <a:lnTo>
                  <a:pt x="3048" y="303275"/>
                </a:lnTo>
                <a:lnTo>
                  <a:pt x="6096" y="303275"/>
                </a:lnTo>
                <a:lnTo>
                  <a:pt x="6096" y="4571"/>
                </a:lnTo>
                <a:lnTo>
                  <a:pt x="3048" y="4571"/>
                </a:lnTo>
                <a:lnTo>
                  <a:pt x="6096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20" y="0"/>
                </a:lnTo>
                <a:close/>
              </a:path>
              <a:path w="238125" h="307975">
                <a:moveTo>
                  <a:pt x="6096" y="303275"/>
                </a:moveTo>
                <a:lnTo>
                  <a:pt x="3048" y="303275"/>
                </a:lnTo>
                <a:lnTo>
                  <a:pt x="6096" y="304800"/>
                </a:lnTo>
                <a:lnTo>
                  <a:pt x="6096" y="303275"/>
                </a:lnTo>
                <a:close/>
              </a:path>
              <a:path w="238125" h="307975">
                <a:moveTo>
                  <a:pt x="233172" y="303275"/>
                </a:moveTo>
                <a:lnTo>
                  <a:pt x="6096" y="303275"/>
                </a:lnTo>
                <a:lnTo>
                  <a:pt x="6096" y="304800"/>
                </a:lnTo>
                <a:lnTo>
                  <a:pt x="233172" y="304800"/>
                </a:lnTo>
                <a:lnTo>
                  <a:pt x="233172" y="303275"/>
                </a:lnTo>
                <a:close/>
              </a:path>
              <a:path w="238125" h="307975">
                <a:moveTo>
                  <a:pt x="233172" y="3047"/>
                </a:moveTo>
                <a:lnTo>
                  <a:pt x="233172" y="304800"/>
                </a:lnTo>
                <a:lnTo>
                  <a:pt x="236220" y="303275"/>
                </a:lnTo>
                <a:lnTo>
                  <a:pt x="237744" y="303275"/>
                </a:lnTo>
                <a:lnTo>
                  <a:pt x="237744" y="4571"/>
                </a:lnTo>
                <a:lnTo>
                  <a:pt x="236220" y="4571"/>
                </a:lnTo>
                <a:lnTo>
                  <a:pt x="233172" y="3047"/>
                </a:lnTo>
                <a:close/>
              </a:path>
              <a:path w="238125" h="307975">
                <a:moveTo>
                  <a:pt x="237744" y="303275"/>
                </a:moveTo>
                <a:lnTo>
                  <a:pt x="236220" y="303275"/>
                </a:lnTo>
                <a:lnTo>
                  <a:pt x="233172" y="304800"/>
                </a:lnTo>
                <a:lnTo>
                  <a:pt x="237744" y="304800"/>
                </a:lnTo>
                <a:lnTo>
                  <a:pt x="237744" y="303275"/>
                </a:lnTo>
                <a:close/>
              </a:path>
              <a:path w="238125" h="307975">
                <a:moveTo>
                  <a:pt x="6096" y="3047"/>
                </a:moveTo>
                <a:lnTo>
                  <a:pt x="3048" y="4571"/>
                </a:lnTo>
                <a:lnTo>
                  <a:pt x="6096" y="4571"/>
                </a:lnTo>
                <a:lnTo>
                  <a:pt x="6096" y="3047"/>
                </a:lnTo>
                <a:close/>
              </a:path>
              <a:path w="238125" h="307975">
                <a:moveTo>
                  <a:pt x="233172" y="3047"/>
                </a:moveTo>
                <a:lnTo>
                  <a:pt x="6096" y="3047"/>
                </a:lnTo>
                <a:lnTo>
                  <a:pt x="6096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307975">
                <a:moveTo>
                  <a:pt x="237744" y="3047"/>
                </a:moveTo>
                <a:lnTo>
                  <a:pt x="233172" y="3047"/>
                </a:lnTo>
                <a:lnTo>
                  <a:pt x="236220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3" name="object 3523"/>
          <p:cNvSpPr/>
          <p:nvPr/>
        </p:nvSpPr>
        <p:spPr>
          <a:xfrm>
            <a:off x="4418076" y="7138416"/>
            <a:ext cx="237744" cy="3398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4" name="object 3524"/>
          <p:cNvSpPr/>
          <p:nvPr/>
        </p:nvSpPr>
        <p:spPr>
          <a:xfrm>
            <a:off x="4418076" y="7471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5" name="object 3525"/>
          <p:cNvSpPr/>
          <p:nvPr/>
        </p:nvSpPr>
        <p:spPr>
          <a:xfrm>
            <a:off x="4418076" y="74691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6" name="object 3526"/>
          <p:cNvSpPr/>
          <p:nvPr/>
        </p:nvSpPr>
        <p:spPr>
          <a:xfrm>
            <a:off x="4419600" y="7144511"/>
            <a:ext cx="0" cy="327660"/>
          </a:xfrm>
          <a:custGeom>
            <a:avLst/>
            <a:gdLst/>
            <a:ahLst/>
            <a:cxnLst/>
            <a:rect l="l" t="t" r="r" b="b"/>
            <a:pathLst>
              <a:path w="0" h="327659">
                <a:moveTo>
                  <a:pt x="0" y="0"/>
                </a:moveTo>
                <a:lnTo>
                  <a:pt x="0" y="327659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7" name="object 3527"/>
          <p:cNvSpPr/>
          <p:nvPr/>
        </p:nvSpPr>
        <p:spPr>
          <a:xfrm>
            <a:off x="4418076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8" name="object 3528"/>
          <p:cNvSpPr/>
          <p:nvPr/>
        </p:nvSpPr>
        <p:spPr>
          <a:xfrm>
            <a:off x="4418076" y="7456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9" name="object 3529"/>
          <p:cNvSpPr/>
          <p:nvPr/>
        </p:nvSpPr>
        <p:spPr>
          <a:xfrm>
            <a:off x="4419600" y="7450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0" name="object 3530"/>
          <p:cNvSpPr/>
          <p:nvPr/>
        </p:nvSpPr>
        <p:spPr>
          <a:xfrm>
            <a:off x="4418076" y="7449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1" name="object 3531"/>
          <p:cNvSpPr/>
          <p:nvPr/>
        </p:nvSpPr>
        <p:spPr>
          <a:xfrm>
            <a:off x="4419600" y="74432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2" name="object 3532"/>
          <p:cNvSpPr/>
          <p:nvPr/>
        </p:nvSpPr>
        <p:spPr>
          <a:xfrm>
            <a:off x="4419600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3" name="object 3533"/>
          <p:cNvSpPr/>
          <p:nvPr/>
        </p:nvSpPr>
        <p:spPr>
          <a:xfrm>
            <a:off x="4418076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4" name="object 3534"/>
          <p:cNvSpPr/>
          <p:nvPr/>
        </p:nvSpPr>
        <p:spPr>
          <a:xfrm>
            <a:off x="4419600" y="7431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5" name="object 3535"/>
          <p:cNvSpPr/>
          <p:nvPr/>
        </p:nvSpPr>
        <p:spPr>
          <a:xfrm>
            <a:off x="4418076" y="74302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6" name="object 3536"/>
          <p:cNvSpPr/>
          <p:nvPr/>
        </p:nvSpPr>
        <p:spPr>
          <a:xfrm>
            <a:off x="4418076" y="7427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7" name="object 3537"/>
          <p:cNvSpPr/>
          <p:nvPr/>
        </p:nvSpPr>
        <p:spPr>
          <a:xfrm>
            <a:off x="4419600" y="7421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8" name="object 3538"/>
          <p:cNvSpPr/>
          <p:nvPr/>
        </p:nvSpPr>
        <p:spPr>
          <a:xfrm>
            <a:off x="4418076" y="74203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9" name="object 3539"/>
          <p:cNvSpPr/>
          <p:nvPr/>
        </p:nvSpPr>
        <p:spPr>
          <a:xfrm>
            <a:off x="4418076" y="74173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0" name="object 3540"/>
          <p:cNvSpPr/>
          <p:nvPr/>
        </p:nvSpPr>
        <p:spPr>
          <a:xfrm>
            <a:off x="4418076" y="7415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1" name="object 3541"/>
          <p:cNvSpPr/>
          <p:nvPr/>
        </p:nvSpPr>
        <p:spPr>
          <a:xfrm>
            <a:off x="4419600" y="74096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2" name="object 3542"/>
          <p:cNvSpPr/>
          <p:nvPr/>
        </p:nvSpPr>
        <p:spPr>
          <a:xfrm>
            <a:off x="4418076" y="74089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3" name="object 3543"/>
          <p:cNvSpPr/>
          <p:nvPr/>
        </p:nvSpPr>
        <p:spPr>
          <a:xfrm>
            <a:off x="4418076" y="74066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4" name="object 3544"/>
          <p:cNvSpPr/>
          <p:nvPr/>
        </p:nvSpPr>
        <p:spPr>
          <a:xfrm>
            <a:off x="4418076" y="7403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5" name="object 3545"/>
          <p:cNvSpPr/>
          <p:nvPr/>
        </p:nvSpPr>
        <p:spPr>
          <a:xfrm>
            <a:off x="4419600" y="7397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6" name="object 3546"/>
          <p:cNvSpPr/>
          <p:nvPr/>
        </p:nvSpPr>
        <p:spPr>
          <a:xfrm>
            <a:off x="4418076" y="73959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7" name="object 3547"/>
          <p:cNvSpPr/>
          <p:nvPr/>
        </p:nvSpPr>
        <p:spPr>
          <a:xfrm>
            <a:off x="4418076" y="73936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8" name="object 3548"/>
          <p:cNvSpPr/>
          <p:nvPr/>
        </p:nvSpPr>
        <p:spPr>
          <a:xfrm>
            <a:off x="4418076" y="73914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9" name="object 3549"/>
          <p:cNvSpPr/>
          <p:nvPr/>
        </p:nvSpPr>
        <p:spPr>
          <a:xfrm>
            <a:off x="4418076" y="7389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0" name="object 3550"/>
          <p:cNvSpPr/>
          <p:nvPr/>
        </p:nvSpPr>
        <p:spPr>
          <a:xfrm>
            <a:off x="4418076" y="7386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1" name="object 3551"/>
          <p:cNvSpPr/>
          <p:nvPr/>
        </p:nvSpPr>
        <p:spPr>
          <a:xfrm>
            <a:off x="4419600" y="73807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2" name="object 3552"/>
          <p:cNvSpPr/>
          <p:nvPr/>
        </p:nvSpPr>
        <p:spPr>
          <a:xfrm>
            <a:off x="4419600" y="7376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3" name="object 3553"/>
          <p:cNvSpPr/>
          <p:nvPr/>
        </p:nvSpPr>
        <p:spPr>
          <a:xfrm>
            <a:off x="4418076" y="7375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4" name="object 3554"/>
          <p:cNvSpPr/>
          <p:nvPr/>
        </p:nvSpPr>
        <p:spPr>
          <a:xfrm>
            <a:off x="4418076" y="73738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5" name="object 3555"/>
          <p:cNvSpPr/>
          <p:nvPr/>
        </p:nvSpPr>
        <p:spPr>
          <a:xfrm>
            <a:off x="4419600" y="73685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6" name="object 3556"/>
          <p:cNvSpPr/>
          <p:nvPr/>
        </p:nvSpPr>
        <p:spPr>
          <a:xfrm>
            <a:off x="4418076" y="73677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D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7" name="object 3557"/>
          <p:cNvSpPr/>
          <p:nvPr/>
        </p:nvSpPr>
        <p:spPr>
          <a:xfrm>
            <a:off x="4419600" y="73624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8" name="object 3558"/>
          <p:cNvSpPr/>
          <p:nvPr/>
        </p:nvSpPr>
        <p:spPr>
          <a:xfrm>
            <a:off x="4418076" y="73609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9" name="object 3559"/>
          <p:cNvSpPr/>
          <p:nvPr/>
        </p:nvSpPr>
        <p:spPr>
          <a:xfrm>
            <a:off x="4418076" y="73586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0" name="object 3560"/>
          <p:cNvSpPr/>
          <p:nvPr/>
        </p:nvSpPr>
        <p:spPr>
          <a:xfrm>
            <a:off x="4419600" y="73533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1" name="object 3561"/>
          <p:cNvSpPr/>
          <p:nvPr/>
        </p:nvSpPr>
        <p:spPr>
          <a:xfrm>
            <a:off x="4418076" y="73525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F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2" name="object 3562"/>
          <p:cNvSpPr/>
          <p:nvPr/>
        </p:nvSpPr>
        <p:spPr>
          <a:xfrm>
            <a:off x="4419600" y="73472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3" name="object 3563"/>
          <p:cNvSpPr/>
          <p:nvPr/>
        </p:nvSpPr>
        <p:spPr>
          <a:xfrm>
            <a:off x="4418076" y="734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4" name="object 3564"/>
          <p:cNvSpPr/>
          <p:nvPr/>
        </p:nvSpPr>
        <p:spPr>
          <a:xfrm>
            <a:off x="4418076" y="73433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5" name="object 3565"/>
          <p:cNvSpPr/>
          <p:nvPr/>
        </p:nvSpPr>
        <p:spPr>
          <a:xfrm>
            <a:off x="4419600" y="73365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6" name="object 3566"/>
          <p:cNvSpPr/>
          <p:nvPr/>
        </p:nvSpPr>
        <p:spPr>
          <a:xfrm>
            <a:off x="4418076" y="7335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7" name="object 3567"/>
          <p:cNvSpPr/>
          <p:nvPr/>
        </p:nvSpPr>
        <p:spPr>
          <a:xfrm>
            <a:off x="4418076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8" name="object 3568"/>
          <p:cNvSpPr/>
          <p:nvPr/>
        </p:nvSpPr>
        <p:spPr>
          <a:xfrm>
            <a:off x="4419600" y="73258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9" name="object 3569"/>
          <p:cNvSpPr/>
          <p:nvPr/>
        </p:nvSpPr>
        <p:spPr>
          <a:xfrm>
            <a:off x="4419600" y="7321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0" name="object 3570"/>
          <p:cNvSpPr/>
          <p:nvPr/>
        </p:nvSpPr>
        <p:spPr>
          <a:xfrm>
            <a:off x="4418076" y="73197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1" name="object 3571"/>
          <p:cNvSpPr/>
          <p:nvPr/>
        </p:nvSpPr>
        <p:spPr>
          <a:xfrm>
            <a:off x="4418076" y="73167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2" name="object 3572"/>
          <p:cNvSpPr/>
          <p:nvPr/>
        </p:nvSpPr>
        <p:spPr>
          <a:xfrm>
            <a:off x="4418076" y="73136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3" name="object 3573"/>
          <p:cNvSpPr/>
          <p:nvPr/>
        </p:nvSpPr>
        <p:spPr>
          <a:xfrm>
            <a:off x="4418076" y="73113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4" name="object 3574"/>
          <p:cNvSpPr/>
          <p:nvPr/>
        </p:nvSpPr>
        <p:spPr>
          <a:xfrm>
            <a:off x="4419600" y="73045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5" name="object 3575"/>
          <p:cNvSpPr/>
          <p:nvPr/>
        </p:nvSpPr>
        <p:spPr>
          <a:xfrm>
            <a:off x="4418076" y="73037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6" name="object 3576"/>
          <p:cNvSpPr/>
          <p:nvPr/>
        </p:nvSpPr>
        <p:spPr>
          <a:xfrm>
            <a:off x="4419600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7" name="object 3577"/>
          <p:cNvSpPr/>
          <p:nvPr/>
        </p:nvSpPr>
        <p:spPr>
          <a:xfrm>
            <a:off x="4419600" y="7292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8" name="object 3578"/>
          <p:cNvSpPr/>
          <p:nvPr/>
        </p:nvSpPr>
        <p:spPr>
          <a:xfrm>
            <a:off x="4418076" y="72915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9" name="object 3579"/>
          <p:cNvSpPr/>
          <p:nvPr/>
        </p:nvSpPr>
        <p:spPr>
          <a:xfrm>
            <a:off x="4419600" y="72847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0" name="object 3580"/>
          <p:cNvSpPr/>
          <p:nvPr/>
        </p:nvSpPr>
        <p:spPr>
          <a:xfrm>
            <a:off x="4418076" y="72839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1" name="object 3581"/>
          <p:cNvSpPr/>
          <p:nvPr/>
        </p:nvSpPr>
        <p:spPr>
          <a:xfrm>
            <a:off x="4418076" y="72816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2" name="object 3582"/>
          <p:cNvSpPr/>
          <p:nvPr/>
        </p:nvSpPr>
        <p:spPr>
          <a:xfrm>
            <a:off x="4418076" y="72786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3" name="object 3583"/>
          <p:cNvSpPr/>
          <p:nvPr/>
        </p:nvSpPr>
        <p:spPr>
          <a:xfrm>
            <a:off x="4418076" y="72755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4" name="object 3584"/>
          <p:cNvSpPr/>
          <p:nvPr/>
        </p:nvSpPr>
        <p:spPr>
          <a:xfrm>
            <a:off x="4419600" y="72694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5" name="object 3585"/>
          <p:cNvSpPr/>
          <p:nvPr/>
        </p:nvSpPr>
        <p:spPr>
          <a:xfrm>
            <a:off x="4419600" y="72633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6" name="object 3586"/>
          <p:cNvSpPr/>
          <p:nvPr/>
        </p:nvSpPr>
        <p:spPr>
          <a:xfrm>
            <a:off x="4418076" y="72626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7" name="object 3587"/>
          <p:cNvSpPr/>
          <p:nvPr/>
        </p:nvSpPr>
        <p:spPr>
          <a:xfrm>
            <a:off x="4418076" y="72603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8" name="object 3588"/>
          <p:cNvSpPr/>
          <p:nvPr/>
        </p:nvSpPr>
        <p:spPr>
          <a:xfrm>
            <a:off x="4419600" y="7254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9" name="object 3589"/>
          <p:cNvSpPr/>
          <p:nvPr/>
        </p:nvSpPr>
        <p:spPr>
          <a:xfrm>
            <a:off x="4418076" y="72527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0" name="object 3590"/>
          <p:cNvSpPr/>
          <p:nvPr/>
        </p:nvSpPr>
        <p:spPr>
          <a:xfrm>
            <a:off x="4418076" y="72496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1" name="object 3591"/>
          <p:cNvSpPr/>
          <p:nvPr/>
        </p:nvSpPr>
        <p:spPr>
          <a:xfrm>
            <a:off x="4419600" y="7242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2" name="object 3592"/>
          <p:cNvSpPr/>
          <p:nvPr/>
        </p:nvSpPr>
        <p:spPr>
          <a:xfrm>
            <a:off x="4418076" y="72412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3" name="object 3593"/>
          <p:cNvSpPr/>
          <p:nvPr/>
        </p:nvSpPr>
        <p:spPr>
          <a:xfrm>
            <a:off x="4419600" y="72359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4" name="object 3594"/>
          <p:cNvSpPr/>
          <p:nvPr/>
        </p:nvSpPr>
        <p:spPr>
          <a:xfrm>
            <a:off x="4419600" y="72298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5" name="object 3595"/>
          <p:cNvSpPr/>
          <p:nvPr/>
        </p:nvSpPr>
        <p:spPr>
          <a:xfrm>
            <a:off x="4418076" y="72290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6" name="object 3596"/>
          <p:cNvSpPr/>
          <p:nvPr/>
        </p:nvSpPr>
        <p:spPr>
          <a:xfrm>
            <a:off x="4419600" y="72222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7" name="object 3597"/>
          <p:cNvSpPr/>
          <p:nvPr/>
        </p:nvSpPr>
        <p:spPr>
          <a:xfrm>
            <a:off x="4418076" y="72214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8" name="object 3598"/>
          <p:cNvSpPr/>
          <p:nvPr/>
        </p:nvSpPr>
        <p:spPr>
          <a:xfrm>
            <a:off x="4418076" y="72191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9" name="object 3599"/>
          <p:cNvSpPr/>
          <p:nvPr/>
        </p:nvSpPr>
        <p:spPr>
          <a:xfrm>
            <a:off x="4418076" y="72161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0" name="object 3600"/>
          <p:cNvSpPr/>
          <p:nvPr/>
        </p:nvSpPr>
        <p:spPr>
          <a:xfrm>
            <a:off x="4418076" y="72130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1" name="object 3601"/>
          <p:cNvSpPr/>
          <p:nvPr/>
        </p:nvSpPr>
        <p:spPr>
          <a:xfrm>
            <a:off x="4419600" y="72069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2" name="object 3602"/>
          <p:cNvSpPr/>
          <p:nvPr/>
        </p:nvSpPr>
        <p:spPr>
          <a:xfrm>
            <a:off x="4419600" y="72009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3" name="object 3603"/>
          <p:cNvSpPr/>
          <p:nvPr/>
        </p:nvSpPr>
        <p:spPr>
          <a:xfrm>
            <a:off x="4418076" y="72001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4" name="object 3604"/>
          <p:cNvSpPr/>
          <p:nvPr/>
        </p:nvSpPr>
        <p:spPr>
          <a:xfrm>
            <a:off x="4418076" y="7197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5" name="object 3605"/>
          <p:cNvSpPr/>
          <p:nvPr/>
        </p:nvSpPr>
        <p:spPr>
          <a:xfrm>
            <a:off x="4419600" y="7191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6" name="object 3606"/>
          <p:cNvSpPr/>
          <p:nvPr/>
        </p:nvSpPr>
        <p:spPr>
          <a:xfrm>
            <a:off x="4418076" y="7190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7" name="object 3607"/>
          <p:cNvSpPr/>
          <p:nvPr/>
        </p:nvSpPr>
        <p:spPr>
          <a:xfrm>
            <a:off x="4418076" y="7187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8" name="object 3608"/>
          <p:cNvSpPr/>
          <p:nvPr/>
        </p:nvSpPr>
        <p:spPr>
          <a:xfrm>
            <a:off x="4419600" y="71795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9" name="object 3609"/>
          <p:cNvSpPr/>
          <p:nvPr/>
        </p:nvSpPr>
        <p:spPr>
          <a:xfrm>
            <a:off x="4419600" y="7173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0" name="object 3610"/>
          <p:cNvSpPr/>
          <p:nvPr/>
        </p:nvSpPr>
        <p:spPr>
          <a:xfrm>
            <a:off x="4419600" y="716584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1" name="object 3611"/>
          <p:cNvSpPr/>
          <p:nvPr/>
        </p:nvSpPr>
        <p:spPr>
          <a:xfrm>
            <a:off x="4419600" y="7159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2" name="object 3612"/>
          <p:cNvSpPr/>
          <p:nvPr/>
        </p:nvSpPr>
        <p:spPr>
          <a:xfrm>
            <a:off x="4418076" y="71582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3" name="object 3613"/>
          <p:cNvSpPr/>
          <p:nvPr/>
        </p:nvSpPr>
        <p:spPr>
          <a:xfrm>
            <a:off x="4418076" y="71559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4" name="object 3614"/>
          <p:cNvSpPr/>
          <p:nvPr/>
        </p:nvSpPr>
        <p:spPr>
          <a:xfrm>
            <a:off x="4419600" y="71490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5" name="object 3615"/>
          <p:cNvSpPr/>
          <p:nvPr/>
        </p:nvSpPr>
        <p:spPr>
          <a:xfrm>
            <a:off x="4418076" y="71483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6" name="object 3616"/>
          <p:cNvSpPr/>
          <p:nvPr/>
        </p:nvSpPr>
        <p:spPr>
          <a:xfrm>
            <a:off x="4418076" y="71460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7" name="object 3617"/>
          <p:cNvSpPr/>
          <p:nvPr/>
        </p:nvSpPr>
        <p:spPr>
          <a:xfrm>
            <a:off x="4418076" y="7138416"/>
            <a:ext cx="237744" cy="3398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18" name="object 3618"/>
          <p:cNvSpPr/>
          <p:nvPr/>
        </p:nvSpPr>
        <p:spPr>
          <a:xfrm>
            <a:off x="4418076" y="7471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9" name="object 3619"/>
          <p:cNvSpPr/>
          <p:nvPr/>
        </p:nvSpPr>
        <p:spPr>
          <a:xfrm>
            <a:off x="4418076" y="74691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0" name="object 3620"/>
          <p:cNvSpPr/>
          <p:nvPr/>
        </p:nvSpPr>
        <p:spPr>
          <a:xfrm>
            <a:off x="4418076" y="7466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1" name="object 3621"/>
          <p:cNvSpPr/>
          <p:nvPr/>
        </p:nvSpPr>
        <p:spPr>
          <a:xfrm>
            <a:off x="4419600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2" name="object 3622"/>
          <p:cNvSpPr/>
          <p:nvPr/>
        </p:nvSpPr>
        <p:spPr>
          <a:xfrm>
            <a:off x="4418076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3" name="object 3623"/>
          <p:cNvSpPr/>
          <p:nvPr/>
        </p:nvSpPr>
        <p:spPr>
          <a:xfrm>
            <a:off x="4418076" y="7456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4" name="object 3624"/>
          <p:cNvSpPr/>
          <p:nvPr/>
        </p:nvSpPr>
        <p:spPr>
          <a:xfrm>
            <a:off x="4419600" y="7450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5" name="object 3625"/>
          <p:cNvSpPr/>
          <p:nvPr/>
        </p:nvSpPr>
        <p:spPr>
          <a:xfrm>
            <a:off x="4418076" y="7449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6" name="object 3626"/>
          <p:cNvSpPr/>
          <p:nvPr/>
        </p:nvSpPr>
        <p:spPr>
          <a:xfrm>
            <a:off x="4419600" y="74432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7" name="object 3627"/>
          <p:cNvSpPr/>
          <p:nvPr/>
        </p:nvSpPr>
        <p:spPr>
          <a:xfrm>
            <a:off x="4419600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8" name="object 3628"/>
          <p:cNvSpPr/>
          <p:nvPr/>
        </p:nvSpPr>
        <p:spPr>
          <a:xfrm>
            <a:off x="4418076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9" name="object 3629"/>
          <p:cNvSpPr/>
          <p:nvPr/>
        </p:nvSpPr>
        <p:spPr>
          <a:xfrm>
            <a:off x="4419600" y="7431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0" name="object 3630"/>
          <p:cNvSpPr/>
          <p:nvPr/>
        </p:nvSpPr>
        <p:spPr>
          <a:xfrm>
            <a:off x="4418076" y="74302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1" name="object 3631"/>
          <p:cNvSpPr/>
          <p:nvPr/>
        </p:nvSpPr>
        <p:spPr>
          <a:xfrm>
            <a:off x="4418076" y="7427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2" name="object 3632"/>
          <p:cNvSpPr/>
          <p:nvPr/>
        </p:nvSpPr>
        <p:spPr>
          <a:xfrm>
            <a:off x="4419600" y="7421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3" name="object 3633"/>
          <p:cNvSpPr/>
          <p:nvPr/>
        </p:nvSpPr>
        <p:spPr>
          <a:xfrm>
            <a:off x="4418076" y="74203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4" name="object 3634"/>
          <p:cNvSpPr/>
          <p:nvPr/>
        </p:nvSpPr>
        <p:spPr>
          <a:xfrm>
            <a:off x="4418076" y="74173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5" name="object 3635"/>
          <p:cNvSpPr/>
          <p:nvPr/>
        </p:nvSpPr>
        <p:spPr>
          <a:xfrm>
            <a:off x="4418076" y="7415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6" name="object 3636"/>
          <p:cNvSpPr/>
          <p:nvPr/>
        </p:nvSpPr>
        <p:spPr>
          <a:xfrm>
            <a:off x="4419600" y="74096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7" name="object 3637"/>
          <p:cNvSpPr/>
          <p:nvPr/>
        </p:nvSpPr>
        <p:spPr>
          <a:xfrm>
            <a:off x="4418076" y="74089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8" name="object 3638"/>
          <p:cNvSpPr/>
          <p:nvPr/>
        </p:nvSpPr>
        <p:spPr>
          <a:xfrm>
            <a:off x="4418076" y="74066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9" name="object 3639"/>
          <p:cNvSpPr/>
          <p:nvPr/>
        </p:nvSpPr>
        <p:spPr>
          <a:xfrm>
            <a:off x="4418076" y="7403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0" name="object 3640"/>
          <p:cNvSpPr/>
          <p:nvPr/>
        </p:nvSpPr>
        <p:spPr>
          <a:xfrm>
            <a:off x="4419600" y="7397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1" name="object 3641"/>
          <p:cNvSpPr/>
          <p:nvPr/>
        </p:nvSpPr>
        <p:spPr>
          <a:xfrm>
            <a:off x="4418076" y="73959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2" name="object 3642"/>
          <p:cNvSpPr/>
          <p:nvPr/>
        </p:nvSpPr>
        <p:spPr>
          <a:xfrm>
            <a:off x="4418076" y="73936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3" name="object 3643"/>
          <p:cNvSpPr/>
          <p:nvPr/>
        </p:nvSpPr>
        <p:spPr>
          <a:xfrm>
            <a:off x="4418076" y="73914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4" name="object 3644"/>
          <p:cNvSpPr/>
          <p:nvPr/>
        </p:nvSpPr>
        <p:spPr>
          <a:xfrm>
            <a:off x="4418076" y="7389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5" name="object 3645"/>
          <p:cNvSpPr/>
          <p:nvPr/>
        </p:nvSpPr>
        <p:spPr>
          <a:xfrm>
            <a:off x="4418076" y="7386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6" name="object 3646"/>
          <p:cNvSpPr/>
          <p:nvPr/>
        </p:nvSpPr>
        <p:spPr>
          <a:xfrm>
            <a:off x="4419600" y="73807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7" name="object 3647"/>
          <p:cNvSpPr/>
          <p:nvPr/>
        </p:nvSpPr>
        <p:spPr>
          <a:xfrm>
            <a:off x="4419600" y="7376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8" name="object 3648"/>
          <p:cNvSpPr/>
          <p:nvPr/>
        </p:nvSpPr>
        <p:spPr>
          <a:xfrm>
            <a:off x="4418076" y="7375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9" name="object 3649"/>
          <p:cNvSpPr/>
          <p:nvPr/>
        </p:nvSpPr>
        <p:spPr>
          <a:xfrm>
            <a:off x="4418076" y="73738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0" name="object 3650"/>
          <p:cNvSpPr/>
          <p:nvPr/>
        </p:nvSpPr>
        <p:spPr>
          <a:xfrm>
            <a:off x="4419600" y="73685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1" name="object 3651"/>
          <p:cNvSpPr/>
          <p:nvPr/>
        </p:nvSpPr>
        <p:spPr>
          <a:xfrm>
            <a:off x="4418076" y="73677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D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2" name="object 3652"/>
          <p:cNvSpPr/>
          <p:nvPr/>
        </p:nvSpPr>
        <p:spPr>
          <a:xfrm>
            <a:off x="4419600" y="73624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3" name="object 3653"/>
          <p:cNvSpPr/>
          <p:nvPr/>
        </p:nvSpPr>
        <p:spPr>
          <a:xfrm>
            <a:off x="4418076" y="73609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4" name="object 3654"/>
          <p:cNvSpPr/>
          <p:nvPr/>
        </p:nvSpPr>
        <p:spPr>
          <a:xfrm>
            <a:off x="4418076" y="73586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5" name="object 3655"/>
          <p:cNvSpPr/>
          <p:nvPr/>
        </p:nvSpPr>
        <p:spPr>
          <a:xfrm>
            <a:off x="4419600" y="73533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6" name="object 3656"/>
          <p:cNvSpPr/>
          <p:nvPr/>
        </p:nvSpPr>
        <p:spPr>
          <a:xfrm>
            <a:off x="4418076" y="73525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F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7" name="object 3657"/>
          <p:cNvSpPr/>
          <p:nvPr/>
        </p:nvSpPr>
        <p:spPr>
          <a:xfrm>
            <a:off x="4419600" y="73472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8" name="object 3658"/>
          <p:cNvSpPr/>
          <p:nvPr/>
        </p:nvSpPr>
        <p:spPr>
          <a:xfrm>
            <a:off x="4418076" y="734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9" name="object 3659"/>
          <p:cNvSpPr/>
          <p:nvPr/>
        </p:nvSpPr>
        <p:spPr>
          <a:xfrm>
            <a:off x="4418076" y="73433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0" name="object 3660"/>
          <p:cNvSpPr/>
          <p:nvPr/>
        </p:nvSpPr>
        <p:spPr>
          <a:xfrm>
            <a:off x="4419600" y="73365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1" name="object 3661"/>
          <p:cNvSpPr/>
          <p:nvPr/>
        </p:nvSpPr>
        <p:spPr>
          <a:xfrm>
            <a:off x="4418076" y="7335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2" name="object 3662"/>
          <p:cNvSpPr/>
          <p:nvPr/>
        </p:nvSpPr>
        <p:spPr>
          <a:xfrm>
            <a:off x="4418076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3" name="object 3663"/>
          <p:cNvSpPr/>
          <p:nvPr/>
        </p:nvSpPr>
        <p:spPr>
          <a:xfrm>
            <a:off x="4419600" y="73258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4" name="object 3664"/>
          <p:cNvSpPr/>
          <p:nvPr/>
        </p:nvSpPr>
        <p:spPr>
          <a:xfrm>
            <a:off x="4419600" y="7321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5" name="object 3665"/>
          <p:cNvSpPr/>
          <p:nvPr/>
        </p:nvSpPr>
        <p:spPr>
          <a:xfrm>
            <a:off x="4418076" y="73197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6" name="object 3666"/>
          <p:cNvSpPr/>
          <p:nvPr/>
        </p:nvSpPr>
        <p:spPr>
          <a:xfrm>
            <a:off x="4418076" y="73167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7" name="object 3667"/>
          <p:cNvSpPr/>
          <p:nvPr/>
        </p:nvSpPr>
        <p:spPr>
          <a:xfrm>
            <a:off x="4418076" y="73136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8" name="object 3668"/>
          <p:cNvSpPr/>
          <p:nvPr/>
        </p:nvSpPr>
        <p:spPr>
          <a:xfrm>
            <a:off x="4418076" y="73113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9" name="object 3669"/>
          <p:cNvSpPr/>
          <p:nvPr/>
        </p:nvSpPr>
        <p:spPr>
          <a:xfrm>
            <a:off x="4419600" y="73045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0" name="object 3670"/>
          <p:cNvSpPr/>
          <p:nvPr/>
        </p:nvSpPr>
        <p:spPr>
          <a:xfrm>
            <a:off x="4418076" y="73037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1" name="object 3671"/>
          <p:cNvSpPr/>
          <p:nvPr/>
        </p:nvSpPr>
        <p:spPr>
          <a:xfrm>
            <a:off x="4419600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2" name="object 3672"/>
          <p:cNvSpPr/>
          <p:nvPr/>
        </p:nvSpPr>
        <p:spPr>
          <a:xfrm>
            <a:off x="4419600" y="7292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3" name="object 3673"/>
          <p:cNvSpPr/>
          <p:nvPr/>
        </p:nvSpPr>
        <p:spPr>
          <a:xfrm>
            <a:off x="4418076" y="72915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4" name="object 3674"/>
          <p:cNvSpPr/>
          <p:nvPr/>
        </p:nvSpPr>
        <p:spPr>
          <a:xfrm>
            <a:off x="4419600" y="72847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5" name="object 3675"/>
          <p:cNvSpPr/>
          <p:nvPr/>
        </p:nvSpPr>
        <p:spPr>
          <a:xfrm>
            <a:off x="4418076" y="72839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6" name="object 3676"/>
          <p:cNvSpPr/>
          <p:nvPr/>
        </p:nvSpPr>
        <p:spPr>
          <a:xfrm>
            <a:off x="4418076" y="72816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7" name="object 3677"/>
          <p:cNvSpPr/>
          <p:nvPr/>
        </p:nvSpPr>
        <p:spPr>
          <a:xfrm>
            <a:off x="4418076" y="72786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8" name="object 3678"/>
          <p:cNvSpPr/>
          <p:nvPr/>
        </p:nvSpPr>
        <p:spPr>
          <a:xfrm>
            <a:off x="4418076" y="72755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9" name="object 3679"/>
          <p:cNvSpPr/>
          <p:nvPr/>
        </p:nvSpPr>
        <p:spPr>
          <a:xfrm>
            <a:off x="4419600" y="72694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0" name="object 3680"/>
          <p:cNvSpPr/>
          <p:nvPr/>
        </p:nvSpPr>
        <p:spPr>
          <a:xfrm>
            <a:off x="4419600" y="72633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1" name="object 3681"/>
          <p:cNvSpPr/>
          <p:nvPr/>
        </p:nvSpPr>
        <p:spPr>
          <a:xfrm>
            <a:off x="4418076" y="72626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2" name="object 3682"/>
          <p:cNvSpPr/>
          <p:nvPr/>
        </p:nvSpPr>
        <p:spPr>
          <a:xfrm>
            <a:off x="4418076" y="72603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3" name="object 3683"/>
          <p:cNvSpPr/>
          <p:nvPr/>
        </p:nvSpPr>
        <p:spPr>
          <a:xfrm>
            <a:off x="4419600" y="7254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4" name="object 3684"/>
          <p:cNvSpPr/>
          <p:nvPr/>
        </p:nvSpPr>
        <p:spPr>
          <a:xfrm>
            <a:off x="4418076" y="72527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5" name="object 3685"/>
          <p:cNvSpPr/>
          <p:nvPr/>
        </p:nvSpPr>
        <p:spPr>
          <a:xfrm>
            <a:off x="4418076" y="72496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6" name="object 3686"/>
          <p:cNvSpPr/>
          <p:nvPr/>
        </p:nvSpPr>
        <p:spPr>
          <a:xfrm>
            <a:off x="4419600" y="7242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7" name="object 3687"/>
          <p:cNvSpPr/>
          <p:nvPr/>
        </p:nvSpPr>
        <p:spPr>
          <a:xfrm>
            <a:off x="4418076" y="72412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8" name="object 3688"/>
          <p:cNvSpPr/>
          <p:nvPr/>
        </p:nvSpPr>
        <p:spPr>
          <a:xfrm>
            <a:off x="4419600" y="72359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9" name="object 3689"/>
          <p:cNvSpPr/>
          <p:nvPr/>
        </p:nvSpPr>
        <p:spPr>
          <a:xfrm>
            <a:off x="4419600" y="72298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0" name="object 3690"/>
          <p:cNvSpPr/>
          <p:nvPr/>
        </p:nvSpPr>
        <p:spPr>
          <a:xfrm>
            <a:off x="4418076" y="72290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1" name="object 3691"/>
          <p:cNvSpPr/>
          <p:nvPr/>
        </p:nvSpPr>
        <p:spPr>
          <a:xfrm>
            <a:off x="4419600" y="72222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2" name="object 3692"/>
          <p:cNvSpPr/>
          <p:nvPr/>
        </p:nvSpPr>
        <p:spPr>
          <a:xfrm>
            <a:off x="4418076" y="72214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3" name="object 3693"/>
          <p:cNvSpPr/>
          <p:nvPr/>
        </p:nvSpPr>
        <p:spPr>
          <a:xfrm>
            <a:off x="4418076" y="72191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4" name="object 3694"/>
          <p:cNvSpPr/>
          <p:nvPr/>
        </p:nvSpPr>
        <p:spPr>
          <a:xfrm>
            <a:off x="4418076" y="72161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5" name="object 3695"/>
          <p:cNvSpPr/>
          <p:nvPr/>
        </p:nvSpPr>
        <p:spPr>
          <a:xfrm>
            <a:off x="4418076" y="72130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6" name="object 3696"/>
          <p:cNvSpPr/>
          <p:nvPr/>
        </p:nvSpPr>
        <p:spPr>
          <a:xfrm>
            <a:off x="4419600" y="72069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7" name="object 3697"/>
          <p:cNvSpPr/>
          <p:nvPr/>
        </p:nvSpPr>
        <p:spPr>
          <a:xfrm>
            <a:off x="4419600" y="72009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8" name="object 3698"/>
          <p:cNvSpPr/>
          <p:nvPr/>
        </p:nvSpPr>
        <p:spPr>
          <a:xfrm>
            <a:off x="4418076" y="72001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9" name="object 3699"/>
          <p:cNvSpPr/>
          <p:nvPr/>
        </p:nvSpPr>
        <p:spPr>
          <a:xfrm>
            <a:off x="4418076" y="7197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0" name="object 3700"/>
          <p:cNvSpPr/>
          <p:nvPr/>
        </p:nvSpPr>
        <p:spPr>
          <a:xfrm>
            <a:off x="4419600" y="7191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1" name="object 3701"/>
          <p:cNvSpPr/>
          <p:nvPr/>
        </p:nvSpPr>
        <p:spPr>
          <a:xfrm>
            <a:off x="4418076" y="7190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2" name="object 3702"/>
          <p:cNvSpPr/>
          <p:nvPr/>
        </p:nvSpPr>
        <p:spPr>
          <a:xfrm>
            <a:off x="4418076" y="7187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3" name="object 3703"/>
          <p:cNvSpPr/>
          <p:nvPr/>
        </p:nvSpPr>
        <p:spPr>
          <a:xfrm>
            <a:off x="4419600" y="71795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4" name="object 3704"/>
          <p:cNvSpPr/>
          <p:nvPr/>
        </p:nvSpPr>
        <p:spPr>
          <a:xfrm>
            <a:off x="4419600" y="7173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5" name="object 3705"/>
          <p:cNvSpPr/>
          <p:nvPr/>
        </p:nvSpPr>
        <p:spPr>
          <a:xfrm>
            <a:off x="4419600" y="716584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6" name="object 3706"/>
          <p:cNvSpPr/>
          <p:nvPr/>
        </p:nvSpPr>
        <p:spPr>
          <a:xfrm>
            <a:off x="4419600" y="7159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7" name="object 3707"/>
          <p:cNvSpPr/>
          <p:nvPr/>
        </p:nvSpPr>
        <p:spPr>
          <a:xfrm>
            <a:off x="4418076" y="71582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8" name="object 3708"/>
          <p:cNvSpPr/>
          <p:nvPr/>
        </p:nvSpPr>
        <p:spPr>
          <a:xfrm>
            <a:off x="4418076" y="71559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9" name="object 3709"/>
          <p:cNvSpPr/>
          <p:nvPr/>
        </p:nvSpPr>
        <p:spPr>
          <a:xfrm>
            <a:off x="4419600" y="71490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0" name="object 3710"/>
          <p:cNvSpPr/>
          <p:nvPr/>
        </p:nvSpPr>
        <p:spPr>
          <a:xfrm>
            <a:off x="4418076" y="71483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1" name="object 3711"/>
          <p:cNvSpPr/>
          <p:nvPr/>
        </p:nvSpPr>
        <p:spPr>
          <a:xfrm>
            <a:off x="4418076" y="71460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2" name="object 3712"/>
          <p:cNvSpPr/>
          <p:nvPr/>
        </p:nvSpPr>
        <p:spPr>
          <a:xfrm>
            <a:off x="4418076" y="7139940"/>
            <a:ext cx="238125" cy="338455"/>
          </a:xfrm>
          <a:custGeom>
            <a:avLst/>
            <a:gdLst/>
            <a:ahLst/>
            <a:cxnLst/>
            <a:rect l="l" t="t" r="r" b="b"/>
            <a:pathLst>
              <a:path w="238125" h="338454">
                <a:moveTo>
                  <a:pt x="23622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36804"/>
                </a:lnTo>
                <a:lnTo>
                  <a:pt x="1524" y="338328"/>
                </a:lnTo>
                <a:lnTo>
                  <a:pt x="236220" y="338328"/>
                </a:lnTo>
                <a:lnTo>
                  <a:pt x="237744" y="336804"/>
                </a:lnTo>
                <a:lnTo>
                  <a:pt x="237744" y="335280"/>
                </a:lnTo>
                <a:lnTo>
                  <a:pt x="4572" y="335280"/>
                </a:lnTo>
                <a:lnTo>
                  <a:pt x="3048" y="332232"/>
                </a:lnTo>
                <a:lnTo>
                  <a:pt x="4572" y="332232"/>
                </a:lnTo>
                <a:lnTo>
                  <a:pt x="4572" y="4572"/>
                </a:lnTo>
                <a:lnTo>
                  <a:pt x="3048" y="4572"/>
                </a:lnTo>
                <a:lnTo>
                  <a:pt x="4572" y="3048"/>
                </a:lnTo>
                <a:lnTo>
                  <a:pt x="237744" y="3048"/>
                </a:lnTo>
                <a:lnTo>
                  <a:pt x="237744" y="1524"/>
                </a:lnTo>
                <a:lnTo>
                  <a:pt x="236220" y="0"/>
                </a:lnTo>
                <a:close/>
              </a:path>
              <a:path w="238125" h="338454">
                <a:moveTo>
                  <a:pt x="4572" y="332232"/>
                </a:moveTo>
                <a:lnTo>
                  <a:pt x="3048" y="332232"/>
                </a:lnTo>
                <a:lnTo>
                  <a:pt x="4572" y="335280"/>
                </a:lnTo>
                <a:lnTo>
                  <a:pt x="4572" y="332232"/>
                </a:lnTo>
                <a:close/>
              </a:path>
              <a:path w="238125" h="338454">
                <a:moveTo>
                  <a:pt x="233172" y="332232"/>
                </a:moveTo>
                <a:lnTo>
                  <a:pt x="4572" y="332232"/>
                </a:lnTo>
                <a:lnTo>
                  <a:pt x="4572" y="335280"/>
                </a:lnTo>
                <a:lnTo>
                  <a:pt x="233172" y="335280"/>
                </a:lnTo>
                <a:lnTo>
                  <a:pt x="233172" y="332232"/>
                </a:lnTo>
                <a:close/>
              </a:path>
              <a:path w="238125" h="338454">
                <a:moveTo>
                  <a:pt x="233172" y="3048"/>
                </a:moveTo>
                <a:lnTo>
                  <a:pt x="233172" y="335280"/>
                </a:lnTo>
                <a:lnTo>
                  <a:pt x="234696" y="332232"/>
                </a:lnTo>
                <a:lnTo>
                  <a:pt x="237744" y="332232"/>
                </a:lnTo>
                <a:lnTo>
                  <a:pt x="237744" y="4572"/>
                </a:lnTo>
                <a:lnTo>
                  <a:pt x="234696" y="4572"/>
                </a:lnTo>
                <a:lnTo>
                  <a:pt x="233172" y="3048"/>
                </a:lnTo>
                <a:close/>
              </a:path>
              <a:path w="238125" h="338454">
                <a:moveTo>
                  <a:pt x="237744" y="332232"/>
                </a:moveTo>
                <a:lnTo>
                  <a:pt x="234696" y="332232"/>
                </a:lnTo>
                <a:lnTo>
                  <a:pt x="233172" y="335280"/>
                </a:lnTo>
                <a:lnTo>
                  <a:pt x="237744" y="335280"/>
                </a:lnTo>
                <a:lnTo>
                  <a:pt x="237744" y="332232"/>
                </a:lnTo>
                <a:close/>
              </a:path>
              <a:path w="238125" h="338454">
                <a:moveTo>
                  <a:pt x="4572" y="3048"/>
                </a:moveTo>
                <a:lnTo>
                  <a:pt x="3048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238125" h="338454">
                <a:moveTo>
                  <a:pt x="233172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233172" y="4572"/>
                </a:lnTo>
                <a:lnTo>
                  <a:pt x="233172" y="3048"/>
                </a:lnTo>
                <a:close/>
              </a:path>
              <a:path w="238125" h="338454">
                <a:moveTo>
                  <a:pt x="237744" y="3048"/>
                </a:moveTo>
                <a:lnTo>
                  <a:pt x="233172" y="3048"/>
                </a:lnTo>
                <a:lnTo>
                  <a:pt x="234696" y="4572"/>
                </a:lnTo>
                <a:lnTo>
                  <a:pt x="237744" y="4572"/>
                </a:lnTo>
                <a:lnTo>
                  <a:pt x="237744" y="304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3" name="object 3713"/>
          <p:cNvSpPr/>
          <p:nvPr/>
        </p:nvSpPr>
        <p:spPr>
          <a:xfrm>
            <a:off x="4418076" y="7138416"/>
            <a:ext cx="237744" cy="3398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14" name="object 3714"/>
          <p:cNvSpPr/>
          <p:nvPr/>
        </p:nvSpPr>
        <p:spPr>
          <a:xfrm>
            <a:off x="4418076" y="74714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5" name="object 3715"/>
          <p:cNvSpPr/>
          <p:nvPr/>
        </p:nvSpPr>
        <p:spPr>
          <a:xfrm>
            <a:off x="4418076" y="74691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4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6" name="object 3716"/>
          <p:cNvSpPr/>
          <p:nvPr/>
        </p:nvSpPr>
        <p:spPr>
          <a:xfrm>
            <a:off x="4418076" y="7466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5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7" name="object 3717"/>
          <p:cNvSpPr/>
          <p:nvPr/>
        </p:nvSpPr>
        <p:spPr>
          <a:xfrm>
            <a:off x="4419600" y="7459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6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8" name="object 3718"/>
          <p:cNvSpPr/>
          <p:nvPr/>
        </p:nvSpPr>
        <p:spPr>
          <a:xfrm>
            <a:off x="4418076" y="7458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9" name="object 3719"/>
          <p:cNvSpPr/>
          <p:nvPr/>
        </p:nvSpPr>
        <p:spPr>
          <a:xfrm>
            <a:off x="4418076" y="7456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7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0" name="object 3720"/>
          <p:cNvSpPr/>
          <p:nvPr/>
        </p:nvSpPr>
        <p:spPr>
          <a:xfrm>
            <a:off x="4419600" y="7450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8C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1" name="object 3721"/>
          <p:cNvSpPr/>
          <p:nvPr/>
        </p:nvSpPr>
        <p:spPr>
          <a:xfrm>
            <a:off x="4418076" y="7449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9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2" name="object 3722"/>
          <p:cNvSpPr/>
          <p:nvPr/>
        </p:nvSpPr>
        <p:spPr>
          <a:xfrm>
            <a:off x="4419600" y="74432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AC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3" name="object 3723"/>
          <p:cNvSpPr/>
          <p:nvPr/>
        </p:nvSpPr>
        <p:spPr>
          <a:xfrm>
            <a:off x="4419600" y="74386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B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4" name="object 3724"/>
          <p:cNvSpPr/>
          <p:nvPr/>
        </p:nvSpPr>
        <p:spPr>
          <a:xfrm>
            <a:off x="4418076" y="74371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CC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5" name="object 3725"/>
          <p:cNvSpPr/>
          <p:nvPr/>
        </p:nvSpPr>
        <p:spPr>
          <a:xfrm>
            <a:off x="4419600" y="7431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AD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6" name="object 3726"/>
          <p:cNvSpPr/>
          <p:nvPr/>
        </p:nvSpPr>
        <p:spPr>
          <a:xfrm>
            <a:off x="4418076" y="74302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7" name="object 3727"/>
          <p:cNvSpPr/>
          <p:nvPr/>
        </p:nvSpPr>
        <p:spPr>
          <a:xfrm>
            <a:off x="4418076" y="7427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AE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8" name="object 3728"/>
          <p:cNvSpPr/>
          <p:nvPr/>
        </p:nvSpPr>
        <p:spPr>
          <a:xfrm>
            <a:off x="4419600" y="7421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AFC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9" name="object 3729"/>
          <p:cNvSpPr/>
          <p:nvPr/>
        </p:nvSpPr>
        <p:spPr>
          <a:xfrm>
            <a:off x="4418076" y="74203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0" name="object 3730"/>
          <p:cNvSpPr/>
          <p:nvPr/>
        </p:nvSpPr>
        <p:spPr>
          <a:xfrm>
            <a:off x="4418076" y="74173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1" name="object 3731"/>
          <p:cNvSpPr/>
          <p:nvPr/>
        </p:nvSpPr>
        <p:spPr>
          <a:xfrm>
            <a:off x="4418076" y="74150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1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2" name="object 3732"/>
          <p:cNvSpPr/>
          <p:nvPr/>
        </p:nvSpPr>
        <p:spPr>
          <a:xfrm>
            <a:off x="4419600" y="74096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2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3" name="object 3733"/>
          <p:cNvSpPr/>
          <p:nvPr/>
        </p:nvSpPr>
        <p:spPr>
          <a:xfrm>
            <a:off x="4418076" y="74089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4" name="object 3734"/>
          <p:cNvSpPr/>
          <p:nvPr/>
        </p:nvSpPr>
        <p:spPr>
          <a:xfrm>
            <a:off x="4418076" y="74066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3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5" name="object 3735"/>
          <p:cNvSpPr/>
          <p:nvPr/>
        </p:nvSpPr>
        <p:spPr>
          <a:xfrm>
            <a:off x="4418076" y="74035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4C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6" name="object 3736"/>
          <p:cNvSpPr/>
          <p:nvPr/>
        </p:nvSpPr>
        <p:spPr>
          <a:xfrm>
            <a:off x="4419600" y="73974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5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7" name="object 3737"/>
          <p:cNvSpPr/>
          <p:nvPr/>
        </p:nvSpPr>
        <p:spPr>
          <a:xfrm>
            <a:off x="4418076" y="73959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C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8" name="object 3738"/>
          <p:cNvSpPr/>
          <p:nvPr/>
        </p:nvSpPr>
        <p:spPr>
          <a:xfrm>
            <a:off x="4418076" y="73936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6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9" name="object 3739"/>
          <p:cNvSpPr/>
          <p:nvPr/>
        </p:nvSpPr>
        <p:spPr>
          <a:xfrm>
            <a:off x="4418076" y="73914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7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0" name="object 3740"/>
          <p:cNvSpPr/>
          <p:nvPr/>
        </p:nvSpPr>
        <p:spPr>
          <a:xfrm>
            <a:off x="4418076" y="7389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1" name="object 3741"/>
          <p:cNvSpPr/>
          <p:nvPr/>
        </p:nvSpPr>
        <p:spPr>
          <a:xfrm>
            <a:off x="4418076" y="73868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8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2" name="object 3742"/>
          <p:cNvSpPr/>
          <p:nvPr/>
        </p:nvSpPr>
        <p:spPr>
          <a:xfrm>
            <a:off x="4419600" y="73807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9D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3" name="object 3743"/>
          <p:cNvSpPr/>
          <p:nvPr/>
        </p:nvSpPr>
        <p:spPr>
          <a:xfrm>
            <a:off x="4419600" y="7376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BA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4" name="object 3744"/>
          <p:cNvSpPr/>
          <p:nvPr/>
        </p:nvSpPr>
        <p:spPr>
          <a:xfrm>
            <a:off x="4418076" y="73753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5" name="object 3745"/>
          <p:cNvSpPr/>
          <p:nvPr/>
        </p:nvSpPr>
        <p:spPr>
          <a:xfrm>
            <a:off x="4418076" y="73738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B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6" name="object 3746"/>
          <p:cNvSpPr/>
          <p:nvPr/>
        </p:nvSpPr>
        <p:spPr>
          <a:xfrm>
            <a:off x="4419600" y="73685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C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7" name="object 3747"/>
          <p:cNvSpPr/>
          <p:nvPr/>
        </p:nvSpPr>
        <p:spPr>
          <a:xfrm>
            <a:off x="4418076" y="73677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DD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8" name="object 3748"/>
          <p:cNvSpPr/>
          <p:nvPr/>
        </p:nvSpPr>
        <p:spPr>
          <a:xfrm>
            <a:off x="4419600" y="73624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D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9" name="object 3749"/>
          <p:cNvSpPr/>
          <p:nvPr/>
        </p:nvSpPr>
        <p:spPr>
          <a:xfrm>
            <a:off x="4418076" y="73609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0" name="object 3750"/>
          <p:cNvSpPr/>
          <p:nvPr/>
        </p:nvSpPr>
        <p:spPr>
          <a:xfrm>
            <a:off x="4418076" y="73586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E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1" name="object 3751"/>
          <p:cNvSpPr/>
          <p:nvPr/>
        </p:nvSpPr>
        <p:spPr>
          <a:xfrm>
            <a:off x="4419600" y="73533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BFD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2" name="object 3752"/>
          <p:cNvSpPr/>
          <p:nvPr/>
        </p:nvSpPr>
        <p:spPr>
          <a:xfrm>
            <a:off x="4418076" y="73525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BF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3" name="object 3753"/>
          <p:cNvSpPr/>
          <p:nvPr/>
        </p:nvSpPr>
        <p:spPr>
          <a:xfrm>
            <a:off x="4419600" y="73472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0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4" name="object 3754"/>
          <p:cNvSpPr/>
          <p:nvPr/>
        </p:nvSpPr>
        <p:spPr>
          <a:xfrm>
            <a:off x="4418076" y="73456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5" name="object 3755"/>
          <p:cNvSpPr/>
          <p:nvPr/>
        </p:nvSpPr>
        <p:spPr>
          <a:xfrm>
            <a:off x="4418076" y="73433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1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6" name="object 3756"/>
          <p:cNvSpPr/>
          <p:nvPr/>
        </p:nvSpPr>
        <p:spPr>
          <a:xfrm>
            <a:off x="4419600" y="73365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2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7" name="object 3757"/>
          <p:cNvSpPr/>
          <p:nvPr/>
        </p:nvSpPr>
        <p:spPr>
          <a:xfrm>
            <a:off x="4418076" y="7335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8" name="object 3758"/>
          <p:cNvSpPr/>
          <p:nvPr/>
        </p:nvSpPr>
        <p:spPr>
          <a:xfrm>
            <a:off x="4418076" y="7332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3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9" name="object 3759"/>
          <p:cNvSpPr/>
          <p:nvPr/>
        </p:nvSpPr>
        <p:spPr>
          <a:xfrm>
            <a:off x="4419600" y="73258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4D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0" name="object 3760"/>
          <p:cNvSpPr/>
          <p:nvPr/>
        </p:nvSpPr>
        <p:spPr>
          <a:xfrm>
            <a:off x="4419600" y="73212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5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1" name="object 3761"/>
          <p:cNvSpPr/>
          <p:nvPr/>
        </p:nvSpPr>
        <p:spPr>
          <a:xfrm>
            <a:off x="4418076" y="73197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2" name="object 3762"/>
          <p:cNvSpPr/>
          <p:nvPr/>
        </p:nvSpPr>
        <p:spPr>
          <a:xfrm>
            <a:off x="4418076" y="73167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6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3" name="object 3763"/>
          <p:cNvSpPr/>
          <p:nvPr/>
        </p:nvSpPr>
        <p:spPr>
          <a:xfrm>
            <a:off x="4418076" y="73136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4" name="object 3764"/>
          <p:cNvSpPr/>
          <p:nvPr/>
        </p:nvSpPr>
        <p:spPr>
          <a:xfrm>
            <a:off x="4418076" y="73113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7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5" name="object 3765"/>
          <p:cNvSpPr/>
          <p:nvPr/>
        </p:nvSpPr>
        <p:spPr>
          <a:xfrm>
            <a:off x="4419600" y="73045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8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6" name="object 3766"/>
          <p:cNvSpPr/>
          <p:nvPr/>
        </p:nvSpPr>
        <p:spPr>
          <a:xfrm>
            <a:off x="4418076" y="73037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9D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7" name="object 3767"/>
          <p:cNvSpPr/>
          <p:nvPr/>
        </p:nvSpPr>
        <p:spPr>
          <a:xfrm>
            <a:off x="4419600" y="72984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C9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8" name="object 3768"/>
          <p:cNvSpPr/>
          <p:nvPr/>
        </p:nvSpPr>
        <p:spPr>
          <a:xfrm>
            <a:off x="4419600" y="7292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AD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9" name="object 3769"/>
          <p:cNvSpPr/>
          <p:nvPr/>
        </p:nvSpPr>
        <p:spPr>
          <a:xfrm>
            <a:off x="4418076" y="72915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A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0" name="object 3770"/>
          <p:cNvSpPr/>
          <p:nvPr/>
        </p:nvSpPr>
        <p:spPr>
          <a:xfrm>
            <a:off x="4419600" y="728472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CB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1" name="object 3771"/>
          <p:cNvSpPr/>
          <p:nvPr/>
        </p:nvSpPr>
        <p:spPr>
          <a:xfrm>
            <a:off x="4418076" y="72839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2" name="object 3772"/>
          <p:cNvSpPr/>
          <p:nvPr/>
        </p:nvSpPr>
        <p:spPr>
          <a:xfrm>
            <a:off x="4418076" y="72816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C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3" name="object 3773"/>
          <p:cNvSpPr/>
          <p:nvPr/>
        </p:nvSpPr>
        <p:spPr>
          <a:xfrm>
            <a:off x="4418076" y="72786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4" name="object 3774"/>
          <p:cNvSpPr/>
          <p:nvPr/>
        </p:nvSpPr>
        <p:spPr>
          <a:xfrm>
            <a:off x="4418076" y="72755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CD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5" name="object 3775"/>
          <p:cNvSpPr/>
          <p:nvPr/>
        </p:nvSpPr>
        <p:spPr>
          <a:xfrm>
            <a:off x="4419600" y="72694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CED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6" name="object 3776"/>
          <p:cNvSpPr/>
          <p:nvPr/>
        </p:nvSpPr>
        <p:spPr>
          <a:xfrm>
            <a:off x="4419600" y="72633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CF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7" name="object 3777"/>
          <p:cNvSpPr/>
          <p:nvPr/>
        </p:nvSpPr>
        <p:spPr>
          <a:xfrm>
            <a:off x="4418076" y="72626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8" name="object 3778"/>
          <p:cNvSpPr/>
          <p:nvPr/>
        </p:nvSpPr>
        <p:spPr>
          <a:xfrm>
            <a:off x="4418076" y="72603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0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9" name="object 3779"/>
          <p:cNvSpPr/>
          <p:nvPr/>
        </p:nvSpPr>
        <p:spPr>
          <a:xfrm>
            <a:off x="4419600" y="7254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1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0" name="object 3780"/>
          <p:cNvSpPr/>
          <p:nvPr/>
        </p:nvSpPr>
        <p:spPr>
          <a:xfrm>
            <a:off x="4418076" y="72527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1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1" name="object 3781"/>
          <p:cNvSpPr/>
          <p:nvPr/>
        </p:nvSpPr>
        <p:spPr>
          <a:xfrm>
            <a:off x="4418076" y="72496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2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2" name="object 3782"/>
          <p:cNvSpPr/>
          <p:nvPr/>
        </p:nvSpPr>
        <p:spPr>
          <a:xfrm>
            <a:off x="4419600" y="7242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3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3" name="object 3783"/>
          <p:cNvSpPr/>
          <p:nvPr/>
        </p:nvSpPr>
        <p:spPr>
          <a:xfrm>
            <a:off x="4418076" y="72412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4E2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4" name="object 3784"/>
          <p:cNvSpPr/>
          <p:nvPr/>
        </p:nvSpPr>
        <p:spPr>
          <a:xfrm>
            <a:off x="4419600" y="72359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4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5" name="object 3785"/>
          <p:cNvSpPr/>
          <p:nvPr/>
        </p:nvSpPr>
        <p:spPr>
          <a:xfrm>
            <a:off x="4419600" y="72298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5E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6" name="object 3786"/>
          <p:cNvSpPr/>
          <p:nvPr/>
        </p:nvSpPr>
        <p:spPr>
          <a:xfrm>
            <a:off x="4418076" y="72290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5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7" name="object 3787"/>
          <p:cNvSpPr/>
          <p:nvPr/>
        </p:nvSpPr>
        <p:spPr>
          <a:xfrm>
            <a:off x="4419600" y="72222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6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8" name="object 3788"/>
          <p:cNvSpPr/>
          <p:nvPr/>
        </p:nvSpPr>
        <p:spPr>
          <a:xfrm>
            <a:off x="4418076" y="72214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4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9" name="object 3789"/>
          <p:cNvSpPr/>
          <p:nvPr/>
        </p:nvSpPr>
        <p:spPr>
          <a:xfrm>
            <a:off x="4418076" y="72191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7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0" name="object 3790"/>
          <p:cNvSpPr/>
          <p:nvPr/>
        </p:nvSpPr>
        <p:spPr>
          <a:xfrm>
            <a:off x="4418076" y="72161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1" name="object 3791"/>
          <p:cNvSpPr/>
          <p:nvPr/>
        </p:nvSpPr>
        <p:spPr>
          <a:xfrm>
            <a:off x="4418076" y="72130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8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2" name="object 3792"/>
          <p:cNvSpPr/>
          <p:nvPr/>
        </p:nvSpPr>
        <p:spPr>
          <a:xfrm>
            <a:off x="4419600" y="72069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9E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3" name="object 3793"/>
          <p:cNvSpPr/>
          <p:nvPr/>
        </p:nvSpPr>
        <p:spPr>
          <a:xfrm>
            <a:off x="4419600" y="72009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DA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4" name="object 3794"/>
          <p:cNvSpPr/>
          <p:nvPr/>
        </p:nvSpPr>
        <p:spPr>
          <a:xfrm>
            <a:off x="4418076" y="72001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5" name="object 3795"/>
          <p:cNvSpPr/>
          <p:nvPr/>
        </p:nvSpPr>
        <p:spPr>
          <a:xfrm>
            <a:off x="4418076" y="7197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6" name="object 3796"/>
          <p:cNvSpPr/>
          <p:nvPr/>
        </p:nvSpPr>
        <p:spPr>
          <a:xfrm>
            <a:off x="4419600" y="7191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C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7" name="object 3797"/>
          <p:cNvSpPr/>
          <p:nvPr/>
        </p:nvSpPr>
        <p:spPr>
          <a:xfrm>
            <a:off x="4418076" y="7190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8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8" name="object 3798"/>
          <p:cNvSpPr/>
          <p:nvPr/>
        </p:nvSpPr>
        <p:spPr>
          <a:xfrm>
            <a:off x="4418076" y="71871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9" name="object 3799"/>
          <p:cNvSpPr/>
          <p:nvPr/>
        </p:nvSpPr>
        <p:spPr>
          <a:xfrm>
            <a:off x="4419600" y="71795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EE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0" name="object 3800"/>
          <p:cNvSpPr/>
          <p:nvPr/>
        </p:nvSpPr>
        <p:spPr>
          <a:xfrm>
            <a:off x="4419600" y="7173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DFEA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1" name="object 3801"/>
          <p:cNvSpPr/>
          <p:nvPr/>
        </p:nvSpPr>
        <p:spPr>
          <a:xfrm>
            <a:off x="4419600" y="7165847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0E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2" name="object 3802"/>
          <p:cNvSpPr/>
          <p:nvPr/>
        </p:nvSpPr>
        <p:spPr>
          <a:xfrm>
            <a:off x="4419600" y="7159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1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3" name="object 3803"/>
          <p:cNvSpPr/>
          <p:nvPr/>
        </p:nvSpPr>
        <p:spPr>
          <a:xfrm>
            <a:off x="4418076" y="715822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4" name="object 3804"/>
          <p:cNvSpPr/>
          <p:nvPr/>
        </p:nvSpPr>
        <p:spPr>
          <a:xfrm>
            <a:off x="4418076" y="71559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5" name="object 3805"/>
          <p:cNvSpPr/>
          <p:nvPr/>
        </p:nvSpPr>
        <p:spPr>
          <a:xfrm>
            <a:off x="4419600" y="71490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3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6" name="object 3806"/>
          <p:cNvSpPr/>
          <p:nvPr/>
        </p:nvSpPr>
        <p:spPr>
          <a:xfrm>
            <a:off x="4418076" y="71483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D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7" name="object 3807"/>
          <p:cNvSpPr/>
          <p:nvPr/>
        </p:nvSpPr>
        <p:spPr>
          <a:xfrm>
            <a:off x="4418076" y="71460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4E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8" name="object 3808"/>
          <p:cNvSpPr/>
          <p:nvPr/>
        </p:nvSpPr>
        <p:spPr>
          <a:xfrm>
            <a:off x="4421123" y="7142988"/>
            <a:ext cx="231775" cy="332740"/>
          </a:xfrm>
          <a:custGeom>
            <a:avLst/>
            <a:gdLst/>
            <a:ahLst/>
            <a:cxnLst/>
            <a:rect l="l" t="t" r="r" b="b"/>
            <a:pathLst>
              <a:path w="231775" h="332740">
                <a:moveTo>
                  <a:pt x="0" y="0"/>
                </a:moveTo>
                <a:lnTo>
                  <a:pt x="231648" y="0"/>
                </a:lnTo>
                <a:lnTo>
                  <a:pt x="231648" y="332232"/>
                </a:lnTo>
                <a:lnTo>
                  <a:pt x="0" y="33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9" name="object 3809"/>
          <p:cNvSpPr/>
          <p:nvPr/>
        </p:nvSpPr>
        <p:spPr>
          <a:xfrm>
            <a:off x="4418076" y="7138416"/>
            <a:ext cx="237744" cy="339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10" name="object 3810"/>
          <p:cNvSpPr/>
          <p:nvPr/>
        </p:nvSpPr>
        <p:spPr>
          <a:xfrm>
            <a:off x="4418076" y="7139940"/>
            <a:ext cx="238125" cy="338455"/>
          </a:xfrm>
          <a:custGeom>
            <a:avLst/>
            <a:gdLst/>
            <a:ahLst/>
            <a:cxnLst/>
            <a:rect l="l" t="t" r="r" b="b"/>
            <a:pathLst>
              <a:path w="238125" h="338454">
                <a:moveTo>
                  <a:pt x="236220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36804"/>
                </a:lnTo>
                <a:lnTo>
                  <a:pt x="1524" y="338328"/>
                </a:lnTo>
                <a:lnTo>
                  <a:pt x="236220" y="338328"/>
                </a:lnTo>
                <a:lnTo>
                  <a:pt x="237744" y="336804"/>
                </a:lnTo>
                <a:lnTo>
                  <a:pt x="237744" y="335280"/>
                </a:lnTo>
                <a:lnTo>
                  <a:pt x="4572" y="335280"/>
                </a:lnTo>
                <a:lnTo>
                  <a:pt x="3048" y="332232"/>
                </a:lnTo>
                <a:lnTo>
                  <a:pt x="4572" y="332232"/>
                </a:lnTo>
                <a:lnTo>
                  <a:pt x="4572" y="4572"/>
                </a:lnTo>
                <a:lnTo>
                  <a:pt x="3048" y="4572"/>
                </a:lnTo>
                <a:lnTo>
                  <a:pt x="4572" y="3048"/>
                </a:lnTo>
                <a:lnTo>
                  <a:pt x="237744" y="3048"/>
                </a:lnTo>
                <a:lnTo>
                  <a:pt x="237744" y="1524"/>
                </a:lnTo>
                <a:lnTo>
                  <a:pt x="236220" y="0"/>
                </a:lnTo>
                <a:close/>
              </a:path>
              <a:path w="238125" h="338454">
                <a:moveTo>
                  <a:pt x="4572" y="332232"/>
                </a:moveTo>
                <a:lnTo>
                  <a:pt x="3048" y="332232"/>
                </a:lnTo>
                <a:lnTo>
                  <a:pt x="4572" y="335280"/>
                </a:lnTo>
                <a:lnTo>
                  <a:pt x="4572" y="332232"/>
                </a:lnTo>
                <a:close/>
              </a:path>
              <a:path w="238125" h="338454">
                <a:moveTo>
                  <a:pt x="233172" y="332232"/>
                </a:moveTo>
                <a:lnTo>
                  <a:pt x="4572" y="332232"/>
                </a:lnTo>
                <a:lnTo>
                  <a:pt x="4572" y="335280"/>
                </a:lnTo>
                <a:lnTo>
                  <a:pt x="233172" y="335280"/>
                </a:lnTo>
                <a:lnTo>
                  <a:pt x="233172" y="332232"/>
                </a:lnTo>
                <a:close/>
              </a:path>
              <a:path w="238125" h="338454">
                <a:moveTo>
                  <a:pt x="233172" y="3048"/>
                </a:moveTo>
                <a:lnTo>
                  <a:pt x="233172" y="335280"/>
                </a:lnTo>
                <a:lnTo>
                  <a:pt x="234696" y="332232"/>
                </a:lnTo>
                <a:lnTo>
                  <a:pt x="237744" y="332232"/>
                </a:lnTo>
                <a:lnTo>
                  <a:pt x="237744" y="4572"/>
                </a:lnTo>
                <a:lnTo>
                  <a:pt x="234696" y="4572"/>
                </a:lnTo>
                <a:lnTo>
                  <a:pt x="233172" y="3048"/>
                </a:lnTo>
                <a:close/>
              </a:path>
              <a:path w="238125" h="338454">
                <a:moveTo>
                  <a:pt x="237744" y="332232"/>
                </a:moveTo>
                <a:lnTo>
                  <a:pt x="234696" y="332232"/>
                </a:lnTo>
                <a:lnTo>
                  <a:pt x="233172" y="335280"/>
                </a:lnTo>
                <a:lnTo>
                  <a:pt x="237744" y="335280"/>
                </a:lnTo>
                <a:lnTo>
                  <a:pt x="237744" y="332232"/>
                </a:lnTo>
                <a:close/>
              </a:path>
              <a:path w="238125" h="338454">
                <a:moveTo>
                  <a:pt x="4572" y="3048"/>
                </a:moveTo>
                <a:lnTo>
                  <a:pt x="3048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238125" h="338454">
                <a:moveTo>
                  <a:pt x="233172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233172" y="4572"/>
                </a:lnTo>
                <a:lnTo>
                  <a:pt x="233172" y="3048"/>
                </a:lnTo>
                <a:close/>
              </a:path>
              <a:path w="238125" h="338454">
                <a:moveTo>
                  <a:pt x="237744" y="3048"/>
                </a:moveTo>
                <a:lnTo>
                  <a:pt x="233172" y="3048"/>
                </a:lnTo>
                <a:lnTo>
                  <a:pt x="234696" y="4572"/>
                </a:lnTo>
                <a:lnTo>
                  <a:pt x="237744" y="4572"/>
                </a:lnTo>
                <a:lnTo>
                  <a:pt x="237744" y="304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1" name="object 3811"/>
          <p:cNvSpPr txBox="1"/>
          <p:nvPr/>
        </p:nvSpPr>
        <p:spPr>
          <a:xfrm>
            <a:off x="4440428" y="719742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812" name="object 3812"/>
          <p:cNvSpPr/>
          <p:nvPr/>
        </p:nvSpPr>
        <p:spPr>
          <a:xfrm>
            <a:off x="4520184" y="7485888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5907" y="32004"/>
                </a:moveTo>
                <a:lnTo>
                  <a:pt x="12191" y="32004"/>
                </a:lnTo>
                <a:lnTo>
                  <a:pt x="12191" y="156972"/>
                </a:lnTo>
                <a:lnTo>
                  <a:pt x="25907" y="156972"/>
                </a:lnTo>
                <a:lnTo>
                  <a:pt x="25907" y="32004"/>
                </a:lnTo>
                <a:close/>
              </a:path>
              <a:path w="38100" h="157479">
                <a:moveTo>
                  <a:pt x="19812" y="0"/>
                </a:moveTo>
                <a:lnTo>
                  <a:pt x="0" y="38100"/>
                </a:lnTo>
                <a:lnTo>
                  <a:pt x="12191" y="38100"/>
                </a:lnTo>
                <a:lnTo>
                  <a:pt x="12191" y="32004"/>
                </a:lnTo>
                <a:lnTo>
                  <a:pt x="35173" y="32004"/>
                </a:lnTo>
                <a:lnTo>
                  <a:pt x="19812" y="0"/>
                </a:lnTo>
                <a:close/>
              </a:path>
              <a:path w="38100" h="157479">
                <a:moveTo>
                  <a:pt x="35173" y="32004"/>
                </a:moveTo>
                <a:lnTo>
                  <a:pt x="25907" y="32004"/>
                </a:lnTo>
                <a:lnTo>
                  <a:pt x="25907" y="38100"/>
                </a:lnTo>
                <a:lnTo>
                  <a:pt x="38100" y="38100"/>
                </a:lnTo>
                <a:lnTo>
                  <a:pt x="35173" y="320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3" name="object 3813"/>
          <p:cNvSpPr/>
          <p:nvPr/>
        </p:nvSpPr>
        <p:spPr>
          <a:xfrm>
            <a:off x="4189476" y="7778496"/>
            <a:ext cx="239395" cy="58419"/>
          </a:xfrm>
          <a:custGeom>
            <a:avLst/>
            <a:gdLst/>
            <a:ahLst/>
            <a:cxnLst/>
            <a:rect l="l" t="t" r="r" b="b"/>
            <a:pathLst>
              <a:path w="239395" h="58420">
                <a:moveTo>
                  <a:pt x="181356" y="0"/>
                </a:moveTo>
                <a:lnTo>
                  <a:pt x="181356" y="57911"/>
                </a:lnTo>
                <a:lnTo>
                  <a:pt x="220980" y="38099"/>
                </a:lnTo>
                <a:lnTo>
                  <a:pt x="190500" y="38099"/>
                </a:lnTo>
                <a:lnTo>
                  <a:pt x="190500" y="19811"/>
                </a:lnTo>
                <a:lnTo>
                  <a:pt x="220980" y="19811"/>
                </a:lnTo>
                <a:lnTo>
                  <a:pt x="181356" y="0"/>
                </a:lnTo>
                <a:close/>
              </a:path>
              <a:path w="239395" h="58420">
                <a:moveTo>
                  <a:pt x="181356" y="19811"/>
                </a:moveTo>
                <a:lnTo>
                  <a:pt x="0" y="19811"/>
                </a:lnTo>
                <a:lnTo>
                  <a:pt x="0" y="38099"/>
                </a:lnTo>
                <a:lnTo>
                  <a:pt x="181356" y="38099"/>
                </a:lnTo>
                <a:lnTo>
                  <a:pt x="181356" y="19811"/>
                </a:lnTo>
                <a:close/>
              </a:path>
              <a:path w="239395" h="58420">
                <a:moveTo>
                  <a:pt x="220980" y="19811"/>
                </a:moveTo>
                <a:lnTo>
                  <a:pt x="190500" y="19811"/>
                </a:lnTo>
                <a:lnTo>
                  <a:pt x="190500" y="38099"/>
                </a:lnTo>
                <a:lnTo>
                  <a:pt x="220980" y="38099"/>
                </a:lnTo>
                <a:lnTo>
                  <a:pt x="239268" y="28955"/>
                </a:lnTo>
                <a:lnTo>
                  <a:pt x="22098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4" name="object 3814"/>
          <p:cNvSpPr/>
          <p:nvPr/>
        </p:nvSpPr>
        <p:spPr>
          <a:xfrm>
            <a:off x="2718816" y="7309104"/>
            <a:ext cx="386080" cy="940435"/>
          </a:xfrm>
          <a:custGeom>
            <a:avLst/>
            <a:gdLst/>
            <a:ahLst/>
            <a:cxnLst/>
            <a:rect l="l" t="t" r="r" b="b"/>
            <a:pathLst>
              <a:path w="386080" h="940434">
                <a:moveTo>
                  <a:pt x="9143" y="0"/>
                </a:moveTo>
                <a:lnTo>
                  <a:pt x="0" y="12191"/>
                </a:lnTo>
                <a:lnTo>
                  <a:pt x="18287" y="27432"/>
                </a:lnTo>
                <a:lnTo>
                  <a:pt x="36575" y="44196"/>
                </a:lnTo>
                <a:lnTo>
                  <a:pt x="45719" y="53339"/>
                </a:lnTo>
                <a:lnTo>
                  <a:pt x="53339" y="62484"/>
                </a:lnTo>
                <a:lnTo>
                  <a:pt x="62483" y="73151"/>
                </a:lnTo>
                <a:lnTo>
                  <a:pt x="85343" y="109727"/>
                </a:lnTo>
                <a:lnTo>
                  <a:pt x="105156" y="160019"/>
                </a:lnTo>
                <a:lnTo>
                  <a:pt x="115823" y="202692"/>
                </a:lnTo>
                <a:lnTo>
                  <a:pt x="120395" y="227075"/>
                </a:lnTo>
                <a:lnTo>
                  <a:pt x="123443" y="239268"/>
                </a:lnTo>
                <a:lnTo>
                  <a:pt x="126491" y="269748"/>
                </a:lnTo>
                <a:lnTo>
                  <a:pt x="128015" y="286512"/>
                </a:lnTo>
                <a:lnTo>
                  <a:pt x="128015" y="303275"/>
                </a:lnTo>
                <a:lnTo>
                  <a:pt x="129539" y="321563"/>
                </a:lnTo>
                <a:lnTo>
                  <a:pt x="129539" y="359663"/>
                </a:lnTo>
                <a:lnTo>
                  <a:pt x="131063" y="381000"/>
                </a:lnTo>
                <a:lnTo>
                  <a:pt x="131063" y="445007"/>
                </a:lnTo>
                <a:lnTo>
                  <a:pt x="129539" y="489204"/>
                </a:lnTo>
                <a:lnTo>
                  <a:pt x="129539" y="720851"/>
                </a:lnTo>
                <a:lnTo>
                  <a:pt x="130937" y="737616"/>
                </a:lnTo>
                <a:lnTo>
                  <a:pt x="131063" y="755904"/>
                </a:lnTo>
                <a:lnTo>
                  <a:pt x="132587" y="772668"/>
                </a:lnTo>
                <a:lnTo>
                  <a:pt x="134111" y="787907"/>
                </a:lnTo>
                <a:lnTo>
                  <a:pt x="137159" y="815340"/>
                </a:lnTo>
                <a:lnTo>
                  <a:pt x="140207" y="826007"/>
                </a:lnTo>
                <a:lnTo>
                  <a:pt x="143256" y="838200"/>
                </a:lnTo>
                <a:lnTo>
                  <a:pt x="144779" y="847344"/>
                </a:lnTo>
                <a:lnTo>
                  <a:pt x="147827" y="858012"/>
                </a:lnTo>
                <a:lnTo>
                  <a:pt x="152400" y="865632"/>
                </a:lnTo>
                <a:lnTo>
                  <a:pt x="155447" y="874776"/>
                </a:lnTo>
                <a:lnTo>
                  <a:pt x="158495" y="882396"/>
                </a:lnTo>
                <a:lnTo>
                  <a:pt x="167639" y="896112"/>
                </a:lnTo>
                <a:lnTo>
                  <a:pt x="175259" y="908304"/>
                </a:lnTo>
                <a:lnTo>
                  <a:pt x="185927" y="917448"/>
                </a:lnTo>
                <a:lnTo>
                  <a:pt x="195071" y="926592"/>
                </a:lnTo>
                <a:lnTo>
                  <a:pt x="205739" y="932688"/>
                </a:lnTo>
                <a:lnTo>
                  <a:pt x="216407" y="935736"/>
                </a:lnTo>
                <a:lnTo>
                  <a:pt x="216407" y="937260"/>
                </a:lnTo>
                <a:lnTo>
                  <a:pt x="237744" y="940307"/>
                </a:lnTo>
                <a:lnTo>
                  <a:pt x="248411" y="940307"/>
                </a:lnTo>
                <a:lnTo>
                  <a:pt x="257556" y="938784"/>
                </a:lnTo>
                <a:lnTo>
                  <a:pt x="266700" y="935736"/>
                </a:lnTo>
                <a:lnTo>
                  <a:pt x="275844" y="931163"/>
                </a:lnTo>
                <a:lnTo>
                  <a:pt x="283463" y="926592"/>
                </a:lnTo>
                <a:lnTo>
                  <a:pt x="237744" y="926592"/>
                </a:lnTo>
                <a:lnTo>
                  <a:pt x="228600" y="925068"/>
                </a:lnTo>
                <a:lnTo>
                  <a:pt x="230123" y="925068"/>
                </a:lnTo>
                <a:lnTo>
                  <a:pt x="220979" y="923544"/>
                </a:lnTo>
                <a:lnTo>
                  <a:pt x="211835" y="918972"/>
                </a:lnTo>
                <a:lnTo>
                  <a:pt x="179831" y="888492"/>
                </a:lnTo>
                <a:lnTo>
                  <a:pt x="169163" y="868680"/>
                </a:lnTo>
                <a:lnTo>
                  <a:pt x="164591" y="861060"/>
                </a:lnTo>
                <a:lnTo>
                  <a:pt x="161544" y="853440"/>
                </a:lnTo>
                <a:lnTo>
                  <a:pt x="158495" y="844296"/>
                </a:lnTo>
                <a:lnTo>
                  <a:pt x="156971" y="833628"/>
                </a:lnTo>
                <a:lnTo>
                  <a:pt x="153923" y="824484"/>
                </a:lnTo>
                <a:lnTo>
                  <a:pt x="152400" y="812292"/>
                </a:lnTo>
                <a:lnTo>
                  <a:pt x="149351" y="800100"/>
                </a:lnTo>
                <a:lnTo>
                  <a:pt x="147827" y="786384"/>
                </a:lnTo>
                <a:lnTo>
                  <a:pt x="146303" y="771144"/>
                </a:lnTo>
                <a:lnTo>
                  <a:pt x="146303" y="755904"/>
                </a:lnTo>
                <a:lnTo>
                  <a:pt x="144906" y="739140"/>
                </a:lnTo>
                <a:lnTo>
                  <a:pt x="144779" y="720851"/>
                </a:lnTo>
                <a:lnTo>
                  <a:pt x="143256" y="701040"/>
                </a:lnTo>
                <a:lnTo>
                  <a:pt x="143256" y="577596"/>
                </a:lnTo>
                <a:lnTo>
                  <a:pt x="144779" y="533400"/>
                </a:lnTo>
                <a:lnTo>
                  <a:pt x="144779" y="339851"/>
                </a:lnTo>
                <a:lnTo>
                  <a:pt x="143256" y="321563"/>
                </a:lnTo>
                <a:lnTo>
                  <a:pt x="143256" y="303275"/>
                </a:lnTo>
                <a:lnTo>
                  <a:pt x="137159" y="237744"/>
                </a:lnTo>
                <a:lnTo>
                  <a:pt x="129539" y="199644"/>
                </a:lnTo>
                <a:lnTo>
                  <a:pt x="124967" y="176784"/>
                </a:lnTo>
                <a:lnTo>
                  <a:pt x="112775" y="137160"/>
                </a:lnTo>
                <a:lnTo>
                  <a:pt x="89915" y="88391"/>
                </a:lnTo>
                <a:lnTo>
                  <a:pt x="54863" y="42672"/>
                </a:lnTo>
                <a:lnTo>
                  <a:pt x="45719" y="33527"/>
                </a:lnTo>
                <a:lnTo>
                  <a:pt x="9143" y="0"/>
                </a:lnTo>
                <a:close/>
              </a:path>
              <a:path w="386080" h="940434">
                <a:moveTo>
                  <a:pt x="358333" y="712266"/>
                </a:moveTo>
                <a:lnTo>
                  <a:pt x="358139" y="713232"/>
                </a:lnTo>
                <a:lnTo>
                  <a:pt x="347471" y="752856"/>
                </a:lnTo>
                <a:lnTo>
                  <a:pt x="341375" y="772668"/>
                </a:lnTo>
                <a:lnTo>
                  <a:pt x="336803" y="790956"/>
                </a:lnTo>
                <a:lnTo>
                  <a:pt x="330707" y="809244"/>
                </a:lnTo>
                <a:lnTo>
                  <a:pt x="318515" y="842772"/>
                </a:lnTo>
                <a:lnTo>
                  <a:pt x="312419" y="858012"/>
                </a:lnTo>
                <a:lnTo>
                  <a:pt x="307847" y="871728"/>
                </a:lnTo>
                <a:lnTo>
                  <a:pt x="301751" y="883919"/>
                </a:lnTo>
                <a:lnTo>
                  <a:pt x="289559" y="902207"/>
                </a:lnTo>
                <a:lnTo>
                  <a:pt x="281939" y="909828"/>
                </a:lnTo>
                <a:lnTo>
                  <a:pt x="283463" y="909828"/>
                </a:lnTo>
                <a:lnTo>
                  <a:pt x="275844" y="914400"/>
                </a:lnTo>
                <a:lnTo>
                  <a:pt x="277367" y="914400"/>
                </a:lnTo>
                <a:lnTo>
                  <a:pt x="269747" y="918972"/>
                </a:lnTo>
                <a:lnTo>
                  <a:pt x="262127" y="922019"/>
                </a:lnTo>
                <a:lnTo>
                  <a:pt x="254507" y="923544"/>
                </a:lnTo>
                <a:lnTo>
                  <a:pt x="245363" y="925068"/>
                </a:lnTo>
                <a:lnTo>
                  <a:pt x="246887" y="925068"/>
                </a:lnTo>
                <a:lnTo>
                  <a:pt x="237744" y="926592"/>
                </a:lnTo>
                <a:lnTo>
                  <a:pt x="284988" y="926592"/>
                </a:lnTo>
                <a:lnTo>
                  <a:pt x="292607" y="920496"/>
                </a:lnTo>
                <a:lnTo>
                  <a:pt x="292607" y="918972"/>
                </a:lnTo>
                <a:lnTo>
                  <a:pt x="300227" y="911351"/>
                </a:lnTo>
                <a:lnTo>
                  <a:pt x="320039" y="877824"/>
                </a:lnTo>
                <a:lnTo>
                  <a:pt x="338327" y="832104"/>
                </a:lnTo>
                <a:lnTo>
                  <a:pt x="350519" y="795528"/>
                </a:lnTo>
                <a:lnTo>
                  <a:pt x="355091" y="777240"/>
                </a:lnTo>
                <a:lnTo>
                  <a:pt x="361188" y="757428"/>
                </a:lnTo>
                <a:lnTo>
                  <a:pt x="371856" y="716280"/>
                </a:lnTo>
                <a:lnTo>
                  <a:pt x="371952" y="715797"/>
                </a:lnTo>
                <a:lnTo>
                  <a:pt x="358333" y="712266"/>
                </a:lnTo>
                <a:close/>
              </a:path>
              <a:path w="386080" h="940434">
                <a:moveTo>
                  <a:pt x="382371" y="705612"/>
                </a:moveTo>
                <a:lnTo>
                  <a:pt x="359663" y="705612"/>
                </a:lnTo>
                <a:lnTo>
                  <a:pt x="373379" y="708660"/>
                </a:lnTo>
                <a:lnTo>
                  <a:pt x="371952" y="715797"/>
                </a:lnTo>
                <a:lnTo>
                  <a:pt x="385571" y="719328"/>
                </a:lnTo>
                <a:lnTo>
                  <a:pt x="382371" y="705612"/>
                </a:lnTo>
                <a:close/>
              </a:path>
              <a:path w="386080" h="940434">
                <a:moveTo>
                  <a:pt x="359663" y="705612"/>
                </a:moveTo>
                <a:lnTo>
                  <a:pt x="358333" y="712266"/>
                </a:lnTo>
                <a:lnTo>
                  <a:pt x="371952" y="715797"/>
                </a:lnTo>
                <a:lnTo>
                  <a:pt x="373379" y="708660"/>
                </a:lnTo>
                <a:lnTo>
                  <a:pt x="359663" y="705612"/>
                </a:lnTo>
                <a:close/>
              </a:path>
              <a:path w="386080" h="940434">
                <a:moveTo>
                  <a:pt x="374903" y="673607"/>
                </a:moveTo>
                <a:lnTo>
                  <a:pt x="344423" y="708660"/>
                </a:lnTo>
                <a:lnTo>
                  <a:pt x="358333" y="712266"/>
                </a:lnTo>
                <a:lnTo>
                  <a:pt x="359663" y="705612"/>
                </a:lnTo>
                <a:lnTo>
                  <a:pt x="382371" y="705612"/>
                </a:lnTo>
                <a:lnTo>
                  <a:pt x="374903" y="673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5" name="object 3815"/>
          <p:cNvSpPr/>
          <p:nvPr/>
        </p:nvSpPr>
        <p:spPr>
          <a:xfrm>
            <a:off x="3203448" y="7299959"/>
            <a:ext cx="386080" cy="940435"/>
          </a:xfrm>
          <a:custGeom>
            <a:avLst/>
            <a:gdLst/>
            <a:ahLst/>
            <a:cxnLst/>
            <a:rect l="l" t="t" r="r" b="b"/>
            <a:pathLst>
              <a:path w="386079" h="940434">
                <a:moveTo>
                  <a:pt x="9143" y="0"/>
                </a:moveTo>
                <a:lnTo>
                  <a:pt x="0" y="10667"/>
                </a:lnTo>
                <a:lnTo>
                  <a:pt x="36575" y="44195"/>
                </a:lnTo>
                <a:lnTo>
                  <a:pt x="45719" y="51815"/>
                </a:lnTo>
                <a:lnTo>
                  <a:pt x="53339" y="62483"/>
                </a:lnTo>
                <a:lnTo>
                  <a:pt x="77724" y="96011"/>
                </a:lnTo>
                <a:lnTo>
                  <a:pt x="99060" y="141731"/>
                </a:lnTo>
                <a:lnTo>
                  <a:pt x="111251" y="179831"/>
                </a:lnTo>
                <a:lnTo>
                  <a:pt x="121919" y="225551"/>
                </a:lnTo>
                <a:lnTo>
                  <a:pt x="126491" y="269747"/>
                </a:lnTo>
                <a:lnTo>
                  <a:pt x="128015" y="284987"/>
                </a:lnTo>
                <a:lnTo>
                  <a:pt x="129412" y="301751"/>
                </a:lnTo>
                <a:lnTo>
                  <a:pt x="129539" y="339851"/>
                </a:lnTo>
                <a:lnTo>
                  <a:pt x="131063" y="359663"/>
                </a:lnTo>
                <a:lnTo>
                  <a:pt x="131063" y="487679"/>
                </a:lnTo>
                <a:lnTo>
                  <a:pt x="129539" y="531875"/>
                </a:lnTo>
                <a:lnTo>
                  <a:pt x="129539" y="701039"/>
                </a:lnTo>
                <a:lnTo>
                  <a:pt x="130946" y="719327"/>
                </a:lnTo>
                <a:lnTo>
                  <a:pt x="131063" y="739139"/>
                </a:lnTo>
                <a:lnTo>
                  <a:pt x="132587" y="755903"/>
                </a:lnTo>
                <a:lnTo>
                  <a:pt x="132587" y="772667"/>
                </a:lnTo>
                <a:lnTo>
                  <a:pt x="134112" y="787907"/>
                </a:lnTo>
                <a:lnTo>
                  <a:pt x="135636" y="801623"/>
                </a:lnTo>
                <a:lnTo>
                  <a:pt x="138684" y="813815"/>
                </a:lnTo>
                <a:lnTo>
                  <a:pt x="140207" y="826007"/>
                </a:lnTo>
                <a:lnTo>
                  <a:pt x="146303" y="847343"/>
                </a:lnTo>
                <a:lnTo>
                  <a:pt x="155448" y="874775"/>
                </a:lnTo>
                <a:lnTo>
                  <a:pt x="160019" y="882395"/>
                </a:lnTo>
                <a:lnTo>
                  <a:pt x="167639" y="896111"/>
                </a:lnTo>
                <a:lnTo>
                  <a:pt x="176784" y="908303"/>
                </a:lnTo>
                <a:lnTo>
                  <a:pt x="185927" y="917447"/>
                </a:lnTo>
                <a:lnTo>
                  <a:pt x="195072" y="925067"/>
                </a:lnTo>
                <a:lnTo>
                  <a:pt x="205739" y="931163"/>
                </a:lnTo>
                <a:lnTo>
                  <a:pt x="205739" y="932687"/>
                </a:lnTo>
                <a:lnTo>
                  <a:pt x="207263" y="932687"/>
                </a:lnTo>
                <a:lnTo>
                  <a:pt x="216407" y="935735"/>
                </a:lnTo>
                <a:lnTo>
                  <a:pt x="217931" y="935735"/>
                </a:lnTo>
                <a:lnTo>
                  <a:pt x="227075" y="938783"/>
                </a:lnTo>
                <a:lnTo>
                  <a:pt x="228600" y="938783"/>
                </a:lnTo>
                <a:lnTo>
                  <a:pt x="237743" y="940307"/>
                </a:lnTo>
                <a:lnTo>
                  <a:pt x="248412" y="938783"/>
                </a:lnTo>
                <a:lnTo>
                  <a:pt x="266700" y="935735"/>
                </a:lnTo>
                <a:lnTo>
                  <a:pt x="284988" y="926591"/>
                </a:lnTo>
                <a:lnTo>
                  <a:pt x="284988" y="925067"/>
                </a:lnTo>
                <a:lnTo>
                  <a:pt x="230124" y="925067"/>
                </a:lnTo>
                <a:lnTo>
                  <a:pt x="225551" y="923543"/>
                </a:lnTo>
                <a:lnTo>
                  <a:pt x="220979" y="923543"/>
                </a:lnTo>
                <a:lnTo>
                  <a:pt x="211836" y="918971"/>
                </a:lnTo>
                <a:lnTo>
                  <a:pt x="213360" y="918971"/>
                </a:lnTo>
                <a:lnTo>
                  <a:pt x="204215" y="914399"/>
                </a:lnTo>
                <a:lnTo>
                  <a:pt x="172212" y="876299"/>
                </a:lnTo>
                <a:lnTo>
                  <a:pt x="156972" y="833627"/>
                </a:lnTo>
                <a:lnTo>
                  <a:pt x="149351" y="786383"/>
                </a:lnTo>
                <a:lnTo>
                  <a:pt x="144779" y="737615"/>
                </a:lnTo>
                <a:lnTo>
                  <a:pt x="144779" y="701039"/>
                </a:lnTo>
                <a:lnTo>
                  <a:pt x="143255" y="681227"/>
                </a:lnTo>
                <a:lnTo>
                  <a:pt x="143255" y="577595"/>
                </a:lnTo>
                <a:lnTo>
                  <a:pt x="144779" y="533399"/>
                </a:lnTo>
                <a:lnTo>
                  <a:pt x="144779" y="339851"/>
                </a:lnTo>
                <a:lnTo>
                  <a:pt x="143255" y="320039"/>
                </a:lnTo>
                <a:lnTo>
                  <a:pt x="143255" y="301751"/>
                </a:lnTo>
                <a:lnTo>
                  <a:pt x="138684" y="251459"/>
                </a:lnTo>
                <a:lnTo>
                  <a:pt x="131063" y="198119"/>
                </a:lnTo>
                <a:lnTo>
                  <a:pt x="112775" y="135635"/>
                </a:lnTo>
                <a:lnTo>
                  <a:pt x="89915" y="88391"/>
                </a:lnTo>
                <a:lnTo>
                  <a:pt x="64007" y="51815"/>
                </a:lnTo>
                <a:lnTo>
                  <a:pt x="45719" y="33527"/>
                </a:lnTo>
                <a:lnTo>
                  <a:pt x="9143" y="0"/>
                </a:lnTo>
                <a:close/>
              </a:path>
              <a:path w="386079" h="940434">
                <a:moveTo>
                  <a:pt x="283463" y="908303"/>
                </a:moveTo>
                <a:lnTo>
                  <a:pt x="275843" y="914399"/>
                </a:lnTo>
                <a:lnTo>
                  <a:pt x="277367" y="914399"/>
                </a:lnTo>
                <a:lnTo>
                  <a:pt x="269748" y="917447"/>
                </a:lnTo>
                <a:lnTo>
                  <a:pt x="263651" y="922019"/>
                </a:lnTo>
                <a:lnTo>
                  <a:pt x="254507" y="923543"/>
                </a:lnTo>
                <a:lnTo>
                  <a:pt x="246887" y="925067"/>
                </a:lnTo>
                <a:lnTo>
                  <a:pt x="284988" y="925067"/>
                </a:lnTo>
                <a:lnTo>
                  <a:pt x="292607" y="920495"/>
                </a:lnTo>
                <a:lnTo>
                  <a:pt x="292607" y="918971"/>
                </a:lnTo>
                <a:lnTo>
                  <a:pt x="300227" y="911351"/>
                </a:lnTo>
                <a:lnTo>
                  <a:pt x="301497" y="909827"/>
                </a:lnTo>
                <a:lnTo>
                  <a:pt x="281939" y="909827"/>
                </a:lnTo>
                <a:lnTo>
                  <a:pt x="283463" y="908303"/>
                </a:lnTo>
                <a:close/>
              </a:path>
              <a:path w="386079" h="940434">
                <a:moveTo>
                  <a:pt x="220979" y="922019"/>
                </a:moveTo>
                <a:lnTo>
                  <a:pt x="220979" y="923543"/>
                </a:lnTo>
                <a:lnTo>
                  <a:pt x="225551" y="923543"/>
                </a:lnTo>
                <a:lnTo>
                  <a:pt x="220979" y="922019"/>
                </a:lnTo>
                <a:close/>
              </a:path>
              <a:path w="386079" h="940434">
                <a:moveTo>
                  <a:pt x="358016" y="712184"/>
                </a:moveTo>
                <a:lnTo>
                  <a:pt x="347472" y="752855"/>
                </a:lnTo>
                <a:lnTo>
                  <a:pt x="341375" y="772667"/>
                </a:lnTo>
                <a:lnTo>
                  <a:pt x="336803" y="790955"/>
                </a:lnTo>
                <a:lnTo>
                  <a:pt x="330707" y="809243"/>
                </a:lnTo>
                <a:lnTo>
                  <a:pt x="324612" y="826007"/>
                </a:lnTo>
                <a:lnTo>
                  <a:pt x="320039" y="842771"/>
                </a:lnTo>
                <a:lnTo>
                  <a:pt x="301751" y="882395"/>
                </a:lnTo>
                <a:lnTo>
                  <a:pt x="281939" y="909827"/>
                </a:lnTo>
                <a:lnTo>
                  <a:pt x="301497" y="909827"/>
                </a:lnTo>
                <a:lnTo>
                  <a:pt x="332231" y="847343"/>
                </a:lnTo>
                <a:lnTo>
                  <a:pt x="350519" y="795527"/>
                </a:lnTo>
                <a:lnTo>
                  <a:pt x="355091" y="775715"/>
                </a:lnTo>
                <a:lnTo>
                  <a:pt x="361188" y="755903"/>
                </a:lnTo>
                <a:lnTo>
                  <a:pt x="371855" y="716279"/>
                </a:lnTo>
                <a:lnTo>
                  <a:pt x="371952" y="715797"/>
                </a:lnTo>
                <a:lnTo>
                  <a:pt x="358016" y="712184"/>
                </a:lnTo>
                <a:close/>
              </a:path>
              <a:path w="386079" h="940434">
                <a:moveTo>
                  <a:pt x="382917" y="705611"/>
                </a:moveTo>
                <a:lnTo>
                  <a:pt x="359663" y="705611"/>
                </a:lnTo>
                <a:lnTo>
                  <a:pt x="373379" y="708659"/>
                </a:lnTo>
                <a:lnTo>
                  <a:pt x="371952" y="715797"/>
                </a:lnTo>
                <a:lnTo>
                  <a:pt x="385572" y="719327"/>
                </a:lnTo>
                <a:lnTo>
                  <a:pt x="382917" y="705611"/>
                </a:lnTo>
                <a:close/>
              </a:path>
              <a:path w="386079" h="940434">
                <a:moveTo>
                  <a:pt x="359663" y="705611"/>
                </a:moveTo>
                <a:lnTo>
                  <a:pt x="358016" y="712184"/>
                </a:lnTo>
                <a:lnTo>
                  <a:pt x="371952" y="715797"/>
                </a:lnTo>
                <a:lnTo>
                  <a:pt x="373379" y="708659"/>
                </a:lnTo>
                <a:lnTo>
                  <a:pt x="359663" y="705611"/>
                </a:lnTo>
                <a:close/>
              </a:path>
              <a:path w="386079" h="940434">
                <a:moveTo>
                  <a:pt x="376427" y="672083"/>
                </a:moveTo>
                <a:lnTo>
                  <a:pt x="344424" y="708659"/>
                </a:lnTo>
                <a:lnTo>
                  <a:pt x="358016" y="712184"/>
                </a:lnTo>
                <a:lnTo>
                  <a:pt x="359663" y="705611"/>
                </a:lnTo>
                <a:lnTo>
                  <a:pt x="382917" y="705611"/>
                </a:lnTo>
                <a:lnTo>
                  <a:pt x="376427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6" name="object 3816"/>
          <p:cNvSpPr/>
          <p:nvPr/>
        </p:nvSpPr>
        <p:spPr>
          <a:xfrm>
            <a:off x="3689603" y="7309104"/>
            <a:ext cx="386080" cy="940435"/>
          </a:xfrm>
          <a:custGeom>
            <a:avLst/>
            <a:gdLst/>
            <a:ahLst/>
            <a:cxnLst/>
            <a:rect l="l" t="t" r="r" b="b"/>
            <a:pathLst>
              <a:path w="386079" h="940434">
                <a:moveTo>
                  <a:pt x="9144" y="0"/>
                </a:moveTo>
                <a:lnTo>
                  <a:pt x="0" y="12191"/>
                </a:lnTo>
                <a:lnTo>
                  <a:pt x="18287" y="27432"/>
                </a:lnTo>
                <a:lnTo>
                  <a:pt x="36575" y="44196"/>
                </a:lnTo>
                <a:lnTo>
                  <a:pt x="45720" y="53339"/>
                </a:lnTo>
                <a:lnTo>
                  <a:pt x="53340" y="62484"/>
                </a:lnTo>
                <a:lnTo>
                  <a:pt x="62484" y="73151"/>
                </a:lnTo>
                <a:lnTo>
                  <a:pt x="70104" y="83820"/>
                </a:lnTo>
                <a:lnTo>
                  <a:pt x="77724" y="96012"/>
                </a:lnTo>
                <a:lnTo>
                  <a:pt x="85344" y="109727"/>
                </a:lnTo>
                <a:lnTo>
                  <a:pt x="91440" y="124968"/>
                </a:lnTo>
                <a:lnTo>
                  <a:pt x="99060" y="141731"/>
                </a:lnTo>
                <a:lnTo>
                  <a:pt x="105156" y="160019"/>
                </a:lnTo>
                <a:lnTo>
                  <a:pt x="111251" y="179831"/>
                </a:lnTo>
                <a:lnTo>
                  <a:pt x="115824" y="202692"/>
                </a:lnTo>
                <a:lnTo>
                  <a:pt x="120396" y="227075"/>
                </a:lnTo>
                <a:lnTo>
                  <a:pt x="123444" y="239268"/>
                </a:lnTo>
                <a:lnTo>
                  <a:pt x="126492" y="269748"/>
                </a:lnTo>
                <a:lnTo>
                  <a:pt x="128016" y="286512"/>
                </a:lnTo>
                <a:lnTo>
                  <a:pt x="128016" y="303275"/>
                </a:lnTo>
                <a:lnTo>
                  <a:pt x="129540" y="321563"/>
                </a:lnTo>
                <a:lnTo>
                  <a:pt x="129540" y="359663"/>
                </a:lnTo>
                <a:lnTo>
                  <a:pt x="131063" y="381000"/>
                </a:lnTo>
                <a:lnTo>
                  <a:pt x="131063" y="445007"/>
                </a:lnTo>
                <a:lnTo>
                  <a:pt x="129540" y="489204"/>
                </a:lnTo>
                <a:lnTo>
                  <a:pt x="129540" y="720851"/>
                </a:lnTo>
                <a:lnTo>
                  <a:pt x="130937" y="737616"/>
                </a:lnTo>
                <a:lnTo>
                  <a:pt x="131063" y="755904"/>
                </a:lnTo>
                <a:lnTo>
                  <a:pt x="132587" y="772668"/>
                </a:lnTo>
                <a:lnTo>
                  <a:pt x="134112" y="787907"/>
                </a:lnTo>
                <a:lnTo>
                  <a:pt x="137160" y="815340"/>
                </a:lnTo>
                <a:lnTo>
                  <a:pt x="140208" y="826007"/>
                </a:lnTo>
                <a:lnTo>
                  <a:pt x="141732" y="838200"/>
                </a:lnTo>
                <a:lnTo>
                  <a:pt x="144780" y="847344"/>
                </a:lnTo>
                <a:lnTo>
                  <a:pt x="147828" y="858012"/>
                </a:lnTo>
                <a:lnTo>
                  <a:pt x="152400" y="865632"/>
                </a:lnTo>
                <a:lnTo>
                  <a:pt x="155448" y="874776"/>
                </a:lnTo>
                <a:lnTo>
                  <a:pt x="158496" y="882396"/>
                </a:lnTo>
                <a:lnTo>
                  <a:pt x="167640" y="896112"/>
                </a:lnTo>
                <a:lnTo>
                  <a:pt x="175260" y="908304"/>
                </a:lnTo>
                <a:lnTo>
                  <a:pt x="184404" y="917448"/>
                </a:lnTo>
                <a:lnTo>
                  <a:pt x="195072" y="926592"/>
                </a:lnTo>
                <a:lnTo>
                  <a:pt x="205740" y="932688"/>
                </a:lnTo>
                <a:lnTo>
                  <a:pt x="216408" y="935736"/>
                </a:lnTo>
                <a:lnTo>
                  <a:pt x="216408" y="937260"/>
                </a:lnTo>
                <a:lnTo>
                  <a:pt x="237744" y="940307"/>
                </a:lnTo>
                <a:lnTo>
                  <a:pt x="248412" y="940307"/>
                </a:lnTo>
                <a:lnTo>
                  <a:pt x="257556" y="938784"/>
                </a:lnTo>
                <a:lnTo>
                  <a:pt x="266700" y="935736"/>
                </a:lnTo>
                <a:lnTo>
                  <a:pt x="275844" y="931163"/>
                </a:lnTo>
                <a:lnTo>
                  <a:pt x="283463" y="926592"/>
                </a:lnTo>
                <a:lnTo>
                  <a:pt x="237744" y="926592"/>
                </a:lnTo>
                <a:lnTo>
                  <a:pt x="228600" y="925068"/>
                </a:lnTo>
                <a:lnTo>
                  <a:pt x="230124" y="925068"/>
                </a:lnTo>
                <a:lnTo>
                  <a:pt x="219456" y="923544"/>
                </a:lnTo>
                <a:lnTo>
                  <a:pt x="220980" y="923544"/>
                </a:lnTo>
                <a:lnTo>
                  <a:pt x="187451" y="899160"/>
                </a:lnTo>
                <a:lnTo>
                  <a:pt x="161544" y="853440"/>
                </a:lnTo>
                <a:lnTo>
                  <a:pt x="156972" y="833628"/>
                </a:lnTo>
                <a:lnTo>
                  <a:pt x="153924" y="824484"/>
                </a:lnTo>
                <a:lnTo>
                  <a:pt x="152400" y="812292"/>
                </a:lnTo>
                <a:lnTo>
                  <a:pt x="149351" y="800100"/>
                </a:lnTo>
                <a:lnTo>
                  <a:pt x="147828" y="786384"/>
                </a:lnTo>
                <a:lnTo>
                  <a:pt x="146304" y="771144"/>
                </a:lnTo>
                <a:lnTo>
                  <a:pt x="146304" y="755904"/>
                </a:lnTo>
                <a:lnTo>
                  <a:pt x="144907" y="739140"/>
                </a:lnTo>
                <a:lnTo>
                  <a:pt x="144780" y="720851"/>
                </a:lnTo>
                <a:lnTo>
                  <a:pt x="143256" y="701040"/>
                </a:lnTo>
                <a:lnTo>
                  <a:pt x="143256" y="533400"/>
                </a:lnTo>
                <a:lnTo>
                  <a:pt x="144780" y="489204"/>
                </a:lnTo>
                <a:lnTo>
                  <a:pt x="144780" y="339851"/>
                </a:lnTo>
                <a:lnTo>
                  <a:pt x="143256" y="321563"/>
                </a:lnTo>
                <a:lnTo>
                  <a:pt x="143256" y="303275"/>
                </a:lnTo>
                <a:lnTo>
                  <a:pt x="137160" y="237744"/>
                </a:lnTo>
                <a:lnTo>
                  <a:pt x="129540" y="199644"/>
                </a:lnTo>
                <a:lnTo>
                  <a:pt x="124968" y="176784"/>
                </a:lnTo>
                <a:lnTo>
                  <a:pt x="112775" y="137160"/>
                </a:lnTo>
                <a:lnTo>
                  <a:pt x="89916" y="88391"/>
                </a:lnTo>
                <a:lnTo>
                  <a:pt x="54863" y="42672"/>
                </a:lnTo>
                <a:lnTo>
                  <a:pt x="45720" y="33527"/>
                </a:lnTo>
                <a:lnTo>
                  <a:pt x="9144" y="0"/>
                </a:lnTo>
                <a:close/>
              </a:path>
              <a:path w="386079" h="940434">
                <a:moveTo>
                  <a:pt x="358333" y="712266"/>
                </a:moveTo>
                <a:lnTo>
                  <a:pt x="358140" y="713232"/>
                </a:lnTo>
                <a:lnTo>
                  <a:pt x="347472" y="752856"/>
                </a:lnTo>
                <a:lnTo>
                  <a:pt x="341375" y="772668"/>
                </a:lnTo>
                <a:lnTo>
                  <a:pt x="336804" y="790956"/>
                </a:lnTo>
                <a:lnTo>
                  <a:pt x="330708" y="809244"/>
                </a:lnTo>
                <a:lnTo>
                  <a:pt x="318516" y="842772"/>
                </a:lnTo>
                <a:lnTo>
                  <a:pt x="312420" y="858012"/>
                </a:lnTo>
                <a:lnTo>
                  <a:pt x="307848" y="871728"/>
                </a:lnTo>
                <a:lnTo>
                  <a:pt x="301751" y="883919"/>
                </a:lnTo>
                <a:lnTo>
                  <a:pt x="289560" y="902207"/>
                </a:lnTo>
                <a:lnTo>
                  <a:pt x="281940" y="909828"/>
                </a:lnTo>
                <a:lnTo>
                  <a:pt x="283463" y="909828"/>
                </a:lnTo>
                <a:lnTo>
                  <a:pt x="275844" y="914400"/>
                </a:lnTo>
                <a:lnTo>
                  <a:pt x="277368" y="914400"/>
                </a:lnTo>
                <a:lnTo>
                  <a:pt x="269748" y="918972"/>
                </a:lnTo>
                <a:lnTo>
                  <a:pt x="262128" y="922019"/>
                </a:lnTo>
                <a:lnTo>
                  <a:pt x="254508" y="923544"/>
                </a:lnTo>
                <a:lnTo>
                  <a:pt x="245363" y="925068"/>
                </a:lnTo>
                <a:lnTo>
                  <a:pt x="246887" y="925068"/>
                </a:lnTo>
                <a:lnTo>
                  <a:pt x="237744" y="926592"/>
                </a:lnTo>
                <a:lnTo>
                  <a:pt x="284988" y="926592"/>
                </a:lnTo>
                <a:lnTo>
                  <a:pt x="292608" y="920496"/>
                </a:lnTo>
                <a:lnTo>
                  <a:pt x="292608" y="918972"/>
                </a:lnTo>
                <a:lnTo>
                  <a:pt x="300228" y="911351"/>
                </a:lnTo>
                <a:lnTo>
                  <a:pt x="320040" y="877824"/>
                </a:lnTo>
                <a:lnTo>
                  <a:pt x="338328" y="832104"/>
                </a:lnTo>
                <a:lnTo>
                  <a:pt x="348996" y="795528"/>
                </a:lnTo>
                <a:lnTo>
                  <a:pt x="355092" y="777240"/>
                </a:lnTo>
                <a:lnTo>
                  <a:pt x="361188" y="757428"/>
                </a:lnTo>
                <a:lnTo>
                  <a:pt x="371856" y="716280"/>
                </a:lnTo>
                <a:lnTo>
                  <a:pt x="371952" y="715797"/>
                </a:lnTo>
                <a:lnTo>
                  <a:pt x="358333" y="712266"/>
                </a:lnTo>
                <a:close/>
              </a:path>
              <a:path w="386079" h="940434">
                <a:moveTo>
                  <a:pt x="382371" y="705612"/>
                </a:moveTo>
                <a:lnTo>
                  <a:pt x="359663" y="705612"/>
                </a:lnTo>
                <a:lnTo>
                  <a:pt x="373380" y="708660"/>
                </a:lnTo>
                <a:lnTo>
                  <a:pt x="371952" y="715797"/>
                </a:lnTo>
                <a:lnTo>
                  <a:pt x="385572" y="719328"/>
                </a:lnTo>
                <a:lnTo>
                  <a:pt x="382371" y="705612"/>
                </a:lnTo>
                <a:close/>
              </a:path>
              <a:path w="386079" h="940434">
                <a:moveTo>
                  <a:pt x="359663" y="705612"/>
                </a:moveTo>
                <a:lnTo>
                  <a:pt x="358333" y="712266"/>
                </a:lnTo>
                <a:lnTo>
                  <a:pt x="371952" y="715797"/>
                </a:lnTo>
                <a:lnTo>
                  <a:pt x="373380" y="708660"/>
                </a:lnTo>
                <a:lnTo>
                  <a:pt x="359663" y="705612"/>
                </a:lnTo>
                <a:close/>
              </a:path>
              <a:path w="386079" h="940434">
                <a:moveTo>
                  <a:pt x="374904" y="673607"/>
                </a:moveTo>
                <a:lnTo>
                  <a:pt x="344424" y="708660"/>
                </a:lnTo>
                <a:lnTo>
                  <a:pt x="358333" y="712266"/>
                </a:lnTo>
                <a:lnTo>
                  <a:pt x="359663" y="705612"/>
                </a:lnTo>
                <a:lnTo>
                  <a:pt x="382371" y="705612"/>
                </a:lnTo>
                <a:lnTo>
                  <a:pt x="374904" y="673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7" name="object 3817"/>
          <p:cNvSpPr/>
          <p:nvPr/>
        </p:nvSpPr>
        <p:spPr>
          <a:xfrm>
            <a:off x="4174235" y="7289292"/>
            <a:ext cx="387350" cy="939165"/>
          </a:xfrm>
          <a:custGeom>
            <a:avLst/>
            <a:gdLst/>
            <a:ahLst/>
            <a:cxnLst/>
            <a:rect l="l" t="t" r="r" b="b"/>
            <a:pathLst>
              <a:path w="387350" h="939165">
                <a:moveTo>
                  <a:pt x="9143" y="0"/>
                </a:moveTo>
                <a:lnTo>
                  <a:pt x="0" y="10668"/>
                </a:lnTo>
                <a:lnTo>
                  <a:pt x="19812" y="25908"/>
                </a:lnTo>
                <a:lnTo>
                  <a:pt x="38100" y="42672"/>
                </a:lnTo>
                <a:lnTo>
                  <a:pt x="45719" y="51816"/>
                </a:lnTo>
                <a:lnTo>
                  <a:pt x="54863" y="60960"/>
                </a:lnTo>
                <a:lnTo>
                  <a:pt x="62484" y="71628"/>
                </a:lnTo>
                <a:lnTo>
                  <a:pt x="71627" y="82296"/>
                </a:lnTo>
                <a:lnTo>
                  <a:pt x="79248" y="94488"/>
                </a:lnTo>
                <a:lnTo>
                  <a:pt x="86867" y="108204"/>
                </a:lnTo>
                <a:lnTo>
                  <a:pt x="92963" y="123444"/>
                </a:lnTo>
                <a:lnTo>
                  <a:pt x="100584" y="140208"/>
                </a:lnTo>
                <a:lnTo>
                  <a:pt x="112775" y="178308"/>
                </a:lnTo>
                <a:lnTo>
                  <a:pt x="121919" y="225552"/>
                </a:lnTo>
                <a:lnTo>
                  <a:pt x="123443" y="237744"/>
                </a:lnTo>
                <a:lnTo>
                  <a:pt x="126491" y="252984"/>
                </a:lnTo>
                <a:lnTo>
                  <a:pt x="126491" y="268224"/>
                </a:lnTo>
                <a:lnTo>
                  <a:pt x="129539" y="301752"/>
                </a:lnTo>
                <a:lnTo>
                  <a:pt x="129539" y="320040"/>
                </a:lnTo>
                <a:lnTo>
                  <a:pt x="130946" y="338328"/>
                </a:lnTo>
                <a:lnTo>
                  <a:pt x="131063" y="576072"/>
                </a:lnTo>
                <a:lnTo>
                  <a:pt x="129539" y="618744"/>
                </a:lnTo>
                <a:lnTo>
                  <a:pt x="129539" y="681228"/>
                </a:lnTo>
                <a:lnTo>
                  <a:pt x="131063" y="701040"/>
                </a:lnTo>
                <a:lnTo>
                  <a:pt x="131063" y="737616"/>
                </a:lnTo>
                <a:lnTo>
                  <a:pt x="134112" y="771144"/>
                </a:lnTo>
                <a:lnTo>
                  <a:pt x="135636" y="786384"/>
                </a:lnTo>
                <a:lnTo>
                  <a:pt x="138684" y="813816"/>
                </a:lnTo>
                <a:lnTo>
                  <a:pt x="141731" y="826008"/>
                </a:lnTo>
                <a:lnTo>
                  <a:pt x="143255" y="836676"/>
                </a:lnTo>
                <a:lnTo>
                  <a:pt x="146303" y="845820"/>
                </a:lnTo>
                <a:lnTo>
                  <a:pt x="149351" y="856488"/>
                </a:lnTo>
                <a:lnTo>
                  <a:pt x="152400" y="864108"/>
                </a:lnTo>
                <a:lnTo>
                  <a:pt x="156972" y="873252"/>
                </a:lnTo>
                <a:lnTo>
                  <a:pt x="160019" y="880872"/>
                </a:lnTo>
                <a:lnTo>
                  <a:pt x="167639" y="894588"/>
                </a:lnTo>
                <a:lnTo>
                  <a:pt x="176784" y="906780"/>
                </a:lnTo>
                <a:lnTo>
                  <a:pt x="185927" y="915924"/>
                </a:lnTo>
                <a:lnTo>
                  <a:pt x="196596" y="925068"/>
                </a:lnTo>
                <a:lnTo>
                  <a:pt x="205739" y="931164"/>
                </a:lnTo>
                <a:lnTo>
                  <a:pt x="207263" y="931164"/>
                </a:lnTo>
                <a:lnTo>
                  <a:pt x="216408" y="935736"/>
                </a:lnTo>
                <a:lnTo>
                  <a:pt x="217931" y="935736"/>
                </a:lnTo>
                <a:lnTo>
                  <a:pt x="227075" y="937260"/>
                </a:lnTo>
                <a:lnTo>
                  <a:pt x="228600" y="937260"/>
                </a:lnTo>
                <a:lnTo>
                  <a:pt x="237743" y="938784"/>
                </a:lnTo>
                <a:lnTo>
                  <a:pt x="249936" y="938784"/>
                </a:lnTo>
                <a:lnTo>
                  <a:pt x="259079" y="937260"/>
                </a:lnTo>
                <a:lnTo>
                  <a:pt x="268224" y="934212"/>
                </a:lnTo>
                <a:lnTo>
                  <a:pt x="277367" y="929640"/>
                </a:lnTo>
                <a:lnTo>
                  <a:pt x="284988" y="925068"/>
                </a:lnTo>
                <a:lnTo>
                  <a:pt x="239267" y="925068"/>
                </a:lnTo>
                <a:lnTo>
                  <a:pt x="230124" y="923544"/>
                </a:lnTo>
                <a:lnTo>
                  <a:pt x="231648" y="923544"/>
                </a:lnTo>
                <a:lnTo>
                  <a:pt x="220979" y="922020"/>
                </a:lnTo>
                <a:lnTo>
                  <a:pt x="222503" y="922020"/>
                </a:lnTo>
                <a:lnTo>
                  <a:pt x="216408" y="918972"/>
                </a:lnTo>
                <a:lnTo>
                  <a:pt x="213360" y="918972"/>
                </a:lnTo>
                <a:lnTo>
                  <a:pt x="204215" y="912876"/>
                </a:lnTo>
                <a:lnTo>
                  <a:pt x="196596" y="906780"/>
                </a:lnTo>
                <a:lnTo>
                  <a:pt x="188975" y="897636"/>
                </a:lnTo>
                <a:lnTo>
                  <a:pt x="179831" y="886968"/>
                </a:lnTo>
                <a:lnTo>
                  <a:pt x="173736" y="874776"/>
                </a:lnTo>
                <a:lnTo>
                  <a:pt x="169163" y="867156"/>
                </a:lnTo>
                <a:lnTo>
                  <a:pt x="163067" y="851916"/>
                </a:lnTo>
                <a:lnTo>
                  <a:pt x="160019" y="842772"/>
                </a:lnTo>
                <a:lnTo>
                  <a:pt x="156972" y="832104"/>
                </a:lnTo>
                <a:lnTo>
                  <a:pt x="155448" y="822960"/>
                </a:lnTo>
                <a:lnTo>
                  <a:pt x="152400" y="810768"/>
                </a:lnTo>
                <a:lnTo>
                  <a:pt x="150875" y="798576"/>
                </a:lnTo>
                <a:lnTo>
                  <a:pt x="149351" y="784860"/>
                </a:lnTo>
                <a:lnTo>
                  <a:pt x="146303" y="754380"/>
                </a:lnTo>
                <a:lnTo>
                  <a:pt x="146303" y="737616"/>
                </a:lnTo>
                <a:lnTo>
                  <a:pt x="144779" y="719328"/>
                </a:lnTo>
                <a:lnTo>
                  <a:pt x="144779" y="531876"/>
                </a:lnTo>
                <a:lnTo>
                  <a:pt x="146303" y="487680"/>
                </a:lnTo>
                <a:lnTo>
                  <a:pt x="146303" y="358140"/>
                </a:lnTo>
                <a:lnTo>
                  <a:pt x="144897" y="339852"/>
                </a:lnTo>
                <a:lnTo>
                  <a:pt x="144779" y="320040"/>
                </a:lnTo>
                <a:lnTo>
                  <a:pt x="143255" y="301752"/>
                </a:lnTo>
                <a:lnTo>
                  <a:pt x="143255" y="283464"/>
                </a:lnTo>
                <a:lnTo>
                  <a:pt x="141731" y="266700"/>
                </a:lnTo>
                <a:lnTo>
                  <a:pt x="138684" y="236220"/>
                </a:lnTo>
                <a:lnTo>
                  <a:pt x="135636" y="222504"/>
                </a:lnTo>
                <a:lnTo>
                  <a:pt x="131063" y="198120"/>
                </a:lnTo>
                <a:lnTo>
                  <a:pt x="126491" y="175260"/>
                </a:lnTo>
                <a:lnTo>
                  <a:pt x="120396" y="153924"/>
                </a:lnTo>
                <a:lnTo>
                  <a:pt x="112775" y="135636"/>
                </a:lnTo>
                <a:lnTo>
                  <a:pt x="106679" y="117348"/>
                </a:lnTo>
                <a:lnTo>
                  <a:pt x="99060" y="102108"/>
                </a:lnTo>
                <a:lnTo>
                  <a:pt x="91439" y="88392"/>
                </a:lnTo>
                <a:lnTo>
                  <a:pt x="82296" y="74676"/>
                </a:lnTo>
                <a:lnTo>
                  <a:pt x="74675" y="62484"/>
                </a:lnTo>
                <a:lnTo>
                  <a:pt x="56387" y="41148"/>
                </a:lnTo>
                <a:lnTo>
                  <a:pt x="47243" y="32004"/>
                </a:lnTo>
                <a:lnTo>
                  <a:pt x="28955" y="15240"/>
                </a:lnTo>
                <a:lnTo>
                  <a:pt x="9143" y="0"/>
                </a:lnTo>
                <a:close/>
              </a:path>
              <a:path w="387350" h="939165">
                <a:moveTo>
                  <a:pt x="248412" y="923544"/>
                </a:moveTo>
                <a:lnTo>
                  <a:pt x="239267" y="925068"/>
                </a:lnTo>
                <a:lnTo>
                  <a:pt x="246887" y="925068"/>
                </a:lnTo>
                <a:lnTo>
                  <a:pt x="248412" y="923544"/>
                </a:lnTo>
                <a:close/>
              </a:path>
              <a:path w="387350" h="939165">
                <a:moveTo>
                  <a:pt x="359809" y="710982"/>
                </a:moveTo>
                <a:lnTo>
                  <a:pt x="359663" y="711708"/>
                </a:lnTo>
                <a:lnTo>
                  <a:pt x="347472" y="751332"/>
                </a:lnTo>
                <a:lnTo>
                  <a:pt x="342900" y="771144"/>
                </a:lnTo>
                <a:lnTo>
                  <a:pt x="336803" y="789432"/>
                </a:lnTo>
                <a:lnTo>
                  <a:pt x="332231" y="807720"/>
                </a:lnTo>
                <a:lnTo>
                  <a:pt x="320039" y="841248"/>
                </a:lnTo>
                <a:lnTo>
                  <a:pt x="301751" y="882396"/>
                </a:lnTo>
                <a:lnTo>
                  <a:pt x="271272" y="917448"/>
                </a:lnTo>
                <a:lnTo>
                  <a:pt x="256031" y="922020"/>
                </a:lnTo>
                <a:lnTo>
                  <a:pt x="246887" y="925068"/>
                </a:lnTo>
                <a:lnTo>
                  <a:pt x="286512" y="925068"/>
                </a:lnTo>
                <a:lnTo>
                  <a:pt x="292608" y="918972"/>
                </a:lnTo>
                <a:lnTo>
                  <a:pt x="294131" y="918972"/>
                </a:lnTo>
                <a:lnTo>
                  <a:pt x="300227" y="911352"/>
                </a:lnTo>
                <a:lnTo>
                  <a:pt x="307848" y="900684"/>
                </a:lnTo>
                <a:lnTo>
                  <a:pt x="313943" y="888492"/>
                </a:lnTo>
                <a:lnTo>
                  <a:pt x="321563" y="876300"/>
                </a:lnTo>
                <a:lnTo>
                  <a:pt x="327660" y="862584"/>
                </a:lnTo>
                <a:lnTo>
                  <a:pt x="333755" y="845820"/>
                </a:lnTo>
                <a:lnTo>
                  <a:pt x="339851" y="830580"/>
                </a:lnTo>
                <a:lnTo>
                  <a:pt x="344424" y="812292"/>
                </a:lnTo>
                <a:lnTo>
                  <a:pt x="356615" y="775716"/>
                </a:lnTo>
                <a:lnTo>
                  <a:pt x="361188" y="755904"/>
                </a:lnTo>
                <a:lnTo>
                  <a:pt x="373379" y="714756"/>
                </a:lnTo>
                <a:lnTo>
                  <a:pt x="373452" y="714393"/>
                </a:lnTo>
                <a:lnTo>
                  <a:pt x="359809" y="710982"/>
                </a:lnTo>
                <a:close/>
              </a:path>
              <a:path w="387350" h="939165">
                <a:moveTo>
                  <a:pt x="213360" y="917448"/>
                </a:moveTo>
                <a:lnTo>
                  <a:pt x="213360" y="918972"/>
                </a:lnTo>
                <a:lnTo>
                  <a:pt x="216408" y="918972"/>
                </a:lnTo>
                <a:lnTo>
                  <a:pt x="213360" y="917448"/>
                </a:lnTo>
                <a:close/>
              </a:path>
              <a:path w="387350" h="939165">
                <a:moveTo>
                  <a:pt x="383895" y="704088"/>
                </a:moveTo>
                <a:lnTo>
                  <a:pt x="361188" y="704088"/>
                </a:lnTo>
                <a:lnTo>
                  <a:pt x="374903" y="707136"/>
                </a:lnTo>
                <a:lnTo>
                  <a:pt x="373452" y="714393"/>
                </a:lnTo>
                <a:lnTo>
                  <a:pt x="387096" y="717804"/>
                </a:lnTo>
                <a:lnTo>
                  <a:pt x="383895" y="704088"/>
                </a:lnTo>
                <a:close/>
              </a:path>
              <a:path w="387350" h="939165">
                <a:moveTo>
                  <a:pt x="361188" y="704088"/>
                </a:moveTo>
                <a:lnTo>
                  <a:pt x="359809" y="710982"/>
                </a:lnTo>
                <a:lnTo>
                  <a:pt x="373452" y="714393"/>
                </a:lnTo>
                <a:lnTo>
                  <a:pt x="374903" y="707136"/>
                </a:lnTo>
                <a:lnTo>
                  <a:pt x="361188" y="704088"/>
                </a:lnTo>
                <a:close/>
              </a:path>
              <a:path w="387350" h="939165">
                <a:moveTo>
                  <a:pt x="376427" y="672084"/>
                </a:moveTo>
                <a:lnTo>
                  <a:pt x="344424" y="707136"/>
                </a:lnTo>
                <a:lnTo>
                  <a:pt x="359809" y="710982"/>
                </a:lnTo>
                <a:lnTo>
                  <a:pt x="361188" y="704088"/>
                </a:lnTo>
                <a:lnTo>
                  <a:pt x="383895" y="704088"/>
                </a:lnTo>
                <a:lnTo>
                  <a:pt x="376427" y="672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8" name="object 3818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9" name="object 38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看图说话（文本生成）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754680" y="2526962"/>
            <a:ext cx="4037469" cy="1563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743711" y="6176314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看图说话</a:t>
            </a:r>
            <a:r>
              <a:rPr dirty="0" sz="1000" spc="-15">
                <a:latin typeface="微软雅黑"/>
                <a:cs typeface="微软雅黑"/>
              </a:rPr>
              <a:t>（VQA）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071116" y="6925088"/>
            <a:ext cx="3418331" cy="2196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作诗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31969" y="2694593"/>
            <a:ext cx="3954602" cy="1171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1046438" y="6176314"/>
            <a:ext cx="956944" cy="139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目录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solidFill>
                  <a:srgbClr val="A6A6A6"/>
                </a:solidFill>
                <a:latin typeface="微软雅黑"/>
                <a:cs typeface="微软雅黑"/>
              </a:rPr>
              <a:t>前馈神经网络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solidFill>
                  <a:srgbClr val="A6A6A6"/>
                </a:solidFill>
                <a:latin typeface="微软雅黑"/>
                <a:cs typeface="微软雅黑"/>
              </a:rPr>
              <a:t>卷积神经网络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solidFill>
                  <a:srgbClr val="A6A6A6"/>
                </a:solidFill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 b="1">
                <a:latin typeface="微软雅黑"/>
                <a:cs typeface="微软雅黑"/>
              </a:rPr>
              <a:t>如何实现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3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59117" y="1726199"/>
            <a:ext cx="7721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535935" y="2971800"/>
            <a:ext cx="143510" cy="320040"/>
          </a:xfrm>
          <a:custGeom>
            <a:avLst/>
            <a:gdLst/>
            <a:ahLst/>
            <a:cxnLst/>
            <a:rect l="l" t="t" r="r" b="b"/>
            <a:pathLst>
              <a:path w="143510" h="320039">
                <a:moveTo>
                  <a:pt x="65531" y="6096"/>
                </a:moveTo>
                <a:lnTo>
                  <a:pt x="65531" y="316992"/>
                </a:lnTo>
                <a:lnTo>
                  <a:pt x="68580" y="320039"/>
                </a:lnTo>
                <a:lnTo>
                  <a:pt x="143256" y="320039"/>
                </a:lnTo>
                <a:lnTo>
                  <a:pt x="143256" y="313944"/>
                </a:lnTo>
                <a:lnTo>
                  <a:pt x="77724" y="313944"/>
                </a:lnTo>
                <a:lnTo>
                  <a:pt x="71627" y="307848"/>
                </a:lnTo>
                <a:lnTo>
                  <a:pt x="77724" y="307848"/>
                </a:lnTo>
                <a:lnTo>
                  <a:pt x="77724" y="13716"/>
                </a:lnTo>
                <a:lnTo>
                  <a:pt x="71627" y="13716"/>
                </a:lnTo>
                <a:lnTo>
                  <a:pt x="65531" y="6096"/>
                </a:lnTo>
                <a:close/>
              </a:path>
              <a:path w="143510" h="320039">
                <a:moveTo>
                  <a:pt x="77724" y="307848"/>
                </a:moveTo>
                <a:lnTo>
                  <a:pt x="71627" y="307848"/>
                </a:lnTo>
                <a:lnTo>
                  <a:pt x="77724" y="313944"/>
                </a:lnTo>
                <a:lnTo>
                  <a:pt x="77724" y="307848"/>
                </a:lnTo>
                <a:close/>
              </a:path>
              <a:path w="143510" h="320039">
                <a:moveTo>
                  <a:pt x="143256" y="307848"/>
                </a:moveTo>
                <a:lnTo>
                  <a:pt x="77724" y="307848"/>
                </a:lnTo>
                <a:lnTo>
                  <a:pt x="77724" y="313944"/>
                </a:lnTo>
                <a:lnTo>
                  <a:pt x="143256" y="313944"/>
                </a:lnTo>
                <a:lnTo>
                  <a:pt x="143256" y="307848"/>
                </a:lnTo>
                <a:close/>
              </a:path>
              <a:path w="143510" h="320039">
                <a:moveTo>
                  <a:pt x="74675" y="0"/>
                </a:moveTo>
                <a:lnTo>
                  <a:pt x="0" y="0"/>
                </a:lnTo>
                <a:lnTo>
                  <a:pt x="0" y="13716"/>
                </a:lnTo>
                <a:lnTo>
                  <a:pt x="65531" y="13716"/>
                </a:lnTo>
                <a:lnTo>
                  <a:pt x="65531" y="6096"/>
                </a:lnTo>
                <a:lnTo>
                  <a:pt x="77724" y="6096"/>
                </a:lnTo>
                <a:lnTo>
                  <a:pt x="77724" y="3048"/>
                </a:lnTo>
                <a:lnTo>
                  <a:pt x="74675" y="0"/>
                </a:lnTo>
                <a:close/>
              </a:path>
              <a:path w="143510" h="320039">
                <a:moveTo>
                  <a:pt x="77724" y="6096"/>
                </a:moveTo>
                <a:lnTo>
                  <a:pt x="65531" y="6096"/>
                </a:lnTo>
                <a:lnTo>
                  <a:pt x="71627" y="13716"/>
                </a:lnTo>
                <a:lnTo>
                  <a:pt x="77724" y="13716"/>
                </a:lnTo>
                <a:lnTo>
                  <a:pt x="77724" y="6096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35935" y="2978658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256" y="0"/>
                </a:lnTo>
              </a:path>
            </a:pathLst>
          </a:custGeom>
          <a:ln w="13716">
            <a:solidFill>
              <a:srgbClr val="3D6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93947" y="2671572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255" y="0"/>
                </a:lnTo>
              </a:path>
            </a:pathLst>
          </a:custGeom>
          <a:ln w="12192">
            <a:solidFill>
              <a:srgbClr val="4774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35935" y="2665476"/>
            <a:ext cx="143510" cy="320040"/>
          </a:xfrm>
          <a:custGeom>
            <a:avLst/>
            <a:gdLst/>
            <a:ahLst/>
            <a:cxnLst/>
            <a:rect l="l" t="t" r="r" b="b"/>
            <a:pathLst>
              <a:path w="143510" h="320039">
                <a:moveTo>
                  <a:pt x="65531" y="306324"/>
                </a:moveTo>
                <a:lnTo>
                  <a:pt x="0" y="306324"/>
                </a:lnTo>
                <a:lnTo>
                  <a:pt x="0" y="320040"/>
                </a:lnTo>
                <a:lnTo>
                  <a:pt x="74675" y="320040"/>
                </a:lnTo>
                <a:lnTo>
                  <a:pt x="77724" y="316992"/>
                </a:lnTo>
                <a:lnTo>
                  <a:pt x="77724" y="312420"/>
                </a:lnTo>
                <a:lnTo>
                  <a:pt x="65531" y="312420"/>
                </a:lnTo>
                <a:lnTo>
                  <a:pt x="65531" y="306324"/>
                </a:lnTo>
                <a:close/>
              </a:path>
              <a:path w="143510" h="320039">
                <a:moveTo>
                  <a:pt x="143256" y="0"/>
                </a:moveTo>
                <a:lnTo>
                  <a:pt x="68580" y="0"/>
                </a:lnTo>
                <a:lnTo>
                  <a:pt x="65531" y="1524"/>
                </a:lnTo>
                <a:lnTo>
                  <a:pt x="65531" y="312420"/>
                </a:lnTo>
                <a:lnTo>
                  <a:pt x="71627" y="306324"/>
                </a:lnTo>
                <a:lnTo>
                  <a:pt x="77724" y="306324"/>
                </a:lnTo>
                <a:lnTo>
                  <a:pt x="77724" y="12192"/>
                </a:lnTo>
                <a:lnTo>
                  <a:pt x="71627" y="12192"/>
                </a:lnTo>
                <a:lnTo>
                  <a:pt x="77724" y="6096"/>
                </a:lnTo>
                <a:lnTo>
                  <a:pt x="143256" y="6096"/>
                </a:lnTo>
                <a:lnTo>
                  <a:pt x="143256" y="0"/>
                </a:lnTo>
                <a:close/>
              </a:path>
              <a:path w="143510" h="320039">
                <a:moveTo>
                  <a:pt x="77724" y="306324"/>
                </a:moveTo>
                <a:lnTo>
                  <a:pt x="71627" y="306324"/>
                </a:lnTo>
                <a:lnTo>
                  <a:pt x="65531" y="312420"/>
                </a:lnTo>
                <a:lnTo>
                  <a:pt x="77724" y="312420"/>
                </a:lnTo>
                <a:lnTo>
                  <a:pt x="77724" y="306324"/>
                </a:lnTo>
                <a:close/>
              </a:path>
              <a:path w="143510" h="320039">
                <a:moveTo>
                  <a:pt x="77724" y="6096"/>
                </a:moveTo>
                <a:lnTo>
                  <a:pt x="71627" y="12192"/>
                </a:lnTo>
                <a:lnTo>
                  <a:pt x="77724" y="12192"/>
                </a:lnTo>
                <a:lnTo>
                  <a:pt x="77724" y="6096"/>
                </a:lnTo>
                <a:close/>
              </a:path>
              <a:path w="143510" h="320039">
                <a:moveTo>
                  <a:pt x="143256" y="6096"/>
                </a:moveTo>
                <a:lnTo>
                  <a:pt x="77724" y="6096"/>
                </a:lnTo>
                <a:lnTo>
                  <a:pt x="77724" y="12192"/>
                </a:lnTo>
                <a:lnTo>
                  <a:pt x="143256" y="12192"/>
                </a:lnTo>
                <a:lnTo>
                  <a:pt x="143256" y="6096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21179" y="2869692"/>
            <a:ext cx="715010" cy="218440"/>
          </a:xfrm>
          <a:custGeom>
            <a:avLst/>
            <a:gdLst/>
            <a:ahLst/>
            <a:cxnLst/>
            <a:rect l="l" t="t" r="r" b="b"/>
            <a:pathLst>
              <a:path w="715010" h="218439">
                <a:moveTo>
                  <a:pt x="0" y="0"/>
                </a:moveTo>
                <a:lnTo>
                  <a:pt x="714756" y="0"/>
                </a:lnTo>
                <a:lnTo>
                  <a:pt x="714756" y="217931"/>
                </a:lnTo>
                <a:lnTo>
                  <a:pt x="0" y="217931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15083" y="2863596"/>
            <a:ext cx="727075" cy="230504"/>
          </a:xfrm>
          <a:custGeom>
            <a:avLst/>
            <a:gdLst/>
            <a:ahLst/>
            <a:cxnLst/>
            <a:rect l="l" t="t" r="r" b="b"/>
            <a:pathLst>
              <a:path w="727075" h="230505">
                <a:moveTo>
                  <a:pt x="72390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27075"/>
                </a:lnTo>
                <a:lnTo>
                  <a:pt x="3048" y="230124"/>
                </a:lnTo>
                <a:lnTo>
                  <a:pt x="723900" y="230124"/>
                </a:lnTo>
                <a:lnTo>
                  <a:pt x="726948" y="227075"/>
                </a:lnTo>
                <a:lnTo>
                  <a:pt x="726948" y="224027"/>
                </a:lnTo>
                <a:lnTo>
                  <a:pt x="12192" y="224027"/>
                </a:lnTo>
                <a:lnTo>
                  <a:pt x="6096" y="217931"/>
                </a:lnTo>
                <a:lnTo>
                  <a:pt x="12192" y="217931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6"/>
                </a:lnTo>
                <a:lnTo>
                  <a:pt x="726948" y="6096"/>
                </a:lnTo>
                <a:lnTo>
                  <a:pt x="726948" y="3048"/>
                </a:lnTo>
                <a:lnTo>
                  <a:pt x="723900" y="0"/>
                </a:lnTo>
                <a:close/>
              </a:path>
              <a:path w="727075" h="230505">
                <a:moveTo>
                  <a:pt x="12192" y="217931"/>
                </a:moveTo>
                <a:lnTo>
                  <a:pt x="6096" y="217931"/>
                </a:lnTo>
                <a:lnTo>
                  <a:pt x="12192" y="224027"/>
                </a:lnTo>
                <a:lnTo>
                  <a:pt x="12192" y="217931"/>
                </a:lnTo>
                <a:close/>
              </a:path>
              <a:path w="727075" h="230505">
                <a:moveTo>
                  <a:pt x="714756" y="217931"/>
                </a:moveTo>
                <a:lnTo>
                  <a:pt x="12192" y="217931"/>
                </a:lnTo>
                <a:lnTo>
                  <a:pt x="12192" y="224027"/>
                </a:lnTo>
                <a:lnTo>
                  <a:pt x="714756" y="224027"/>
                </a:lnTo>
                <a:lnTo>
                  <a:pt x="714756" y="217931"/>
                </a:lnTo>
                <a:close/>
              </a:path>
              <a:path w="727075" h="230505">
                <a:moveTo>
                  <a:pt x="714756" y="6096"/>
                </a:moveTo>
                <a:lnTo>
                  <a:pt x="714756" y="224027"/>
                </a:lnTo>
                <a:lnTo>
                  <a:pt x="720852" y="217931"/>
                </a:lnTo>
                <a:lnTo>
                  <a:pt x="726948" y="217931"/>
                </a:lnTo>
                <a:lnTo>
                  <a:pt x="726948" y="12191"/>
                </a:lnTo>
                <a:lnTo>
                  <a:pt x="720852" y="12191"/>
                </a:lnTo>
                <a:lnTo>
                  <a:pt x="714756" y="6096"/>
                </a:lnTo>
                <a:close/>
              </a:path>
              <a:path w="727075" h="230505">
                <a:moveTo>
                  <a:pt x="726948" y="217931"/>
                </a:moveTo>
                <a:lnTo>
                  <a:pt x="720852" y="217931"/>
                </a:lnTo>
                <a:lnTo>
                  <a:pt x="714756" y="224027"/>
                </a:lnTo>
                <a:lnTo>
                  <a:pt x="726948" y="224027"/>
                </a:lnTo>
                <a:lnTo>
                  <a:pt x="726948" y="217931"/>
                </a:lnTo>
                <a:close/>
              </a:path>
              <a:path w="727075" h="230505">
                <a:moveTo>
                  <a:pt x="12192" y="6096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6"/>
                </a:lnTo>
                <a:close/>
              </a:path>
              <a:path w="727075" h="230505">
                <a:moveTo>
                  <a:pt x="714756" y="6096"/>
                </a:moveTo>
                <a:lnTo>
                  <a:pt x="12192" y="6096"/>
                </a:lnTo>
                <a:lnTo>
                  <a:pt x="12192" y="12191"/>
                </a:lnTo>
                <a:lnTo>
                  <a:pt x="714756" y="12191"/>
                </a:lnTo>
                <a:lnTo>
                  <a:pt x="714756" y="6096"/>
                </a:lnTo>
                <a:close/>
              </a:path>
              <a:path w="727075" h="230505">
                <a:moveTo>
                  <a:pt x="726948" y="6096"/>
                </a:moveTo>
                <a:lnTo>
                  <a:pt x="714756" y="6096"/>
                </a:lnTo>
                <a:lnTo>
                  <a:pt x="720852" y="12191"/>
                </a:lnTo>
                <a:lnTo>
                  <a:pt x="726948" y="12191"/>
                </a:lnTo>
                <a:lnTo>
                  <a:pt x="726948" y="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821179" y="2870765"/>
            <a:ext cx="7150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宋体"/>
                <a:cs typeface="宋体"/>
              </a:rPr>
              <a:t>可计算问题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679192" y="2561844"/>
            <a:ext cx="715010" cy="218440"/>
          </a:xfrm>
          <a:custGeom>
            <a:avLst/>
            <a:gdLst/>
            <a:ahLst/>
            <a:cxnLst/>
            <a:rect l="l" t="t" r="r" b="b"/>
            <a:pathLst>
              <a:path w="715010" h="218439">
                <a:moveTo>
                  <a:pt x="0" y="0"/>
                </a:moveTo>
                <a:lnTo>
                  <a:pt x="714756" y="0"/>
                </a:lnTo>
                <a:lnTo>
                  <a:pt x="714756" y="217931"/>
                </a:lnTo>
                <a:lnTo>
                  <a:pt x="0" y="217931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73095" y="2555748"/>
            <a:ext cx="727075" cy="230504"/>
          </a:xfrm>
          <a:custGeom>
            <a:avLst/>
            <a:gdLst/>
            <a:ahLst/>
            <a:cxnLst/>
            <a:rect l="l" t="t" r="r" b="b"/>
            <a:pathLst>
              <a:path w="727075" h="230505">
                <a:moveTo>
                  <a:pt x="72390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28600"/>
                </a:lnTo>
                <a:lnTo>
                  <a:pt x="3048" y="230124"/>
                </a:lnTo>
                <a:lnTo>
                  <a:pt x="723900" y="230124"/>
                </a:lnTo>
                <a:lnTo>
                  <a:pt x="726948" y="228600"/>
                </a:lnTo>
                <a:lnTo>
                  <a:pt x="726948" y="224027"/>
                </a:lnTo>
                <a:lnTo>
                  <a:pt x="12192" y="224027"/>
                </a:lnTo>
                <a:lnTo>
                  <a:pt x="6096" y="217931"/>
                </a:lnTo>
                <a:lnTo>
                  <a:pt x="12192" y="217931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6"/>
                </a:lnTo>
                <a:lnTo>
                  <a:pt x="726948" y="6096"/>
                </a:lnTo>
                <a:lnTo>
                  <a:pt x="726948" y="3048"/>
                </a:lnTo>
                <a:lnTo>
                  <a:pt x="723900" y="0"/>
                </a:lnTo>
                <a:close/>
              </a:path>
              <a:path w="727075" h="230505">
                <a:moveTo>
                  <a:pt x="12192" y="217931"/>
                </a:moveTo>
                <a:lnTo>
                  <a:pt x="6096" y="217931"/>
                </a:lnTo>
                <a:lnTo>
                  <a:pt x="12192" y="224027"/>
                </a:lnTo>
                <a:lnTo>
                  <a:pt x="12192" y="217931"/>
                </a:lnTo>
                <a:close/>
              </a:path>
              <a:path w="727075" h="230505">
                <a:moveTo>
                  <a:pt x="714756" y="217931"/>
                </a:moveTo>
                <a:lnTo>
                  <a:pt x="12192" y="217931"/>
                </a:lnTo>
                <a:lnTo>
                  <a:pt x="12192" y="224027"/>
                </a:lnTo>
                <a:lnTo>
                  <a:pt x="714756" y="224027"/>
                </a:lnTo>
                <a:lnTo>
                  <a:pt x="714756" y="217931"/>
                </a:lnTo>
                <a:close/>
              </a:path>
              <a:path w="727075" h="230505">
                <a:moveTo>
                  <a:pt x="714756" y="6096"/>
                </a:moveTo>
                <a:lnTo>
                  <a:pt x="714756" y="224027"/>
                </a:lnTo>
                <a:lnTo>
                  <a:pt x="720852" y="217931"/>
                </a:lnTo>
                <a:lnTo>
                  <a:pt x="726948" y="217931"/>
                </a:lnTo>
                <a:lnTo>
                  <a:pt x="726948" y="12191"/>
                </a:lnTo>
                <a:lnTo>
                  <a:pt x="720852" y="12191"/>
                </a:lnTo>
                <a:lnTo>
                  <a:pt x="714756" y="6096"/>
                </a:lnTo>
                <a:close/>
              </a:path>
              <a:path w="727075" h="230505">
                <a:moveTo>
                  <a:pt x="726948" y="217931"/>
                </a:moveTo>
                <a:lnTo>
                  <a:pt x="720852" y="217931"/>
                </a:lnTo>
                <a:lnTo>
                  <a:pt x="714756" y="224027"/>
                </a:lnTo>
                <a:lnTo>
                  <a:pt x="726948" y="224027"/>
                </a:lnTo>
                <a:lnTo>
                  <a:pt x="726948" y="217931"/>
                </a:lnTo>
                <a:close/>
              </a:path>
              <a:path w="727075" h="230505">
                <a:moveTo>
                  <a:pt x="12192" y="6096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6"/>
                </a:lnTo>
                <a:close/>
              </a:path>
              <a:path w="727075" h="230505">
                <a:moveTo>
                  <a:pt x="714756" y="6096"/>
                </a:moveTo>
                <a:lnTo>
                  <a:pt x="12192" y="6096"/>
                </a:lnTo>
                <a:lnTo>
                  <a:pt x="12192" y="12191"/>
                </a:lnTo>
                <a:lnTo>
                  <a:pt x="714756" y="12191"/>
                </a:lnTo>
                <a:lnTo>
                  <a:pt x="714756" y="6096"/>
                </a:lnTo>
                <a:close/>
              </a:path>
              <a:path w="727075" h="230505">
                <a:moveTo>
                  <a:pt x="726948" y="6096"/>
                </a:moveTo>
                <a:lnTo>
                  <a:pt x="714756" y="6096"/>
                </a:lnTo>
                <a:lnTo>
                  <a:pt x="720852" y="12191"/>
                </a:lnTo>
                <a:lnTo>
                  <a:pt x="726948" y="12191"/>
                </a:lnTo>
                <a:lnTo>
                  <a:pt x="726948" y="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2679192" y="2562845"/>
            <a:ext cx="7150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225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37203" y="2561844"/>
            <a:ext cx="715010" cy="218440"/>
          </a:xfrm>
          <a:custGeom>
            <a:avLst/>
            <a:gdLst/>
            <a:ahLst/>
            <a:cxnLst/>
            <a:rect l="l" t="t" r="r" b="b"/>
            <a:pathLst>
              <a:path w="715010" h="218439">
                <a:moveTo>
                  <a:pt x="0" y="0"/>
                </a:moveTo>
                <a:lnTo>
                  <a:pt x="714756" y="0"/>
                </a:lnTo>
                <a:lnTo>
                  <a:pt x="714756" y="217931"/>
                </a:lnTo>
                <a:lnTo>
                  <a:pt x="0" y="217931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29584" y="2555748"/>
            <a:ext cx="728980" cy="230504"/>
          </a:xfrm>
          <a:custGeom>
            <a:avLst/>
            <a:gdLst/>
            <a:ahLst/>
            <a:cxnLst/>
            <a:rect l="l" t="t" r="r" b="b"/>
            <a:pathLst>
              <a:path w="728979" h="230505">
                <a:moveTo>
                  <a:pt x="72542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28600"/>
                </a:lnTo>
                <a:lnTo>
                  <a:pt x="3048" y="230124"/>
                </a:lnTo>
                <a:lnTo>
                  <a:pt x="725424" y="230124"/>
                </a:lnTo>
                <a:lnTo>
                  <a:pt x="728471" y="228600"/>
                </a:lnTo>
                <a:lnTo>
                  <a:pt x="728471" y="224027"/>
                </a:lnTo>
                <a:lnTo>
                  <a:pt x="13715" y="224027"/>
                </a:lnTo>
                <a:lnTo>
                  <a:pt x="7619" y="217931"/>
                </a:lnTo>
                <a:lnTo>
                  <a:pt x="13715" y="217931"/>
                </a:lnTo>
                <a:lnTo>
                  <a:pt x="13715" y="12191"/>
                </a:lnTo>
                <a:lnTo>
                  <a:pt x="7619" y="12191"/>
                </a:lnTo>
                <a:lnTo>
                  <a:pt x="13715" y="6096"/>
                </a:lnTo>
                <a:lnTo>
                  <a:pt x="728471" y="6096"/>
                </a:lnTo>
                <a:lnTo>
                  <a:pt x="728471" y="3048"/>
                </a:lnTo>
                <a:lnTo>
                  <a:pt x="725424" y="0"/>
                </a:lnTo>
                <a:close/>
              </a:path>
              <a:path w="728979" h="230505">
                <a:moveTo>
                  <a:pt x="13715" y="217931"/>
                </a:moveTo>
                <a:lnTo>
                  <a:pt x="7619" y="217931"/>
                </a:lnTo>
                <a:lnTo>
                  <a:pt x="13715" y="224027"/>
                </a:lnTo>
                <a:lnTo>
                  <a:pt x="13715" y="217931"/>
                </a:lnTo>
                <a:close/>
              </a:path>
              <a:path w="728979" h="230505">
                <a:moveTo>
                  <a:pt x="714755" y="217931"/>
                </a:moveTo>
                <a:lnTo>
                  <a:pt x="13715" y="217931"/>
                </a:lnTo>
                <a:lnTo>
                  <a:pt x="13715" y="224027"/>
                </a:lnTo>
                <a:lnTo>
                  <a:pt x="714755" y="224027"/>
                </a:lnTo>
                <a:lnTo>
                  <a:pt x="714755" y="217931"/>
                </a:lnTo>
                <a:close/>
              </a:path>
              <a:path w="728979" h="230505">
                <a:moveTo>
                  <a:pt x="714755" y="6096"/>
                </a:moveTo>
                <a:lnTo>
                  <a:pt x="714755" y="224027"/>
                </a:lnTo>
                <a:lnTo>
                  <a:pt x="722376" y="217931"/>
                </a:lnTo>
                <a:lnTo>
                  <a:pt x="728471" y="217931"/>
                </a:lnTo>
                <a:lnTo>
                  <a:pt x="728471" y="12191"/>
                </a:lnTo>
                <a:lnTo>
                  <a:pt x="722376" y="12191"/>
                </a:lnTo>
                <a:lnTo>
                  <a:pt x="714755" y="6096"/>
                </a:lnTo>
                <a:close/>
              </a:path>
              <a:path w="728979" h="230505">
                <a:moveTo>
                  <a:pt x="728471" y="217931"/>
                </a:moveTo>
                <a:lnTo>
                  <a:pt x="722376" y="217931"/>
                </a:lnTo>
                <a:lnTo>
                  <a:pt x="714755" y="224027"/>
                </a:lnTo>
                <a:lnTo>
                  <a:pt x="728471" y="224027"/>
                </a:lnTo>
                <a:lnTo>
                  <a:pt x="728471" y="217931"/>
                </a:lnTo>
                <a:close/>
              </a:path>
              <a:path w="728979" h="230505">
                <a:moveTo>
                  <a:pt x="13715" y="6096"/>
                </a:moveTo>
                <a:lnTo>
                  <a:pt x="7619" y="12191"/>
                </a:lnTo>
                <a:lnTo>
                  <a:pt x="13715" y="12191"/>
                </a:lnTo>
                <a:lnTo>
                  <a:pt x="13715" y="6096"/>
                </a:lnTo>
                <a:close/>
              </a:path>
              <a:path w="728979" h="230505">
                <a:moveTo>
                  <a:pt x="714755" y="6096"/>
                </a:moveTo>
                <a:lnTo>
                  <a:pt x="13715" y="6096"/>
                </a:lnTo>
                <a:lnTo>
                  <a:pt x="13715" y="12191"/>
                </a:lnTo>
                <a:lnTo>
                  <a:pt x="714755" y="12191"/>
                </a:lnTo>
                <a:lnTo>
                  <a:pt x="714755" y="6096"/>
                </a:lnTo>
                <a:close/>
              </a:path>
              <a:path w="728979" h="230505">
                <a:moveTo>
                  <a:pt x="728471" y="6096"/>
                </a:moveTo>
                <a:lnTo>
                  <a:pt x="714755" y="6096"/>
                </a:lnTo>
                <a:lnTo>
                  <a:pt x="722376" y="12191"/>
                </a:lnTo>
                <a:lnTo>
                  <a:pt x="728471" y="12191"/>
                </a:lnTo>
                <a:lnTo>
                  <a:pt x="728471" y="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76115" y="2581656"/>
            <a:ext cx="164592" cy="123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3537203" y="2533877"/>
            <a:ext cx="7150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105"/>
              </a:spcBef>
            </a:pPr>
            <a:r>
              <a:rPr dirty="0" sz="1050" spc="60" i="1">
                <a:solidFill>
                  <a:srgbClr val="FFFFFF"/>
                </a:solidFill>
                <a:latin typeface="Cambria Math"/>
                <a:cs typeface="Cambria Math"/>
              </a:rPr>
              <a:t>y </a:t>
            </a:r>
            <a:r>
              <a:rPr dirty="0" sz="1050" i="1">
                <a:solidFill>
                  <a:srgbClr val="FFFFFF"/>
                </a:solidFill>
                <a:latin typeface="Cambria Math"/>
                <a:cs typeface="Cambria Math"/>
              </a:rPr>
              <a:t>= </a:t>
            </a:r>
            <a:r>
              <a:rPr dirty="0" sz="1050" spc="260" i="1">
                <a:solidFill>
                  <a:srgbClr val="FFFFFF"/>
                </a:solidFill>
                <a:latin typeface="Cambria Math"/>
                <a:cs typeface="Cambria Math"/>
              </a:rPr>
              <a:t>f</a:t>
            </a:r>
            <a:r>
              <a:rPr dirty="0" sz="1050" spc="265" i="1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050" spc="50" i="1">
                <a:solidFill>
                  <a:srgbClr val="FFFFFF"/>
                </a:solidFill>
                <a:latin typeface="Cambria Math"/>
                <a:cs typeface="Cambria Math"/>
              </a:rPr>
              <a:t>x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679192" y="2869692"/>
            <a:ext cx="715010" cy="218440"/>
          </a:xfrm>
          <a:custGeom>
            <a:avLst/>
            <a:gdLst/>
            <a:ahLst/>
            <a:cxnLst/>
            <a:rect l="l" t="t" r="r" b="b"/>
            <a:pathLst>
              <a:path w="715010" h="218439">
                <a:moveTo>
                  <a:pt x="0" y="0"/>
                </a:moveTo>
                <a:lnTo>
                  <a:pt x="714756" y="0"/>
                </a:lnTo>
                <a:lnTo>
                  <a:pt x="714756" y="217931"/>
                </a:lnTo>
                <a:lnTo>
                  <a:pt x="0" y="217931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73095" y="2863596"/>
            <a:ext cx="727075" cy="230504"/>
          </a:xfrm>
          <a:custGeom>
            <a:avLst/>
            <a:gdLst/>
            <a:ahLst/>
            <a:cxnLst/>
            <a:rect l="l" t="t" r="r" b="b"/>
            <a:pathLst>
              <a:path w="727075" h="230505">
                <a:moveTo>
                  <a:pt x="72390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27075"/>
                </a:lnTo>
                <a:lnTo>
                  <a:pt x="3048" y="230124"/>
                </a:lnTo>
                <a:lnTo>
                  <a:pt x="723900" y="230124"/>
                </a:lnTo>
                <a:lnTo>
                  <a:pt x="726948" y="227075"/>
                </a:lnTo>
                <a:lnTo>
                  <a:pt x="726948" y="224027"/>
                </a:lnTo>
                <a:lnTo>
                  <a:pt x="12192" y="224027"/>
                </a:lnTo>
                <a:lnTo>
                  <a:pt x="6096" y="217931"/>
                </a:lnTo>
                <a:lnTo>
                  <a:pt x="12192" y="217931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6"/>
                </a:lnTo>
                <a:lnTo>
                  <a:pt x="726948" y="6096"/>
                </a:lnTo>
                <a:lnTo>
                  <a:pt x="726948" y="3048"/>
                </a:lnTo>
                <a:lnTo>
                  <a:pt x="723900" y="0"/>
                </a:lnTo>
                <a:close/>
              </a:path>
              <a:path w="727075" h="230505">
                <a:moveTo>
                  <a:pt x="12192" y="217931"/>
                </a:moveTo>
                <a:lnTo>
                  <a:pt x="6096" y="217931"/>
                </a:lnTo>
                <a:lnTo>
                  <a:pt x="12192" y="224027"/>
                </a:lnTo>
                <a:lnTo>
                  <a:pt x="12192" y="217931"/>
                </a:lnTo>
                <a:close/>
              </a:path>
              <a:path w="727075" h="230505">
                <a:moveTo>
                  <a:pt x="714756" y="217931"/>
                </a:moveTo>
                <a:lnTo>
                  <a:pt x="12192" y="217931"/>
                </a:lnTo>
                <a:lnTo>
                  <a:pt x="12192" y="224027"/>
                </a:lnTo>
                <a:lnTo>
                  <a:pt x="714756" y="224027"/>
                </a:lnTo>
                <a:lnTo>
                  <a:pt x="714756" y="217931"/>
                </a:lnTo>
                <a:close/>
              </a:path>
              <a:path w="727075" h="230505">
                <a:moveTo>
                  <a:pt x="714756" y="6096"/>
                </a:moveTo>
                <a:lnTo>
                  <a:pt x="714756" y="224027"/>
                </a:lnTo>
                <a:lnTo>
                  <a:pt x="720852" y="217931"/>
                </a:lnTo>
                <a:lnTo>
                  <a:pt x="726948" y="217931"/>
                </a:lnTo>
                <a:lnTo>
                  <a:pt x="726948" y="12191"/>
                </a:lnTo>
                <a:lnTo>
                  <a:pt x="720852" y="12191"/>
                </a:lnTo>
                <a:lnTo>
                  <a:pt x="714756" y="6096"/>
                </a:lnTo>
                <a:close/>
              </a:path>
              <a:path w="727075" h="230505">
                <a:moveTo>
                  <a:pt x="726948" y="217931"/>
                </a:moveTo>
                <a:lnTo>
                  <a:pt x="720852" y="217931"/>
                </a:lnTo>
                <a:lnTo>
                  <a:pt x="714756" y="224027"/>
                </a:lnTo>
                <a:lnTo>
                  <a:pt x="726948" y="224027"/>
                </a:lnTo>
                <a:lnTo>
                  <a:pt x="726948" y="217931"/>
                </a:lnTo>
                <a:close/>
              </a:path>
              <a:path w="727075" h="230505">
                <a:moveTo>
                  <a:pt x="12192" y="6096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6"/>
                </a:lnTo>
                <a:close/>
              </a:path>
              <a:path w="727075" h="230505">
                <a:moveTo>
                  <a:pt x="714756" y="6096"/>
                </a:moveTo>
                <a:lnTo>
                  <a:pt x="12192" y="6096"/>
                </a:lnTo>
                <a:lnTo>
                  <a:pt x="12192" y="12191"/>
                </a:lnTo>
                <a:lnTo>
                  <a:pt x="714756" y="12191"/>
                </a:lnTo>
                <a:lnTo>
                  <a:pt x="714756" y="6096"/>
                </a:lnTo>
                <a:close/>
              </a:path>
              <a:path w="727075" h="230505">
                <a:moveTo>
                  <a:pt x="726948" y="6096"/>
                </a:moveTo>
                <a:lnTo>
                  <a:pt x="714756" y="6096"/>
                </a:lnTo>
                <a:lnTo>
                  <a:pt x="720852" y="12191"/>
                </a:lnTo>
                <a:lnTo>
                  <a:pt x="726948" y="12191"/>
                </a:lnTo>
                <a:lnTo>
                  <a:pt x="726948" y="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2679192" y="2870765"/>
            <a:ext cx="7150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宋体"/>
                <a:cs typeface="宋体"/>
              </a:rPr>
              <a:t>有限状态机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79192" y="3176016"/>
            <a:ext cx="715010" cy="219710"/>
          </a:xfrm>
          <a:custGeom>
            <a:avLst/>
            <a:gdLst/>
            <a:ahLst/>
            <a:cxnLst/>
            <a:rect l="l" t="t" r="r" b="b"/>
            <a:pathLst>
              <a:path w="715010" h="219710">
                <a:moveTo>
                  <a:pt x="0" y="0"/>
                </a:moveTo>
                <a:lnTo>
                  <a:pt x="714756" y="0"/>
                </a:lnTo>
                <a:lnTo>
                  <a:pt x="714756" y="219455"/>
                </a:lnTo>
                <a:lnTo>
                  <a:pt x="0" y="219455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673095" y="3169920"/>
            <a:ext cx="727075" cy="231775"/>
          </a:xfrm>
          <a:custGeom>
            <a:avLst/>
            <a:gdLst/>
            <a:ahLst/>
            <a:cxnLst/>
            <a:rect l="l" t="t" r="r" b="b"/>
            <a:pathLst>
              <a:path w="727075" h="231775">
                <a:moveTo>
                  <a:pt x="723900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28600"/>
                </a:lnTo>
                <a:lnTo>
                  <a:pt x="3048" y="231648"/>
                </a:lnTo>
                <a:lnTo>
                  <a:pt x="723900" y="231648"/>
                </a:lnTo>
                <a:lnTo>
                  <a:pt x="726948" y="228600"/>
                </a:lnTo>
                <a:lnTo>
                  <a:pt x="726948" y="225551"/>
                </a:lnTo>
                <a:lnTo>
                  <a:pt x="12192" y="225551"/>
                </a:lnTo>
                <a:lnTo>
                  <a:pt x="6096" y="217931"/>
                </a:lnTo>
                <a:lnTo>
                  <a:pt x="12192" y="217931"/>
                </a:lnTo>
                <a:lnTo>
                  <a:pt x="12192" y="13715"/>
                </a:lnTo>
                <a:lnTo>
                  <a:pt x="6096" y="13715"/>
                </a:lnTo>
                <a:lnTo>
                  <a:pt x="12192" y="6096"/>
                </a:lnTo>
                <a:lnTo>
                  <a:pt x="726948" y="6096"/>
                </a:lnTo>
                <a:lnTo>
                  <a:pt x="726948" y="3048"/>
                </a:lnTo>
                <a:lnTo>
                  <a:pt x="723900" y="0"/>
                </a:lnTo>
                <a:close/>
              </a:path>
              <a:path w="727075" h="231775">
                <a:moveTo>
                  <a:pt x="12192" y="217931"/>
                </a:moveTo>
                <a:lnTo>
                  <a:pt x="6096" y="217931"/>
                </a:lnTo>
                <a:lnTo>
                  <a:pt x="12192" y="225551"/>
                </a:lnTo>
                <a:lnTo>
                  <a:pt x="12192" y="217931"/>
                </a:lnTo>
                <a:close/>
              </a:path>
              <a:path w="727075" h="231775">
                <a:moveTo>
                  <a:pt x="714756" y="217931"/>
                </a:moveTo>
                <a:lnTo>
                  <a:pt x="12192" y="217931"/>
                </a:lnTo>
                <a:lnTo>
                  <a:pt x="12192" y="225551"/>
                </a:lnTo>
                <a:lnTo>
                  <a:pt x="714756" y="225551"/>
                </a:lnTo>
                <a:lnTo>
                  <a:pt x="714756" y="217931"/>
                </a:lnTo>
                <a:close/>
              </a:path>
              <a:path w="727075" h="231775">
                <a:moveTo>
                  <a:pt x="714756" y="6096"/>
                </a:moveTo>
                <a:lnTo>
                  <a:pt x="714756" y="225551"/>
                </a:lnTo>
                <a:lnTo>
                  <a:pt x="720852" y="217931"/>
                </a:lnTo>
                <a:lnTo>
                  <a:pt x="726948" y="217931"/>
                </a:lnTo>
                <a:lnTo>
                  <a:pt x="726948" y="13715"/>
                </a:lnTo>
                <a:lnTo>
                  <a:pt x="720852" y="13715"/>
                </a:lnTo>
                <a:lnTo>
                  <a:pt x="714756" y="6096"/>
                </a:lnTo>
                <a:close/>
              </a:path>
              <a:path w="727075" h="231775">
                <a:moveTo>
                  <a:pt x="726948" y="217931"/>
                </a:moveTo>
                <a:lnTo>
                  <a:pt x="720852" y="217931"/>
                </a:lnTo>
                <a:lnTo>
                  <a:pt x="714756" y="225551"/>
                </a:lnTo>
                <a:lnTo>
                  <a:pt x="726948" y="225551"/>
                </a:lnTo>
                <a:lnTo>
                  <a:pt x="726948" y="217931"/>
                </a:lnTo>
                <a:close/>
              </a:path>
              <a:path w="727075" h="231775">
                <a:moveTo>
                  <a:pt x="12192" y="6096"/>
                </a:moveTo>
                <a:lnTo>
                  <a:pt x="6096" y="13715"/>
                </a:lnTo>
                <a:lnTo>
                  <a:pt x="12192" y="13715"/>
                </a:lnTo>
                <a:lnTo>
                  <a:pt x="12192" y="6096"/>
                </a:lnTo>
                <a:close/>
              </a:path>
              <a:path w="727075" h="231775">
                <a:moveTo>
                  <a:pt x="714756" y="6096"/>
                </a:moveTo>
                <a:lnTo>
                  <a:pt x="12192" y="6096"/>
                </a:lnTo>
                <a:lnTo>
                  <a:pt x="12192" y="13715"/>
                </a:lnTo>
                <a:lnTo>
                  <a:pt x="714756" y="13715"/>
                </a:lnTo>
                <a:lnTo>
                  <a:pt x="714756" y="6096"/>
                </a:lnTo>
                <a:close/>
              </a:path>
              <a:path w="727075" h="231775">
                <a:moveTo>
                  <a:pt x="726948" y="6096"/>
                </a:moveTo>
                <a:lnTo>
                  <a:pt x="714756" y="6096"/>
                </a:lnTo>
                <a:lnTo>
                  <a:pt x="720852" y="13715"/>
                </a:lnTo>
                <a:lnTo>
                  <a:pt x="726948" y="13715"/>
                </a:lnTo>
                <a:lnTo>
                  <a:pt x="726948" y="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2679192" y="3177078"/>
            <a:ext cx="7150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5"/>
              </a:spcBef>
            </a:pPr>
            <a:r>
              <a:rPr dirty="0" sz="1050" spc="5">
                <a:solidFill>
                  <a:srgbClr val="FFFFFF"/>
                </a:solidFill>
                <a:latin typeface="宋体"/>
                <a:cs typeface="宋体"/>
              </a:rPr>
              <a:t>图灵机</a:t>
            </a:r>
            <a:endParaRPr sz="1050">
              <a:latin typeface="宋体"/>
              <a:cs typeface="宋体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878579" y="2974848"/>
            <a:ext cx="154305" cy="408940"/>
          </a:xfrm>
          <a:custGeom>
            <a:avLst/>
            <a:gdLst/>
            <a:ahLst/>
            <a:cxnLst/>
            <a:rect l="l" t="t" r="r" b="b"/>
            <a:pathLst>
              <a:path w="154304" h="408939">
                <a:moveTo>
                  <a:pt x="76200" y="396239"/>
                </a:moveTo>
                <a:lnTo>
                  <a:pt x="65532" y="396239"/>
                </a:lnTo>
                <a:lnTo>
                  <a:pt x="62484" y="397763"/>
                </a:lnTo>
                <a:lnTo>
                  <a:pt x="53340" y="399287"/>
                </a:lnTo>
                <a:lnTo>
                  <a:pt x="28956" y="402335"/>
                </a:lnTo>
                <a:lnTo>
                  <a:pt x="15240" y="402335"/>
                </a:lnTo>
                <a:lnTo>
                  <a:pt x="0" y="403859"/>
                </a:lnTo>
                <a:lnTo>
                  <a:pt x="0" y="408431"/>
                </a:lnTo>
                <a:lnTo>
                  <a:pt x="15240" y="406907"/>
                </a:lnTo>
                <a:lnTo>
                  <a:pt x="28956" y="406907"/>
                </a:lnTo>
                <a:lnTo>
                  <a:pt x="67056" y="400811"/>
                </a:lnTo>
                <a:lnTo>
                  <a:pt x="70104" y="399287"/>
                </a:lnTo>
                <a:lnTo>
                  <a:pt x="73152" y="399287"/>
                </a:lnTo>
                <a:lnTo>
                  <a:pt x="74675" y="397763"/>
                </a:lnTo>
                <a:lnTo>
                  <a:pt x="76200" y="397763"/>
                </a:lnTo>
                <a:lnTo>
                  <a:pt x="76200" y="396239"/>
                </a:lnTo>
                <a:close/>
              </a:path>
              <a:path w="154304" h="408939">
                <a:moveTo>
                  <a:pt x="82296" y="213359"/>
                </a:moveTo>
                <a:lnTo>
                  <a:pt x="73152" y="213359"/>
                </a:lnTo>
                <a:lnTo>
                  <a:pt x="73152" y="393191"/>
                </a:lnTo>
                <a:lnTo>
                  <a:pt x="70104" y="394715"/>
                </a:lnTo>
                <a:lnTo>
                  <a:pt x="71628" y="394715"/>
                </a:lnTo>
                <a:lnTo>
                  <a:pt x="68580" y="396239"/>
                </a:lnTo>
                <a:lnTo>
                  <a:pt x="77724" y="396239"/>
                </a:lnTo>
                <a:lnTo>
                  <a:pt x="77724" y="216407"/>
                </a:lnTo>
                <a:lnTo>
                  <a:pt x="79248" y="214883"/>
                </a:lnTo>
                <a:lnTo>
                  <a:pt x="82296" y="213359"/>
                </a:lnTo>
                <a:close/>
              </a:path>
              <a:path w="154304" h="408939">
                <a:moveTo>
                  <a:pt x="80772" y="214883"/>
                </a:moveTo>
                <a:lnTo>
                  <a:pt x="79248" y="214883"/>
                </a:lnTo>
                <a:lnTo>
                  <a:pt x="77724" y="216407"/>
                </a:lnTo>
                <a:lnTo>
                  <a:pt x="80772" y="214883"/>
                </a:lnTo>
                <a:close/>
              </a:path>
              <a:path w="154304" h="408939">
                <a:moveTo>
                  <a:pt x="109010" y="204305"/>
                </a:moveTo>
                <a:lnTo>
                  <a:pt x="97536" y="205739"/>
                </a:lnTo>
                <a:lnTo>
                  <a:pt x="88392" y="207263"/>
                </a:lnTo>
                <a:lnTo>
                  <a:pt x="83820" y="207263"/>
                </a:lnTo>
                <a:lnTo>
                  <a:pt x="77724" y="210311"/>
                </a:lnTo>
                <a:lnTo>
                  <a:pt x="76200" y="211835"/>
                </a:lnTo>
                <a:lnTo>
                  <a:pt x="74675" y="211835"/>
                </a:lnTo>
                <a:lnTo>
                  <a:pt x="74675" y="213359"/>
                </a:lnTo>
                <a:lnTo>
                  <a:pt x="85344" y="213359"/>
                </a:lnTo>
                <a:lnTo>
                  <a:pt x="88392" y="211835"/>
                </a:lnTo>
                <a:lnTo>
                  <a:pt x="97536" y="210311"/>
                </a:lnTo>
                <a:lnTo>
                  <a:pt x="121920" y="207263"/>
                </a:lnTo>
                <a:lnTo>
                  <a:pt x="137160" y="205739"/>
                </a:lnTo>
                <a:lnTo>
                  <a:pt x="121920" y="205739"/>
                </a:lnTo>
                <a:lnTo>
                  <a:pt x="109010" y="204305"/>
                </a:lnTo>
                <a:close/>
              </a:path>
              <a:path w="154304" h="408939">
                <a:moveTo>
                  <a:pt x="152400" y="201168"/>
                </a:moveTo>
                <a:lnTo>
                  <a:pt x="137160" y="201168"/>
                </a:lnTo>
                <a:lnTo>
                  <a:pt x="121920" y="202691"/>
                </a:lnTo>
                <a:lnTo>
                  <a:pt x="109010" y="204305"/>
                </a:lnTo>
                <a:lnTo>
                  <a:pt x="121920" y="205739"/>
                </a:lnTo>
                <a:lnTo>
                  <a:pt x="152400" y="205739"/>
                </a:lnTo>
                <a:lnTo>
                  <a:pt x="152400" y="201168"/>
                </a:lnTo>
                <a:close/>
              </a:path>
              <a:path w="154304" h="408939">
                <a:moveTo>
                  <a:pt x="152400" y="201168"/>
                </a:moveTo>
                <a:lnTo>
                  <a:pt x="152400" y="205739"/>
                </a:lnTo>
                <a:lnTo>
                  <a:pt x="153834" y="204305"/>
                </a:lnTo>
                <a:lnTo>
                  <a:pt x="153924" y="202691"/>
                </a:lnTo>
                <a:lnTo>
                  <a:pt x="152400" y="201168"/>
                </a:lnTo>
                <a:close/>
              </a:path>
              <a:path w="154304" h="408939">
                <a:moveTo>
                  <a:pt x="89916" y="195072"/>
                </a:moveTo>
                <a:lnTo>
                  <a:pt x="76200" y="195072"/>
                </a:lnTo>
                <a:lnTo>
                  <a:pt x="77724" y="196596"/>
                </a:lnTo>
                <a:lnTo>
                  <a:pt x="109010" y="204305"/>
                </a:lnTo>
                <a:lnTo>
                  <a:pt x="121920" y="202691"/>
                </a:lnTo>
                <a:lnTo>
                  <a:pt x="137160" y="201168"/>
                </a:lnTo>
                <a:lnTo>
                  <a:pt x="121920" y="199644"/>
                </a:lnTo>
                <a:lnTo>
                  <a:pt x="109728" y="199644"/>
                </a:lnTo>
                <a:lnTo>
                  <a:pt x="99060" y="198120"/>
                </a:lnTo>
                <a:lnTo>
                  <a:pt x="89916" y="195072"/>
                </a:lnTo>
                <a:close/>
              </a:path>
              <a:path w="154304" h="408939">
                <a:moveTo>
                  <a:pt x="77724" y="12191"/>
                </a:moveTo>
                <a:lnTo>
                  <a:pt x="70104" y="12191"/>
                </a:lnTo>
                <a:lnTo>
                  <a:pt x="73152" y="13715"/>
                </a:lnTo>
                <a:lnTo>
                  <a:pt x="73152" y="193548"/>
                </a:lnTo>
                <a:lnTo>
                  <a:pt x="74675" y="193548"/>
                </a:lnTo>
                <a:lnTo>
                  <a:pt x="74675" y="195072"/>
                </a:lnTo>
                <a:lnTo>
                  <a:pt x="85344" y="195072"/>
                </a:lnTo>
                <a:lnTo>
                  <a:pt x="79248" y="192024"/>
                </a:lnTo>
                <a:lnTo>
                  <a:pt x="77724" y="192024"/>
                </a:lnTo>
                <a:lnTo>
                  <a:pt x="77724" y="12191"/>
                </a:lnTo>
                <a:close/>
              </a:path>
              <a:path w="154304" h="408939">
                <a:moveTo>
                  <a:pt x="77724" y="190500"/>
                </a:moveTo>
                <a:lnTo>
                  <a:pt x="77724" y="192024"/>
                </a:lnTo>
                <a:lnTo>
                  <a:pt x="79248" y="192024"/>
                </a:lnTo>
                <a:lnTo>
                  <a:pt x="77724" y="190500"/>
                </a:lnTo>
                <a:close/>
              </a:path>
              <a:path w="154304" h="408939">
                <a:moveTo>
                  <a:pt x="73152" y="13715"/>
                </a:moveTo>
                <a:lnTo>
                  <a:pt x="71628" y="13715"/>
                </a:lnTo>
                <a:lnTo>
                  <a:pt x="73152" y="15239"/>
                </a:lnTo>
                <a:lnTo>
                  <a:pt x="73152" y="13715"/>
                </a:lnTo>
                <a:close/>
              </a:path>
              <a:path w="154304" h="408939">
                <a:moveTo>
                  <a:pt x="28956" y="0"/>
                </a:moveTo>
                <a:lnTo>
                  <a:pt x="0" y="0"/>
                </a:lnTo>
                <a:lnTo>
                  <a:pt x="0" y="4572"/>
                </a:lnTo>
                <a:lnTo>
                  <a:pt x="28956" y="4572"/>
                </a:lnTo>
                <a:lnTo>
                  <a:pt x="53340" y="7620"/>
                </a:lnTo>
                <a:lnTo>
                  <a:pt x="62484" y="9144"/>
                </a:lnTo>
                <a:lnTo>
                  <a:pt x="68580" y="12191"/>
                </a:lnTo>
                <a:lnTo>
                  <a:pt x="76200" y="12191"/>
                </a:lnTo>
                <a:lnTo>
                  <a:pt x="76200" y="10668"/>
                </a:lnTo>
                <a:lnTo>
                  <a:pt x="74675" y="9144"/>
                </a:lnTo>
                <a:lnTo>
                  <a:pt x="73152" y="9144"/>
                </a:lnTo>
                <a:lnTo>
                  <a:pt x="67056" y="6096"/>
                </a:lnTo>
                <a:lnTo>
                  <a:pt x="62484" y="4572"/>
                </a:lnTo>
                <a:lnTo>
                  <a:pt x="53340" y="3048"/>
                </a:lnTo>
                <a:lnTo>
                  <a:pt x="42672" y="1524"/>
                </a:lnTo>
                <a:lnTo>
                  <a:pt x="28956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4128046" y="3091726"/>
            <a:ext cx="711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需要记忆能力</a:t>
            </a:r>
            <a:endParaRPr sz="900">
              <a:latin typeface="宋体"/>
              <a:cs typeface="宋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481576" y="2522634"/>
            <a:ext cx="711200" cy="38100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00">
                <a:latin typeface="宋体"/>
                <a:cs typeface="宋体"/>
              </a:rPr>
              <a:t>前馈神经网络</a:t>
            </a:r>
            <a:endParaRPr sz="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700" spc="-5">
                <a:solidFill>
                  <a:srgbClr val="FF0000"/>
                </a:solidFill>
                <a:latin typeface="宋体"/>
                <a:cs typeface="宋体"/>
              </a:rPr>
              <a:t>通用近似定理</a:t>
            </a:r>
            <a:endParaRPr sz="70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451607" y="3766781"/>
            <a:ext cx="1397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如何给网络增加记忆能力？</a:t>
            </a:r>
            <a:endParaRPr sz="900">
              <a:latin typeface="宋体"/>
              <a:cs typeface="宋体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 txBox="1"/>
          <p:nvPr/>
        </p:nvSpPr>
        <p:spPr>
          <a:xfrm>
            <a:off x="1046438" y="6176314"/>
            <a:ext cx="3255010" cy="1504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2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384810" algn="l"/>
              </a:tabLst>
            </a:pPr>
            <a:r>
              <a:rPr dirty="0" sz="900">
                <a:latin typeface="微软雅黑"/>
                <a:cs typeface="微软雅黑"/>
              </a:rPr>
              <a:t>通过使用带自反馈的神经元，能够处理任意长度的序列。</a:t>
            </a:r>
            <a:endParaRPr sz="9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63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一般结构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输入层、隐藏层和输出层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前一个时刻的输出结果</a:t>
            </a:r>
            <a:r>
              <a:rPr dirty="0" sz="800" spc="-15">
                <a:latin typeface="微软雅黑"/>
                <a:cs typeface="微软雅黑"/>
              </a:rPr>
              <a:t>会</a:t>
            </a:r>
            <a:r>
              <a:rPr dirty="0" sz="800">
                <a:latin typeface="微软雅黑"/>
                <a:cs typeface="微软雅黑"/>
              </a:rPr>
              <a:t>被送</a:t>
            </a:r>
            <a:r>
              <a:rPr dirty="0" sz="800" spc="-15">
                <a:latin typeface="微软雅黑"/>
                <a:cs typeface="微软雅黑"/>
              </a:rPr>
              <a:t>入</a:t>
            </a:r>
            <a:r>
              <a:rPr dirty="0" sz="800">
                <a:latin typeface="微软雅黑"/>
                <a:cs typeface="微软雅黑"/>
              </a:rPr>
              <a:t>到下</a:t>
            </a:r>
            <a:r>
              <a:rPr dirty="0" sz="800" spc="-15">
                <a:latin typeface="微软雅黑"/>
                <a:cs typeface="微软雅黑"/>
              </a:rPr>
              <a:t>一</a:t>
            </a:r>
            <a:r>
              <a:rPr dirty="0" sz="800">
                <a:latin typeface="微软雅黑"/>
                <a:cs typeface="微软雅黑"/>
              </a:rPr>
              <a:t>个时</a:t>
            </a:r>
            <a:r>
              <a:rPr dirty="0" sz="800" spc="-15">
                <a:latin typeface="微软雅黑"/>
                <a:cs typeface="微软雅黑"/>
              </a:rPr>
              <a:t>刻</a:t>
            </a:r>
            <a:r>
              <a:rPr dirty="0" sz="800">
                <a:latin typeface="微软雅黑"/>
                <a:cs typeface="微软雅黑"/>
              </a:rPr>
              <a:t>作为</a:t>
            </a:r>
            <a:r>
              <a:rPr dirty="0" sz="800" spc="-15">
                <a:latin typeface="微软雅黑"/>
                <a:cs typeface="微软雅黑"/>
              </a:rPr>
              <a:t>输</a:t>
            </a:r>
            <a:r>
              <a:rPr dirty="0" sz="800">
                <a:latin typeface="微软雅黑"/>
                <a:cs typeface="微软雅黑"/>
              </a:rPr>
              <a:t>入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当前时刻的输出时会综</a:t>
            </a:r>
            <a:r>
              <a:rPr dirty="0" sz="800" spc="-15">
                <a:latin typeface="微软雅黑"/>
                <a:cs typeface="微软雅黑"/>
              </a:rPr>
              <a:t>合</a:t>
            </a:r>
            <a:r>
              <a:rPr dirty="0" sz="800">
                <a:latin typeface="微软雅黑"/>
                <a:cs typeface="微软雅黑"/>
              </a:rPr>
              <a:t>考虑</a:t>
            </a:r>
            <a:r>
              <a:rPr dirty="0" sz="800" spc="-15">
                <a:latin typeface="微软雅黑"/>
                <a:cs typeface="微软雅黑"/>
              </a:rPr>
              <a:t>前</a:t>
            </a:r>
            <a:r>
              <a:rPr dirty="0" sz="800">
                <a:latin typeface="微软雅黑"/>
                <a:cs typeface="微软雅黑"/>
              </a:rPr>
              <a:t>面所</a:t>
            </a:r>
            <a:r>
              <a:rPr dirty="0" sz="800" spc="-15">
                <a:latin typeface="微软雅黑"/>
                <a:cs typeface="微软雅黑"/>
              </a:rPr>
              <a:t>有</a:t>
            </a:r>
            <a:r>
              <a:rPr dirty="0" sz="800">
                <a:latin typeface="微软雅黑"/>
                <a:cs typeface="微软雅黑"/>
              </a:rPr>
              <a:t>时刻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数据</a:t>
            </a:r>
            <a:r>
              <a:rPr dirty="0" sz="800" spc="-15">
                <a:latin typeface="微软雅黑"/>
                <a:cs typeface="微软雅黑"/>
              </a:rPr>
              <a:t>输</a:t>
            </a:r>
            <a:r>
              <a:rPr dirty="0" sz="800">
                <a:latin typeface="微软雅黑"/>
                <a:cs typeface="微软雅黑"/>
              </a:rPr>
              <a:t>入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663158" y="7798790"/>
            <a:ext cx="1847532" cy="1195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67226" y="8025469"/>
            <a:ext cx="1700164" cy="4759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3826510" cy="97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2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384810" algn="l"/>
              </a:tabLst>
            </a:pPr>
            <a:r>
              <a:rPr dirty="0" sz="900">
                <a:latin typeface="微软雅黑"/>
                <a:cs typeface="微软雅黑"/>
              </a:rPr>
              <a:t>比前馈神经网络更加符合生物神经网络的结构。</a:t>
            </a:r>
            <a:endParaRPr sz="9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215"/>
              </a:spcBef>
              <a:buClr>
                <a:srgbClr val="B418B8"/>
              </a:buClr>
              <a:buSzPct val="77777"/>
              <a:buFont typeface="Wingdings"/>
              <a:buChar char=""/>
              <a:tabLst>
                <a:tab pos="384810" algn="l"/>
              </a:tabLst>
            </a:pPr>
            <a:r>
              <a:rPr dirty="0" sz="900">
                <a:latin typeface="微软雅黑"/>
                <a:cs typeface="微软雅黑"/>
              </a:rPr>
              <a:t>已经被广泛应用在语音识别、语言模型以及自然语言生成等任务上。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87623" y="3184241"/>
            <a:ext cx="1848904" cy="1196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67226" y="3575388"/>
            <a:ext cx="1700164" cy="475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1008338" y="6176314"/>
            <a:ext cx="2799715" cy="2035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2228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223520" algn="l"/>
              </a:tabLst>
            </a:pPr>
            <a:r>
              <a:rPr dirty="0" sz="1000" spc="-5">
                <a:latin typeface="微软雅黑"/>
                <a:cs typeface="微软雅黑"/>
              </a:rPr>
              <a:t>简单循环网络</a:t>
            </a:r>
            <a:endParaRPr sz="1000">
              <a:latin typeface="微软雅黑"/>
              <a:cs typeface="微软雅黑"/>
            </a:endParaRPr>
          </a:p>
          <a:p>
            <a:pPr lvl="1" marL="4222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22909" algn="l"/>
              </a:tabLst>
            </a:pPr>
            <a:r>
              <a:rPr dirty="0" sz="800">
                <a:latin typeface="微软雅黑"/>
                <a:cs typeface="微软雅黑"/>
              </a:rPr>
              <a:t>x={x</a:t>
            </a:r>
            <a:r>
              <a:rPr dirty="0" baseline="27777" sz="750">
                <a:latin typeface="微软雅黑"/>
                <a:cs typeface="微软雅黑"/>
              </a:rPr>
              <a:t>0</a:t>
            </a:r>
            <a:r>
              <a:rPr dirty="0" sz="800">
                <a:latin typeface="微软雅黑"/>
                <a:cs typeface="微软雅黑"/>
              </a:rPr>
              <a:t>,</a:t>
            </a:r>
            <a:r>
              <a:rPr dirty="0" sz="800" spc="-5">
                <a:latin typeface="微软雅黑"/>
                <a:cs typeface="微软雅黑"/>
              </a:rPr>
              <a:t> </a:t>
            </a:r>
            <a:r>
              <a:rPr dirty="0" sz="800" spc="5">
                <a:latin typeface="微软雅黑"/>
                <a:cs typeface="微软雅黑"/>
              </a:rPr>
              <a:t>x</a:t>
            </a:r>
            <a:r>
              <a:rPr dirty="0" baseline="27777" sz="750" spc="7">
                <a:latin typeface="微软雅黑"/>
                <a:cs typeface="微软雅黑"/>
              </a:rPr>
              <a:t>1</a:t>
            </a:r>
            <a:r>
              <a:rPr dirty="0" sz="800" spc="5">
                <a:latin typeface="微软雅黑"/>
                <a:cs typeface="微软雅黑"/>
              </a:rPr>
              <a:t>,</a:t>
            </a:r>
            <a:r>
              <a:rPr dirty="0" sz="800" spc="-10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…</a:t>
            </a:r>
            <a:r>
              <a:rPr dirty="0" sz="800" spc="-5">
                <a:latin typeface="微软雅黑"/>
                <a:cs typeface="微软雅黑"/>
              </a:rPr>
              <a:t> x</a:t>
            </a:r>
            <a:r>
              <a:rPr dirty="0" baseline="27777" sz="750" spc="-7">
                <a:latin typeface="微软雅黑"/>
                <a:cs typeface="微软雅黑"/>
              </a:rPr>
              <a:t>t-1</a:t>
            </a:r>
            <a:r>
              <a:rPr dirty="0" sz="800" spc="-5">
                <a:latin typeface="微软雅黑"/>
                <a:cs typeface="微软雅黑"/>
              </a:rPr>
              <a:t>,</a:t>
            </a:r>
            <a:r>
              <a:rPr dirty="0" sz="800" spc="10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x</a:t>
            </a:r>
            <a:r>
              <a:rPr dirty="0" baseline="27777" sz="750">
                <a:latin typeface="微软雅黑"/>
                <a:cs typeface="微软雅黑"/>
              </a:rPr>
              <a:t>t</a:t>
            </a:r>
            <a:r>
              <a:rPr dirty="0" sz="800">
                <a:latin typeface="微软雅黑"/>
                <a:cs typeface="微软雅黑"/>
              </a:rPr>
              <a:t>,</a:t>
            </a:r>
            <a:r>
              <a:rPr dirty="0" sz="800" spc="10">
                <a:latin typeface="微软雅黑"/>
                <a:cs typeface="微软雅黑"/>
              </a:rPr>
              <a:t> x</a:t>
            </a:r>
            <a:r>
              <a:rPr dirty="0" baseline="27777" sz="750" spc="15">
                <a:latin typeface="微软雅黑"/>
                <a:cs typeface="微软雅黑"/>
              </a:rPr>
              <a:t>t+1</a:t>
            </a:r>
            <a:r>
              <a:rPr dirty="0" sz="800" spc="10">
                <a:latin typeface="微软雅黑"/>
                <a:cs typeface="微软雅黑"/>
              </a:rPr>
              <a:t>,</a:t>
            </a:r>
            <a:r>
              <a:rPr dirty="0" sz="800">
                <a:latin typeface="微软雅黑"/>
                <a:cs typeface="微软雅黑"/>
              </a:rPr>
              <a:t> …}：输入，时序性数据</a:t>
            </a:r>
            <a:endParaRPr sz="800">
              <a:latin typeface="微软雅黑"/>
              <a:cs typeface="微软雅黑"/>
            </a:endParaRPr>
          </a:p>
          <a:p>
            <a:pPr lvl="1" marL="4222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22909" algn="l"/>
              </a:tabLst>
            </a:pPr>
            <a:r>
              <a:rPr dirty="0" sz="800" spc="5">
                <a:latin typeface="微软雅黑"/>
                <a:cs typeface="微软雅黑"/>
              </a:rPr>
              <a:t>x</a:t>
            </a:r>
            <a:r>
              <a:rPr dirty="0" baseline="27777" sz="750" spc="7">
                <a:latin typeface="微软雅黑"/>
                <a:cs typeface="微软雅黑"/>
              </a:rPr>
              <a:t>t</a:t>
            </a:r>
            <a:r>
              <a:rPr dirty="0" baseline="27777" sz="750" spc="-22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：t</a:t>
            </a:r>
            <a:r>
              <a:rPr dirty="0" sz="800" spc="-45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时刻的输入向量</a:t>
            </a:r>
            <a:endParaRPr sz="800">
              <a:latin typeface="微软雅黑"/>
              <a:cs typeface="微软雅黑"/>
            </a:endParaRPr>
          </a:p>
          <a:p>
            <a:pPr lvl="1" marL="4222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22909" algn="l"/>
              </a:tabLst>
            </a:pPr>
            <a:r>
              <a:rPr dirty="0" sz="800">
                <a:latin typeface="微软雅黑"/>
                <a:cs typeface="微软雅黑"/>
              </a:rPr>
              <a:t>h</a:t>
            </a:r>
            <a:r>
              <a:rPr dirty="0" baseline="27777" sz="750">
                <a:latin typeface="微软雅黑"/>
                <a:cs typeface="微软雅黑"/>
              </a:rPr>
              <a:t>t</a:t>
            </a:r>
            <a:r>
              <a:rPr dirty="0" sz="800">
                <a:latin typeface="微软雅黑"/>
                <a:cs typeface="微软雅黑"/>
              </a:rPr>
              <a:t>：t</a:t>
            </a:r>
            <a:r>
              <a:rPr dirty="0" sz="800" spc="-65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时刻隐状态向量</a:t>
            </a:r>
            <a:endParaRPr sz="800">
              <a:latin typeface="微软雅黑"/>
              <a:cs typeface="微软雅黑"/>
            </a:endParaRPr>
          </a:p>
          <a:p>
            <a:pPr lvl="1" marL="4222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22909" algn="l"/>
              </a:tabLst>
            </a:pPr>
            <a:r>
              <a:rPr dirty="0" sz="800">
                <a:latin typeface="微软雅黑"/>
                <a:cs typeface="微软雅黑"/>
              </a:rPr>
              <a:t>UWV：输入、隐状态和输出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权重</a:t>
            </a:r>
            <a:r>
              <a:rPr dirty="0" sz="800" spc="-15">
                <a:latin typeface="微软雅黑"/>
                <a:cs typeface="微软雅黑"/>
              </a:rPr>
              <a:t>向</a:t>
            </a:r>
            <a:r>
              <a:rPr dirty="0" sz="800">
                <a:latin typeface="微软雅黑"/>
                <a:cs typeface="微软雅黑"/>
              </a:rPr>
              <a:t>量</a:t>
            </a:r>
            <a:endParaRPr sz="800">
              <a:latin typeface="微软雅黑"/>
              <a:cs typeface="微软雅黑"/>
            </a:endParaRPr>
          </a:p>
          <a:p>
            <a:pPr marL="222885" indent="-172720">
              <a:lnSpc>
                <a:spcPct val="100000"/>
              </a:lnSpc>
              <a:spcBef>
                <a:spcPts val="63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223520" algn="l"/>
              </a:tabLst>
            </a:pPr>
            <a:r>
              <a:rPr dirty="0" sz="1000" spc="-5">
                <a:latin typeface="微软雅黑"/>
                <a:cs typeface="微软雅黑"/>
              </a:rPr>
              <a:t>特点：</a:t>
            </a:r>
            <a:endParaRPr sz="1000">
              <a:latin typeface="微软雅黑"/>
              <a:cs typeface="微软雅黑"/>
            </a:endParaRPr>
          </a:p>
          <a:p>
            <a:pPr lvl="1" marL="4222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22909" algn="l"/>
              </a:tabLst>
            </a:pPr>
            <a:r>
              <a:rPr dirty="0" sz="800">
                <a:latin typeface="微软雅黑"/>
                <a:cs typeface="微软雅黑"/>
              </a:rPr>
              <a:t>权重共享（UWV）</a:t>
            </a:r>
            <a:endParaRPr sz="800">
              <a:latin typeface="微软雅黑"/>
              <a:cs typeface="微软雅黑"/>
            </a:endParaRPr>
          </a:p>
          <a:p>
            <a:pPr lvl="2" marL="6223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22935" algn="l"/>
              </a:tabLst>
            </a:pPr>
            <a:r>
              <a:rPr dirty="0" sz="700" spc="-5">
                <a:latin typeface="微软雅黑"/>
                <a:cs typeface="微软雅黑"/>
              </a:rPr>
              <a:t>参数数量并不会随着时间的延伸而</a:t>
            </a:r>
            <a:r>
              <a:rPr dirty="0" sz="700" spc="5">
                <a:latin typeface="微软雅黑"/>
                <a:cs typeface="微软雅黑"/>
              </a:rPr>
              <a:t>增</a:t>
            </a:r>
            <a:r>
              <a:rPr dirty="0" sz="700" spc="-5">
                <a:latin typeface="微软雅黑"/>
                <a:cs typeface="微软雅黑"/>
              </a:rPr>
              <a:t>加</a:t>
            </a:r>
            <a:endParaRPr sz="700">
              <a:latin typeface="微软雅黑"/>
              <a:cs typeface="微软雅黑"/>
            </a:endParaRPr>
          </a:p>
          <a:p>
            <a:pPr lvl="1" marL="4222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422909" algn="l"/>
              </a:tabLst>
            </a:pPr>
            <a:r>
              <a:rPr dirty="0" sz="800">
                <a:latin typeface="微软雅黑"/>
                <a:cs typeface="微软雅黑"/>
              </a:rPr>
              <a:t>隐状态（h）不断更新</a:t>
            </a:r>
            <a:endParaRPr sz="800">
              <a:latin typeface="微软雅黑"/>
              <a:cs typeface="微软雅黑"/>
            </a:endParaRPr>
          </a:p>
          <a:p>
            <a:pPr lvl="2" marL="622300" indent="-1149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22935" algn="l"/>
              </a:tabLst>
            </a:pPr>
            <a:r>
              <a:rPr dirty="0" sz="700" spc="-5">
                <a:latin typeface="微软雅黑"/>
                <a:cs typeface="微软雅黑"/>
              </a:rPr>
              <a:t>当前时刻的输出时会综合考虑前面</a:t>
            </a:r>
            <a:r>
              <a:rPr dirty="0" sz="700" spc="5">
                <a:latin typeface="微软雅黑"/>
                <a:cs typeface="微软雅黑"/>
              </a:rPr>
              <a:t>所</a:t>
            </a:r>
            <a:r>
              <a:rPr dirty="0" sz="700" spc="-5">
                <a:latin typeface="微软雅黑"/>
                <a:cs typeface="微软雅黑"/>
              </a:rPr>
              <a:t>有时</a:t>
            </a:r>
            <a:r>
              <a:rPr dirty="0" sz="700" spc="5">
                <a:latin typeface="微软雅黑"/>
                <a:cs typeface="微软雅黑"/>
              </a:rPr>
              <a:t>刻</a:t>
            </a:r>
            <a:r>
              <a:rPr dirty="0" sz="700" spc="-5">
                <a:latin typeface="微软雅黑"/>
                <a:cs typeface="微软雅黑"/>
              </a:rPr>
              <a:t>的数</a:t>
            </a:r>
            <a:r>
              <a:rPr dirty="0" sz="700" spc="5">
                <a:latin typeface="微软雅黑"/>
                <a:cs typeface="微软雅黑"/>
              </a:rPr>
              <a:t>据</a:t>
            </a:r>
            <a:r>
              <a:rPr dirty="0" sz="700" spc="-5">
                <a:latin typeface="微软雅黑"/>
                <a:cs typeface="微软雅黑"/>
              </a:rPr>
              <a:t>输入</a:t>
            </a:r>
            <a:endParaRPr sz="700">
              <a:latin typeface="微软雅黑"/>
              <a:cs typeface="微软雅黑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878579" y="6853428"/>
            <a:ext cx="2855976" cy="2025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3830954" cy="2443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前向传播问题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时序较长时，隐状态h_t难</a:t>
            </a:r>
            <a:r>
              <a:rPr dirty="0" sz="800" spc="-15">
                <a:latin typeface="微软雅黑"/>
                <a:cs typeface="微软雅黑"/>
              </a:rPr>
              <a:t>以</a:t>
            </a:r>
            <a:r>
              <a:rPr dirty="0" sz="800">
                <a:latin typeface="微软雅黑"/>
                <a:cs typeface="微软雅黑"/>
              </a:rPr>
              <a:t>表示</a:t>
            </a:r>
            <a:r>
              <a:rPr dirty="0" sz="800" spc="-15">
                <a:latin typeface="微软雅黑"/>
                <a:cs typeface="微软雅黑"/>
              </a:rPr>
              <a:t>前</a:t>
            </a:r>
            <a:r>
              <a:rPr dirty="0" sz="800">
                <a:latin typeface="微软雅黑"/>
                <a:cs typeface="微软雅黑"/>
              </a:rPr>
              <a:t>面所</a:t>
            </a:r>
            <a:r>
              <a:rPr dirty="0" sz="800" spc="-15">
                <a:latin typeface="微软雅黑"/>
                <a:cs typeface="微软雅黑"/>
              </a:rPr>
              <a:t>有</a:t>
            </a:r>
            <a:r>
              <a:rPr dirty="0" sz="800">
                <a:latin typeface="微软雅黑"/>
                <a:cs typeface="微软雅黑"/>
              </a:rPr>
              <a:t>时序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信息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记忆丢失</a:t>
            </a:r>
            <a:endParaRPr sz="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反向传播问题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链式法则计算</a:t>
            </a:r>
            <a:r>
              <a:rPr dirty="0" sz="800" spc="-5">
                <a:latin typeface="微软雅黑"/>
                <a:cs typeface="微软雅黑"/>
              </a:rPr>
              <a:t>UWV</a:t>
            </a:r>
            <a:r>
              <a:rPr dirty="0" sz="800">
                <a:latin typeface="微软雅黑"/>
                <a:cs typeface="微软雅黑"/>
              </a:rPr>
              <a:t>梯度时，</a:t>
            </a:r>
            <a:r>
              <a:rPr dirty="0" sz="800" spc="-15">
                <a:latin typeface="微软雅黑"/>
                <a:cs typeface="微软雅黑"/>
              </a:rPr>
              <a:t>由</a:t>
            </a:r>
            <a:r>
              <a:rPr dirty="0" sz="800">
                <a:latin typeface="微软雅黑"/>
                <a:cs typeface="微软雅黑"/>
              </a:rPr>
              <a:t>于乘</a:t>
            </a:r>
            <a:r>
              <a:rPr dirty="0" sz="800" spc="-15">
                <a:latin typeface="微软雅黑"/>
                <a:cs typeface="微软雅黑"/>
              </a:rPr>
              <a:t>积</a:t>
            </a:r>
            <a:r>
              <a:rPr dirty="0" sz="800">
                <a:latin typeface="微软雅黑"/>
                <a:cs typeface="微软雅黑"/>
              </a:rPr>
              <a:t>效</a:t>
            </a:r>
            <a:r>
              <a:rPr dirty="0" sz="800" spc="190">
                <a:latin typeface="微软雅黑"/>
                <a:cs typeface="微软雅黑"/>
              </a:rPr>
              <a:t>应</a:t>
            </a:r>
            <a:r>
              <a:rPr dirty="0" sz="800">
                <a:latin typeface="微软雅黑"/>
                <a:cs typeface="微软雅黑"/>
              </a:rPr>
              <a:t>，导致梯度值接近于零或</a:t>
            </a:r>
            <a:r>
              <a:rPr dirty="0" sz="800" spc="-15">
                <a:latin typeface="微软雅黑"/>
                <a:cs typeface="微软雅黑"/>
              </a:rPr>
              <a:t>者</a:t>
            </a:r>
            <a:r>
              <a:rPr dirty="0" sz="800">
                <a:latin typeface="微软雅黑"/>
                <a:cs typeface="微软雅黑"/>
              </a:rPr>
              <a:t>无穷大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梯度消失或梯度爆炸</a:t>
            </a:r>
            <a:endParaRPr sz="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63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局限性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简单的</a:t>
            </a:r>
            <a:r>
              <a:rPr dirty="0" sz="800" spc="-5">
                <a:latin typeface="微软雅黑"/>
                <a:cs typeface="微软雅黑"/>
              </a:rPr>
              <a:t>RNN</a:t>
            </a:r>
            <a:r>
              <a:rPr dirty="0" sz="800">
                <a:latin typeface="微软雅黑"/>
                <a:cs typeface="微软雅黑"/>
              </a:rPr>
              <a:t>仅适用于时序较</a:t>
            </a:r>
            <a:r>
              <a:rPr dirty="0" sz="800" spc="-15">
                <a:latin typeface="微软雅黑"/>
                <a:cs typeface="微软雅黑"/>
              </a:rPr>
              <a:t>短</a:t>
            </a:r>
            <a:r>
              <a:rPr dirty="0" sz="800">
                <a:latin typeface="微软雅黑"/>
                <a:cs typeface="微软雅黑"/>
              </a:rPr>
              <a:t>的模型</a:t>
            </a:r>
            <a:endParaRPr sz="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如何改进？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解决记忆丢失问题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解决梯度爆炸/消失问题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75204" y="3735324"/>
            <a:ext cx="3947160" cy="1098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1046438" y="6176314"/>
            <a:ext cx="3117850" cy="17456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长短时记忆神经网络（LSTM）</a:t>
            </a:r>
            <a:endParaRPr sz="10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84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门控单元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引入三个门控单元，实</a:t>
            </a:r>
            <a:r>
              <a:rPr dirty="0" sz="800" spc="-15">
                <a:latin typeface="微软雅黑"/>
                <a:cs typeface="微软雅黑"/>
              </a:rPr>
              <a:t>现</a:t>
            </a:r>
            <a:r>
              <a:rPr dirty="0" sz="800">
                <a:latin typeface="微软雅黑"/>
                <a:cs typeface="微软雅黑"/>
              </a:rPr>
              <a:t>记忆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选择</a:t>
            </a:r>
            <a:r>
              <a:rPr dirty="0" sz="800" spc="-15">
                <a:latin typeface="微软雅黑"/>
                <a:cs typeface="微软雅黑"/>
              </a:rPr>
              <a:t>性</a:t>
            </a:r>
            <a:r>
              <a:rPr dirty="0" sz="800">
                <a:latin typeface="微软雅黑"/>
                <a:cs typeface="微软雅黑"/>
              </a:rPr>
              <a:t>更新</a:t>
            </a:r>
            <a:r>
              <a:rPr dirty="0" sz="800" spc="-15">
                <a:latin typeface="微软雅黑"/>
                <a:cs typeface="微软雅黑"/>
              </a:rPr>
              <a:t>和</a:t>
            </a:r>
            <a:r>
              <a:rPr dirty="0" sz="800">
                <a:latin typeface="微软雅黑"/>
                <a:cs typeface="微软雅黑"/>
              </a:rPr>
              <a:t>遗忘</a:t>
            </a:r>
            <a:r>
              <a:rPr dirty="0" sz="800" spc="-15">
                <a:latin typeface="微软雅黑"/>
                <a:cs typeface="微软雅黑"/>
              </a:rPr>
              <a:t>机</a:t>
            </a:r>
            <a:r>
              <a:rPr dirty="0" sz="800">
                <a:latin typeface="微软雅黑"/>
                <a:cs typeface="微软雅黑"/>
              </a:rPr>
              <a:t>制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输入门</a:t>
            </a:r>
            <a:r>
              <a:rPr dirty="0" sz="800" spc="-5">
                <a:latin typeface="微软雅黑"/>
                <a:cs typeface="微软雅黑"/>
              </a:rPr>
              <a:t>(input)</a:t>
            </a:r>
            <a:r>
              <a:rPr dirty="0" sz="800">
                <a:latin typeface="微软雅黑"/>
                <a:cs typeface="微软雅黑"/>
              </a:rPr>
              <a:t>、遗忘门</a:t>
            </a:r>
            <a:r>
              <a:rPr dirty="0" sz="800" spc="-5">
                <a:latin typeface="微软雅黑"/>
                <a:cs typeface="微软雅黑"/>
              </a:rPr>
              <a:t>(forget)</a:t>
            </a:r>
            <a:r>
              <a:rPr dirty="0" sz="800">
                <a:latin typeface="微软雅黑"/>
                <a:cs typeface="微软雅黑"/>
              </a:rPr>
              <a:t>、输</a:t>
            </a:r>
            <a:r>
              <a:rPr dirty="0" sz="800" spc="-15">
                <a:latin typeface="微软雅黑"/>
                <a:cs typeface="微软雅黑"/>
              </a:rPr>
              <a:t>出</a:t>
            </a:r>
            <a:r>
              <a:rPr dirty="0" sz="800" spc="-5">
                <a:latin typeface="微软雅黑"/>
                <a:cs typeface="微软雅黑"/>
              </a:rPr>
              <a:t>门(output)，</a:t>
            </a:r>
            <a:r>
              <a:rPr dirty="0" sz="800">
                <a:latin typeface="微软雅黑"/>
                <a:cs typeface="微软雅黑"/>
              </a:rPr>
              <a:t>激活函数</a:t>
            </a:r>
            <a:endParaRPr sz="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63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长短期记忆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长时记忆：隐状态C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短时记忆：隐状态h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243072" y="7386828"/>
            <a:ext cx="3584448" cy="1632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304916" y="8001234"/>
            <a:ext cx="1551838" cy="564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210055" y="8805671"/>
            <a:ext cx="1243583" cy="3947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329895" y="8658034"/>
            <a:ext cx="1476737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73523" y="6309360"/>
            <a:ext cx="1277112" cy="810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78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r>
              <a:rPr dirty="0" sz="1000" spc="20" b="1">
                <a:latin typeface="微软雅黑"/>
                <a:cs typeface="微软雅黑"/>
              </a:rPr>
              <a:t> </a:t>
            </a:r>
            <a:r>
              <a:rPr dirty="0" sz="1000" spc="-5" b="1">
                <a:latin typeface="微软雅黑"/>
                <a:cs typeface="微软雅黑"/>
              </a:rPr>
              <a:t>- 长短时记忆神经网络（LSTM）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遗忘门(forget)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选择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当前长时记忆</a:t>
            </a:r>
            <a:r>
              <a:rPr dirty="0" sz="800">
                <a:latin typeface="微软雅黑"/>
                <a:cs typeface="微软雅黑"/>
              </a:rPr>
              <a:t>中的</a:t>
            </a:r>
            <a:r>
              <a:rPr dirty="0" sz="800" spc="-15">
                <a:latin typeface="微软雅黑"/>
                <a:cs typeface="微软雅黑"/>
              </a:rPr>
              <a:t>哪</a:t>
            </a:r>
            <a:r>
              <a:rPr dirty="0" sz="800">
                <a:latin typeface="微软雅黑"/>
                <a:cs typeface="微软雅黑"/>
              </a:rPr>
              <a:t>些信</a:t>
            </a:r>
            <a:r>
              <a:rPr dirty="0" sz="800" spc="-15">
                <a:latin typeface="微软雅黑"/>
                <a:cs typeface="微软雅黑"/>
              </a:rPr>
              <a:t>息</a:t>
            </a:r>
            <a:r>
              <a:rPr dirty="0" sz="800">
                <a:latin typeface="微软雅黑"/>
                <a:cs typeface="微软雅黑"/>
              </a:rPr>
              <a:t>应该</a:t>
            </a:r>
            <a:r>
              <a:rPr dirty="0" sz="800" spc="-15">
                <a:latin typeface="微软雅黑"/>
                <a:cs typeface="微软雅黑"/>
              </a:rPr>
              <a:t>被</a:t>
            </a:r>
            <a:r>
              <a:rPr dirty="0" sz="800">
                <a:latin typeface="微软雅黑"/>
                <a:cs typeface="微软雅黑"/>
              </a:rPr>
              <a:t>延续</a:t>
            </a:r>
            <a:r>
              <a:rPr dirty="0" sz="800" spc="-15">
                <a:latin typeface="微软雅黑"/>
                <a:cs typeface="微软雅黑"/>
              </a:rPr>
              <a:t>下</a:t>
            </a:r>
            <a:r>
              <a:rPr dirty="0" sz="800">
                <a:latin typeface="微软雅黑"/>
                <a:cs typeface="微软雅黑"/>
              </a:rPr>
              <a:t>去，</a:t>
            </a:r>
            <a:r>
              <a:rPr dirty="0" sz="800" spc="-15">
                <a:latin typeface="微软雅黑"/>
                <a:cs typeface="微软雅黑"/>
              </a:rPr>
              <a:t>即</a:t>
            </a:r>
            <a:r>
              <a:rPr dirty="0" sz="800">
                <a:latin typeface="微软雅黑"/>
                <a:cs typeface="微软雅黑"/>
              </a:rPr>
              <a:t>使得</a:t>
            </a:r>
            <a:r>
              <a:rPr dirty="0" sz="800" spc="-15">
                <a:latin typeface="微软雅黑"/>
                <a:cs typeface="微软雅黑"/>
              </a:rPr>
              <a:t>长</a:t>
            </a:r>
            <a:r>
              <a:rPr dirty="0" sz="800">
                <a:latin typeface="微软雅黑"/>
                <a:cs typeface="微软雅黑"/>
              </a:rPr>
              <a:t>时记</a:t>
            </a:r>
            <a:r>
              <a:rPr dirty="0" sz="800" spc="-15">
                <a:latin typeface="微软雅黑"/>
                <a:cs typeface="微软雅黑"/>
              </a:rPr>
              <a:t>忆</a:t>
            </a:r>
            <a:r>
              <a:rPr dirty="0" sz="800">
                <a:latin typeface="微软雅黑"/>
                <a:cs typeface="微软雅黑"/>
              </a:rPr>
              <a:t>遗忘</a:t>
            </a:r>
            <a:r>
              <a:rPr dirty="0" sz="800" spc="-15">
                <a:latin typeface="微软雅黑"/>
                <a:cs typeface="微软雅黑"/>
              </a:rPr>
              <a:t>部</a:t>
            </a:r>
            <a:r>
              <a:rPr dirty="0" sz="800">
                <a:latin typeface="微软雅黑"/>
                <a:cs typeface="微软雅黑"/>
              </a:rPr>
              <a:t>分信</a:t>
            </a:r>
            <a:r>
              <a:rPr dirty="0" sz="800" spc="-15">
                <a:latin typeface="微软雅黑"/>
                <a:cs typeface="微软雅黑"/>
              </a:rPr>
              <a:t>息</a:t>
            </a:r>
            <a:r>
              <a:rPr dirty="0" sz="800"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676144" y="2663952"/>
            <a:ext cx="4151376" cy="1889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59016" y="3585145"/>
            <a:ext cx="1100643" cy="305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48895" y="3282886"/>
            <a:ext cx="1476737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41776" y="3243072"/>
            <a:ext cx="570230" cy="320040"/>
          </a:xfrm>
          <a:custGeom>
            <a:avLst/>
            <a:gdLst/>
            <a:ahLst/>
            <a:cxnLst/>
            <a:rect l="l" t="t" r="r" b="b"/>
            <a:pathLst>
              <a:path w="570229" h="320039">
                <a:moveTo>
                  <a:pt x="565403" y="0"/>
                </a:moveTo>
                <a:lnTo>
                  <a:pt x="4572" y="0"/>
                </a:lnTo>
                <a:lnTo>
                  <a:pt x="0" y="4572"/>
                </a:lnTo>
                <a:lnTo>
                  <a:pt x="0" y="316991"/>
                </a:lnTo>
                <a:lnTo>
                  <a:pt x="4572" y="320039"/>
                </a:lnTo>
                <a:lnTo>
                  <a:pt x="565403" y="320039"/>
                </a:lnTo>
                <a:lnTo>
                  <a:pt x="569976" y="316991"/>
                </a:lnTo>
                <a:lnTo>
                  <a:pt x="569976" y="310896"/>
                </a:lnTo>
                <a:lnTo>
                  <a:pt x="19812" y="310896"/>
                </a:lnTo>
                <a:lnTo>
                  <a:pt x="9144" y="301751"/>
                </a:lnTo>
                <a:lnTo>
                  <a:pt x="19812" y="301751"/>
                </a:lnTo>
                <a:lnTo>
                  <a:pt x="19812" y="18287"/>
                </a:lnTo>
                <a:lnTo>
                  <a:pt x="9144" y="18287"/>
                </a:lnTo>
                <a:lnTo>
                  <a:pt x="19812" y="9144"/>
                </a:lnTo>
                <a:lnTo>
                  <a:pt x="569976" y="9144"/>
                </a:lnTo>
                <a:lnTo>
                  <a:pt x="569976" y="4572"/>
                </a:lnTo>
                <a:lnTo>
                  <a:pt x="565403" y="0"/>
                </a:lnTo>
                <a:close/>
              </a:path>
              <a:path w="570229" h="320039">
                <a:moveTo>
                  <a:pt x="19812" y="301751"/>
                </a:moveTo>
                <a:lnTo>
                  <a:pt x="9144" y="301751"/>
                </a:lnTo>
                <a:lnTo>
                  <a:pt x="19812" y="310896"/>
                </a:lnTo>
                <a:lnTo>
                  <a:pt x="19812" y="301751"/>
                </a:lnTo>
                <a:close/>
              </a:path>
              <a:path w="570229" h="320039">
                <a:moveTo>
                  <a:pt x="550163" y="301751"/>
                </a:moveTo>
                <a:lnTo>
                  <a:pt x="19812" y="301751"/>
                </a:lnTo>
                <a:lnTo>
                  <a:pt x="19812" y="310896"/>
                </a:lnTo>
                <a:lnTo>
                  <a:pt x="550163" y="310896"/>
                </a:lnTo>
                <a:lnTo>
                  <a:pt x="550163" y="301751"/>
                </a:lnTo>
                <a:close/>
              </a:path>
              <a:path w="570229" h="320039">
                <a:moveTo>
                  <a:pt x="550163" y="9144"/>
                </a:moveTo>
                <a:lnTo>
                  <a:pt x="550163" y="310896"/>
                </a:lnTo>
                <a:lnTo>
                  <a:pt x="559308" y="301751"/>
                </a:lnTo>
                <a:lnTo>
                  <a:pt x="569976" y="301751"/>
                </a:lnTo>
                <a:lnTo>
                  <a:pt x="569976" y="18287"/>
                </a:lnTo>
                <a:lnTo>
                  <a:pt x="559308" y="18287"/>
                </a:lnTo>
                <a:lnTo>
                  <a:pt x="550163" y="9144"/>
                </a:lnTo>
                <a:close/>
              </a:path>
              <a:path w="570229" h="320039">
                <a:moveTo>
                  <a:pt x="569976" y="301751"/>
                </a:moveTo>
                <a:lnTo>
                  <a:pt x="559308" y="301751"/>
                </a:lnTo>
                <a:lnTo>
                  <a:pt x="550163" y="310896"/>
                </a:lnTo>
                <a:lnTo>
                  <a:pt x="569976" y="310896"/>
                </a:lnTo>
                <a:lnTo>
                  <a:pt x="569976" y="301751"/>
                </a:lnTo>
                <a:close/>
              </a:path>
              <a:path w="570229" h="320039">
                <a:moveTo>
                  <a:pt x="19812" y="9144"/>
                </a:moveTo>
                <a:lnTo>
                  <a:pt x="9144" y="18287"/>
                </a:lnTo>
                <a:lnTo>
                  <a:pt x="19812" y="18287"/>
                </a:lnTo>
                <a:lnTo>
                  <a:pt x="19812" y="9144"/>
                </a:lnTo>
                <a:close/>
              </a:path>
              <a:path w="570229" h="320039">
                <a:moveTo>
                  <a:pt x="550163" y="9144"/>
                </a:moveTo>
                <a:lnTo>
                  <a:pt x="19812" y="9144"/>
                </a:lnTo>
                <a:lnTo>
                  <a:pt x="19812" y="18287"/>
                </a:lnTo>
                <a:lnTo>
                  <a:pt x="550163" y="18287"/>
                </a:lnTo>
                <a:lnTo>
                  <a:pt x="550163" y="9144"/>
                </a:lnTo>
                <a:close/>
              </a:path>
              <a:path w="570229" h="320039">
                <a:moveTo>
                  <a:pt x="569976" y="9144"/>
                </a:moveTo>
                <a:lnTo>
                  <a:pt x="550163" y="9144"/>
                </a:lnTo>
                <a:lnTo>
                  <a:pt x="559308" y="18287"/>
                </a:lnTo>
                <a:lnTo>
                  <a:pt x="569976" y="18287"/>
                </a:lnTo>
                <a:lnTo>
                  <a:pt x="569976" y="9144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49096" y="3544824"/>
            <a:ext cx="477520" cy="213360"/>
          </a:xfrm>
          <a:custGeom>
            <a:avLst/>
            <a:gdLst/>
            <a:ahLst/>
            <a:cxnLst/>
            <a:rect l="l" t="t" r="r" b="b"/>
            <a:pathLst>
              <a:path w="477519" h="213360">
                <a:moveTo>
                  <a:pt x="472440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210311"/>
                </a:lnTo>
                <a:lnTo>
                  <a:pt x="4571" y="213359"/>
                </a:lnTo>
                <a:lnTo>
                  <a:pt x="472440" y="213359"/>
                </a:lnTo>
                <a:lnTo>
                  <a:pt x="477011" y="210311"/>
                </a:lnTo>
                <a:lnTo>
                  <a:pt x="477011" y="204215"/>
                </a:lnTo>
                <a:lnTo>
                  <a:pt x="19812" y="204215"/>
                </a:lnTo>
                <a:lnTo>
                  <a:pt x="10667" y="195072"/>
                </a:lnTo>
                <a:lnTo>
                  <a:pt x="19812" y="195072"/>
                </a:lnTo>
                <a:lnTo>
                  <a:pt x="19812" y="18287"/>
                </a:lnTo>
                <a:lnTo>
                  <a:pt x="10667" y="18287"/>
                </a:lnTo>
                <a:lnTo>
                  <a:pt x="19812" y="9144"/>
                </a:lnTo>
                <a:lnTo>
                  <a:pt x="477011" y="9144"/>
                </a:lnTo>
                <a:lnTo>
                  <a:pt x="477011" y="4572"/>
                </a:lnTo>
                <a:lnTo>
                  <a:pt x="472440" y="0"/>
                </a:lnTo>
                <a:close/>
              </a:path>
              <a:path w="477519" h="213360">
                <a:moveTo>
                  <a:pt x="19812" y="195072"/>
                </a:moveTo>
                <a:lnTo>
                  <a:pt x="10667" y="195072"/>
                </a:lnTo>
                <a:lnTo>
                  <a:pt x="19812" y="204215"/>
                </a:lnTo>
                <a:lnTo>
                  <a:pt x="19812" y="195072"/>
                </a:lnTo>
                <a:close/>
              </a:path>
              <a:path w="477519" h="213360">
                <a:moveTo>
                  <a:pt x="457200" y="195072"/>
                </a:moveTo>
                <a:lnTo>
                  <a:pt x="19812" y="195072"/>
                </a:lnTo>
                <a:lnTo>
                  <a:pt x="19812" y="204215"/>
                </a:lnTo>
                <a:lnTo>
                  <a:pt x="457200" y="204215"/>
                </a:lnTo>
                <a:lnTo>
                  <a:pt x="457200" y="195072"/>
                </a:lnTo>
                <a:close/>
              </a:path>
              <a:path w="477519" h="213360">
                <a:moveTo>
                  <a:pt x="457200" y="9144"/>
                </a:moveTo>
                <a:lnTo>
                  <a:pt x="457200" y="204215"/>
                </a:lnTo>
                <a:lnTo>
                  <a:pt x="467867" y="195072"/>
                </a:lnTo>
                <a:lnTo>
                  <a:pt x="477011" y="195072"/>
                </a:lnTo>
                <a:lnTo>
                  <a:pt x="477011" y="18287"/>
                </a:lnTo>
                <a:lnTo>
                  <a:pt x="467867" y="18287"/>
                </a:lnTo>
                <a:lnTo>
                  <a:pt x="457200" y="9144"/>
                </a:lnTo>
                <a:close/>
              </a:path>
              <a:path w="477519" h="213360">
                <a:moveTo>
                  <a:pt x="477011" y="195072"/>
                </a:moveTo>
                <a:lnTo>
                  <a:pt x="467867" y="195072"/>
                </a:lnTo>
                <a:lnTo>
                  <a:pt x="457200" y="204215"/>
                </a:lnTo>
                <a:lnTo>
                  <a:pt x="477011" y="204215"/>
                </a:lnTo>
                <a:lnTo>
                  <a:pt x="477011" y="195072"/>
                </a:lnTo>
                <a:close/>
              </a:path>
              <a:path w="477519" h="213360">
                <a:moveTo>
                  <a:pt x="19812" y="9144"/>
                </a:moveTo>
                <a:lnTo>
                  <a:pt x="10667" y="18287"/>
                </a:lnTo>
                <a:lnTo>
                  <a:pt x="19812" y="18287"/>
                </a:lnTo>
                <a:lnTo>
                  <a:pt x="19812" y="9144"/>
                </a:lnTo>
                <a:close/>
              </a:path>
              <a:path w="477519" h="213360">
                <a:moveTo>
                  <a:pt x="457200" y="9144"/>
                </a:moveTo>
                <a:lnTo>
                  <a:pt x="19812" y="9144"/>
                </a:lnTo>
                <a:lnTo>
                  <a:pt x="19812" y="18287"/>
                </a:lnTo>
                <a:lnTo>
                  <a:pt x="457200" y="18287"/>
                </a:lnTo>
                <a:lnTo>
                  <a:pt x="457200" y="9144"/>
                </a:lnTo>
                <a:close/>
              </a:path>
              <a:path w="477519" h="213360">
                <a:moveTo>
                  <a:pt x="477011" y="9144"/>
                </a:moveTo>
                <a:lnTo>
                  <a:pt x="457200" y="9144"/>
                </a:lnTo>
                <a:lnTo>
                  <a:pt x="467867" y="18287"/>
                </a:lnTo>
                <a:lnTo>
                  <a:pt x="477011" y="18287"/>
                </a:lnTo>
                <a:lnTo>
                  <a:pt x="477011" y="9144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78607" y="2654808"/>
            <a:ext cx="708660" cy="361315"/>
          </a:xfrm>
          <a:custGeom>
            <a:avLst/>
            <a:gdLst/>
            <a:ahLst/>
            <a:cxnLst/>
            <a:rect l="l" t="t" r="r" b="b"/>
            <a:pathLst>
              <a:path w="708660" h="361314">
                <a:moveTo>
                  <a:pt x="704088" y="0"/>
                </a:moveTo>
                <a:lnTo>
                  <a:pt x="4572" y="0"/>
                </a:lnTo>
                <a:lnTo>
                  <a:pt x="0" y="4572"/>
                </a:lnTo>
                <a:lnTo>
                  <a:pt x="0" y="356616"/>
                </a:lnTo>
                <a:lnTo>
                  <a:pt x="4572" y="361188"/>
                </a:lnTo>
                <a:lnTo>
                  <a:pt x="704088" y="361188"/>
                </a:lnTo>
                <a:lnTo>
                  <a:pt x="708659" y="356616"/>
                </a:lnTo>
                <a:lnTo>
                  <a:pt x="708659" y="350520"/>
                </a:lnTo>
                <a:lnTo>
                  <a:pt x="19812" y="350520"/>
                </a:lnTo>
                <a:lnTo>
                  <a:pt x="10668" y="341375"/>
                </a:lnTo>
                <a:lnTo>
                  <a:pt x="19812" y="341375"/>
                </a:lnTo>
                <a:lnTo>
                  <a:pt x="19812" y="18288"/>
                </a:lnTo>
                <a:lnTo>
                  <a:pt x="10668" y="18288"/>
                </a:lnTo>
                <a:lnTo>
                  <a:pt x="19812" y="9144"/>
                </a:lnTo>
                <a:lnTo>
                  <a:pt x="708659" y="9144"/>
                </a:lnTo>
                <a:lnTo>
                  <a:pt x="708659" y="4572"/>
                </a:lnTo>
                <a:lnTo>
                  <a:pt x="704088" y="0"/>
                </a:lnTo>
                <a:close/>
              </a:path>
              <a:path w="708660" h="361314">
                <a:moveTo>
                  <a:pt x="19812" y="341375"/>
                </a:moveTo>
                <a:lnTo>
                  <a:pt x="10668" y="341375"/>
                </a:lnTo>
                <a:lnTo>
                  <a:pt x="19812" y="350520"/>
                </a:lnTo>
                <a:lnTo>
                  <a:pt x="19812" y="341375"/>
                </a:lnTo>
                <a:close/>
              </a:path>
              <a:path w="708660" h="361314">
                <a:moveTo>
                  <a:pt x="690371" y="341375"/>
                </a:moveTo>
                <a:lnTo>
                  <a:pt x="19812" y="341375"/>
                </a:lnTo>
                <a:lnTo>
                  <a:pt x="19812" y="350520"/>
                </a:lnTo>
                <a:lnTo>
                  <a:pt x="690371" y="350520"/>
                </a:lnTo>
                <a:lnTo>
                  <a:pt x="690371" y="341375"/>
                </a:lnTo>
                <a:close/>
              </a:path>
              <a:path w="708660" h="361314">
                <a:moveTo>
                  <a:pt x="690371" y="9144"/>
                </a:moveTo>
                <a:lnTo>
                  <a:pt x="690371" y="350520"/>
                </a:lnTo>
                <a:lnTo>
                  <a:pt x="699516" y="341375"/>
                </a:lnTo>
                <a:lnTo>
                  <a:pt x="708659" y="341375"/>
                </a:lnTo>
                <a:lnTo>
                  <a:pt x="708659" y="18288"/>
                </a:lnTo>
                <a:lnTo>
                  <a:pt x="699516" y="18288"/>
                </a:lnTo>
                <a:lnTo>
                  <a:pt x="690371" y="9144"/>
                </a:lnTo>
                <a:close/>
              </a:path>
              <a:path w="708660" h="361314">
                <a:moveTo>
                  <a:pt x="708659" y="341375"/>
                </a:moveTo>
                <a:lnTo>
                  <a:pt x="699516" y="341375"/>
                </a:lnTo>
                <a:lnTo>
                  <a:pt x="690371" y="350520"/>
                </a:lnTo>
                <a:lnTo>
                  <a:pt x="708659" y="350520"/>
                </a:lnTo>
                <a:lnTo>
                  <a:pt x="708659" y="341375"/>
                </a:lnTo>
                <a:close/>
              </a:path>
              <a:path w="708660" h="361314">
                <a:moveTo>
                  <a:pt x="19812" y="9144"/>
                </a:moveTo>
                <a:lnTo>
                  <a:pt x="10668" y="18288"/>
                </a:lnTo>
                <a:lnTo>
                  <a:pt x="19812" y="18288"/>
                </a:lnTo>
                <a:lnTo>
                  <a:pt x="19812" y="9144"/>
                </a:lnTo>
                <a:close/>
              </a:path>
              <a:path w="708660" h="361314">
                <a:moveTo>
                  <a:pt x="690371" y="9144"/>
                </a:moveTo>
                <a:lnTo>
                  <a:pt x="19812" y="9144"/>
                </a:lnTo>
                <a:lnTo>
                  <a:pt x="19812" y="18288"/>
                </a:lnTo>
                <a:lnTo>
                  <a:pt x="690371" y="18288"/>
                </a:lnTo>
                <a:lnTo>
                  <a:pt x="690371" y="9144"/>
                </a:lnTo>
                <a:close/>
              </a:path>
              <a:path w="708660" h="361314">
                <a:moveTo>
                  <a:pt x="708659" y="9144"/>
                </a:moveTo>
                <a:lnTo>
                  <a:pt x="690371" y="9144"/>
                </a:lnTo>
                <a:lnTo>
                  <a:pt x="699516" y="18288"/>
                </a:lnTo>
                <a:lnTo>
                  <a:pt x="708659" y="18288"/>
                </a:lnTo>
                <a:lnTo>
                  <a:pt x="708659" y="9144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743711" y="6176314"/>
            <a:ext cx="6070600" cy="78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r>
              <a:rPr dirty="0" sz="1000" spc="20" b="1">
                <a:latin typeface="微软雅黑"/>
                <a:cs typeface="微软雅黑"/>
              </a:rPr>
              <a:t> </a:t>
            </a:r>
            <a:r>
              <a:rPr dirty="0" sz="1000" spc="-5" b="1">
                <a:latin typeface="微软雅黑"/>
                <a:cs typeface="微软雅黑"/>
              </a:rPr>
              <a:t>- 长短时记忆神经网络（LSTM）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输入门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选择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短时记忆</a:t>
            </a:r>
            <a:r>
              <a:rPr dirty="0" sz="800">
                <a:latin typeface="微软雅黑"/>
                <a:cs typeface="微软雅黑"/>
              </a:rPr>
              <a:t>和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当前输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入</a:t>
            </a:r>
            <a:r>
              <a:rPr dirty="0" sz="800">
                <a:latin typeface="微软雅黑"/>
                <a:cs typeface="微软雅黑"/>
              </a:rPr>
              <a:t>中的</a:t>
            </a:r>
            <a:r>
              <a:rPr dirty="0" sz="800" spc="-15">
                <a:latin typeface="微软雅黑"/>
                <a:cs typeface="微软雅黑"/>
              </a:rPr>
              <a:t>哪</a:t>
            </a:r>
            <a:r>
              <a:rPr dirty="0" sz="800">
                <a:latin typeface="微软雅黑"/>
                <a:cs typeface="微软雅黑"/>
              </a:rPr>
              <a:t>些信</a:t>
            </a:r>
            <a:r>
              <a:rPr dirty="0" sz="800" spc="-15">
                <a:latin typeface="微软雅黑"/>
                <a:cs typeface="微软雅黑"/>
              </a:rPr>
              <a:t>息</a:t>
            </a:r>
            <a:r>
              <a:rPr dirty="0" sz="800">
                <a:latin typeface="微软雅黑"/>
                <a:cs typeface="微软雅黑"/>
              </a:rPr>
              <a:t>应该</a:t>
            </a:r>
            <a:r>
              <a:rPr dirty="0" sz="800" spc="-15">
                <a:latin typeface="微软雅黑"/>
                <a:cs typeface="微软雅黑"/>
              </a:rPr>
              <a:t>被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加入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到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长时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记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忆</a:t>
            </a:r>
            <a:r>
              <a:rPr dirty="0" sz="800">
                <a:latin typeface="微软雅黑"/>
                <a:cs typeface="微软雅黑"/>
              </a:rPr>
              <a:t>中。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676144" y="7114032"/>
            <a:ext cx="4151376" cy="1889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981876" y="7916151"/>
            <a:ext cx="1100643" cy="30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71755" y="7612570"/>
            <a:ext cx="1476737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114800" y="7674864"/>
            <a:ext cx="646430" cy="342900"/>
          </a:xfrm>
          <a:custGeom>
            <a:avLst/>
            <a:gdLst/>
            <a:ahLst/>
            <a:cxnLst/>
            <a:rect l="l" t="t" r="r" b="b"/>
            <a:pathLst>
              <a:path w="646429" h="342900">
                <a:moveTo>
                  <a:pt x="641603" y="0"/>
                </a:moveTo>
                <a:lnTo>
                  <a:pt x="3048" y="0"/>
                </a:lnTo>
                <a:lnTo>
                  <a:pt x="0" y="4571"/>
                </a:lnTo>
                <a:lnTo>
                  <a:pt x="0" y="338327"/>
                </a:lnTo>
                <a:lnTo>
                  <a:pt x="3048" y="342899"/>
                </a:lnTo>
                <a:lnTo>
                  <a:pt x="641603" y="342899"/>
                </a:lnTo>
                <a:lnTo>
                  <a:pt x="646176" y="338327"/>
                </a:lnTo>
                <a:lnTo>
                  <a:pt x="646176" y="333755"/>
                </a:lnTo>
                <a:lnTo>
                  <a:pt x="18287" y="333755"/>
                </a:lnTo>
                <a:lnTo>
                  <a:pt x="9144" y="323087"/>
                </a:lnTo>
                <a:lnTo>
                  <a:pt x="18287" y="323087"/>
                </a:lnTo>
                <a:lnTo>
                  <a:pt x="18287" y="19811"/>
                </a:lnTo>
                <a:lnTo>
                  <a:pt x="9144" y="19811"/>
                </a:lnTo>
                <a:lnTo>
                  <a:pt x="18287" y="9143"/>
                </a:lnTo>
                <a:lnTo>
                  <a:pt x="646176" y="9143"/>
                </a:lnTo>
                <a:lnTo>
                  <a:pt x="646176" y="4571"/>
                </a:lnTo>
                <a:lnTo>
                  <a:pt x="641603" y="0"/>
                </a:lnTo>
                <a:close/>
              </a:path>
              <a:path w="646429" h="342900">
                <a:moveTo>
                  <a:pt x="18287" y="323087"/>
                </a:moveTo>
                <a:lnTo>
                  <a:pt x="9144" y="323087"/>
                </a:lnTo>
                <a:lnTo>
                  <a:pt x="18287" y="333755"/>
                </a:lnTo>
                <a:lnTo>
                  <a:pt x="18287" y="323087"/>
                </a:lnTo>
                <a:close/>
              </a:path>
              <a:path w="646429" h="342900">
                <a:moveTo>
                  <a:pt x="627888" y="323087"/>
                </a:moveTo>
                <a:lnTo>
                  <a:pt x="18287" y="323087"/>
                </a:lnTo>
                <a:lnTo>
                  <a:pt x="18287" y="333755"/>
                </a:lnTo>
                <a:lnTo>
                  <a:pt x="627888" y="333755"/>
                </a:lnTo>
                <a:lnTo>
                  <a:pt x="627888" y="323087"/>
                </a:lnTo>
                <a:close/>
              </a:path>
              <a:path w="646429" h="342900">
                <a:moveTo>
                  <a:pt x="627888" y="9143"/>
                </a:moveTo>
                <a:lnTo>
                  <a:pt x="627888" y="333755"/>
                </a:lnTo>
                <a:lnTo>
                  <a:pt x="637032" y="323087"/>
                </a:lnTo>
                <a:lnTo>
                  <a:pt x="646176" y="323087"/>
                </a:lnTo>
                <a:lnTo>
                  <a:pt x="646176" y="19811"/>
                </a:lnTo>
                <a:lnTo>
                  <a:pt x="637032" y="19811"/>
                </a:lnTo>
                <a:lnTo>
                  <a:pt x="627888" y="9143"/>
                </a:lnTo>
                <a:close/>
              </a:path>
              <a:path w="646429" h="342900">
                <a:moveTo>
                  <a:pt x="646176" y="323087"/>
                </a:moveTo>
                <a:lnTo>
                  <a:pt x="637032" y="323087"/>
                </a:lnTo>
                <a:lnTo>
                  <a:pt x="627888" y="333755"/>
                </a:lnTo>
                <a:lnTo>
                  <a:pt x="646176" y="333755"/>
                </a:lnTo>
                <a:lnTo>
                  <a:pt x="646176" y="323087"/>
                </a:lnTo>
                <a:close/>
              </a:path>
              <a:path w="646429" h="342900">
                <a:moveTo>
                  <a:pt x="18287" y="9143"/>
                </a:moveTo>
                <a:lnTo>
                  <a:pt x="9144" y="19811"/>
                </a:lnTo>
                <a:lnTo>
                  <a:pt x="18287" y="19811"/>
                </a:lnTo>
                <a:lnTo>
                  <a:pt x="18287" y="9143"/>
                </a:lnTo>
                <a:close/>
              </a:path>
              <a:path w="646429" h="342900">
                <a:moveTo>
                  <a:pt x="627888" y="9143"/>
                </a:moveTo>
                <a:lnTo>
                  <a:pt x="18287" y="9143"/>
                </a:lnTo>
                <a:lnTo>
                  <a:pt x="18287" y="19811"/>
                </a:lnTo>
                <a:lnTo>
                  <a:pt x="627888" y="19811"/>
                </a:lnTo>
                <a:lnTo>
                  <a:pt x="627888" y="9143"/>
                </a:lnTo>
                <a:close/>
              </a:path>
              <a:path w="646429" h="342900">
                <a:moveTo>
                  <a:pt x="646176" y="9143"/>
                </a:moveTo>
                <a:lnTo>
                  <a:pt x="627888" y="9143"/>
                </a:lnTo>
                <a:lnTo>
                  <a:pt x="637032" y="19811"/>
                </a:lnTo>
                <a:lnTo>
                  <a:pt x="646176" y="19811"/>
                </a:lnTo>
                <a:lnTo>
                  <a:pt x="646176" y="9143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708404" y="7862316"/>
            <a:ext cx="440690" cy="205740"/>
          </a:xfrm>
          <a:custGeom>
            <a:avLst/>
            <a:gdLst/>
            <a:ahLst/>
            <a:cxnLst/>
            <a:rect l="l" t="t" r="r" b="b"/>
            <a:pathLst>
              <a:path w="440689" h="205740">
                <a:moveTo>
                  <a:pt x="435863" y="0"/>
                </a:moveTo>
                <a:lnTo>
                  <a:pt x="4571" y="0"/>
                </a:lnTo>
                <a:lnTo>
                  <a:pt x="0" y="3047"/>
                </a:lnTo>
                <a:lnTo>
                  <a:pt x="0" y="201167"/>
                </a:lnTo>
                <a:lnTo>
                  <a:pt x="4571" y="205739"/>
                </a:lnTo>
                <a:lnTo>
                  <a:pt x="435863" y="205739"/>
                </a:lnTo>
                <a:lnTo>
                  <a:pt x="440435" y="201167"/>
                </a:lnTo>
                <a:lnTo>
                  <a:pt x="440435" y="196595"/>
                </a:lnTo>
                <a:lnTo>
                  <a:pt x="19812" y="196595"/>
                </a:lnTo>
                <a:lnTo>
                  <a:pt x="9143" y="187451"/>
                </a:lnTo>
                <a:lnTo>
                  <a:pt x="19812" y="187451"/>
                </a:lnTo>
                <a:lnTo>
                  <a:pt x="19812" y="18287"/>
                </a:lnTo>
                <a:lnTo>
                  <a:pt x="9143" y="18287"/>
                </a:lnTo>
                <a:lnTo>
                  <a:pt x="19812" y="9143"/>
                </a:lnTo>
                <a:lnTo>
                  <a:pt x="440435" y="9143"/>
                </a:lnTo>
                <a:lnTo>
                  <a:pt x="440435" y="3047"/>
                </a:lnTo>
                <a:lnTo>
                  <a:pt x="435863" y="0"/>
                </a:lnTo>
                <a:close/>
              </a:path>
              <a:path w="440689" h="205740">
                <a:moveTo>
                  <a:pt x="19812" y="187451"/>
                </a:moveTo>
                <a:lnTo>
                  <a:pt x="9143" y="187451"/>
                </a:lnTo>
                <a:lnTo>
                  <a:pt x="19812" y="196595"/>
                </a:lnTo>
                <a:lnTo>
                  <a:pt x="19812" y="187451"/>
                </a:lnTo>
                <a:close/>
              </a:path>
              <a:path w="440689" h="205740">
                <a:moveTo>
                  <a:pt x="422147" y="187451"/>
                </a:moveTo>
                <a:lnTo>
                  <a:pt x="19812" y="187451"/>
                </a:lnTo>
                <a:lnTo>
                  <a:pt x="19812" y="196595"/>
                </a:lnTo>
                <a:lnTo>
                  <a:pt x="422147" y="196595"/>
                </a:lnTo>
                <a:lnTo>
                  <a:pt x="422147" y="187451"/>
                </a:lnTo>
                <a:close/>
              </a:path>
              <a:path w="440689" h="205740">
                <a:moveTo>
                  <a:pt x="422147" y="9143"/>
                </a:moveTo>
                <a:lnTo>
                  <a:pt x="422147" y="196595"/>
                </a:lnTo>
                <a:lnTo>
                  <a:pt x="431291" y="187451"/>
                </a:lnTo>
                <a:lnTo>
                  <a:pt x="440435" y="187451"/>
                </a:lnTo>
                <a:lnTo>
                  <a:pt x="440435" y="18287"/>
                </a:lnTo>
                <a:lnTo>
                  <a:pt x="431291" y="18287"/>
                </a:lnTo>
                <a:lnTo>
                  <a:pt x="422147" y="9143"/>
                </a:lnTo>
                <a:close/>
              </a:path>
              <a:path w="440689" h="205740">
                <a:moveTo>
                  <a:pt x="440435" y="187451"/>
                </a:moveTo>
                <a:lnTo>
                  <a:pt x="431291" y="187451"/>
                </a:lnTo>
                <a:lnTo>
                  <a:pt x="422147" y="196595"/>
                </a:lnTo>
                <a:lnTo>
                  <a:pt x="440435" y="196595"/>
                </a:lnTo>
                <a:lnTo>
                  <a:pt x="440435" y="187451"/>
                </a:lnTo>
                <a:close/>
              </a:path>
              <a:path w="440689" h="205740">
                <a:moveTo>
                  <a:pt x="19812" y="9143"/>
                </a:moveTo>
                <a:lnTo>
                  <a:pt x="9143" y="18287"/>
                </a:lnTo>
                <a:lnTo>
                  <a:pt x="19812" y="18287"/>
                </a:lnTo>
                <a:lnTo>
                  <a:pt x="19812" y="9143"/>
                </a:lnTo>
                <a:close/>
              </a:path>
              <a:path w="440689" h="205740">
                <a:moveTo>
                  <a:pt x="422147" y="9143"/>
                </a:moveTo>
                <a:lnTo>
                  <a:pt x="19812" y="9143"/>
                </a:lnTo>
                <a:lnTo>
                  <a:pt x="19812" y="18287"/>
                </a:lnTo>
                <a:lnTo>
                  <a:pt x="422147" y="18287"/>
                </a:lnTo>
                <a:lnTo>
                  <a:pt x="422147" y="9143"/>
                </a:lnTo>
                <a:close/>
              </a:path>
              <a:path w="440689" h="205740">
                <a:moveTo>
                  <a:pt x="440435" y="9143"/>
                </a:moveTo>
                <a:lnTo>
                  <a:pt x="422147" y="9143"/>
                </a:lnTo>
                <a:lnTo>
                  <a:pt x="431291" y="18287"/>
                </a:lnTo>
                <a:lnTo>
                  <a:pt x="440435" y="18287"/>
                </a:lnTo>
                <a:lnTo>
                  <a:pt x="440435" y="9143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821179" y="7507223"/>
            <a:ext cx="434340" cy="264160"/>
          </a:xfrm>
          <a:custGeom>
            <a:avLst/>
            <a:gdLst/>
            <a:ahLst/>
            <a:cxnLst/>
            <a:rect l="l" t="t" r="r" b="b"/>
            <a:pathLst>
              <a:path w="434339" h="264159">
                <a:moveTo>
                  <a:pt x="431292" y="0"/>
                </a:moveTo>
                <a:lnTo>
                  <a:pt x="4571" y="0"/>
                </a:lnTo>
                <a:lnTo>
                  <a:pt x="0" y="4571"/>
                </a:lnTo>
                <a:lnTo>
                  <a:pt x="0" y="259079"/>
                </a:lnTo>
                <a:lnTo>
                  <a:pt x="4571" y="263651"/>
                </a:lnTo>
                <a:lnTo>
                  <a:pt x="431292" y="263651"/>
                </a:lnTo>
                <a:lnTo>
                  <a:pt x="434339" y="259079"/>
                </a:lnTo>
                <a:lnTo>
                  <a:pt x="434339" y="252983"/>
                </a:lnTo>
                <a:lnTo>
                  <a:pt x="18287" y="252983"/>
                </a:lnTo>
                <a:lnTo>
                  <a:pt x="9143" y="243839"/>
                </a:lnTo>
                <a:lnTo>
                  <a:pt x="18287" y="243839"/>
                </a:lnTo>
                <a:lnTo>
                  <a:pt x="18287" y="19811"/>
                </a:lnTo>
                <a:lnTo>
                  <a:pt x="9143" y="19811"/>
                </a:lnTo>
                <a:lnTo>
                  <a:pt x="18287" y="9143"/>
                </a:lnTo>
                <a:lnTo>
                  <a:pt x="434339" y="9143"/>
                </a:lnTo>
                <a:lnTo>
                  <a:pt x="434339" y="4571"/>
                </a:lnTo>
                <a:lnTo>
                  <a:pt x="431292" y="0"/>
                </a:lnTo>
                <a:close/>
              </a:path>
              <a:path w="434339" h="264159">
                <a:moveTo>
                  <a:pt x="18287" y="243839"/>
                </a:moveTo>
                <a:lnTo>
                  <a:pt x="9143" y="243839"/>
                </a:lnTo>
                <a:lnTo>
                  <a:pt x="18287" y="252983"/>
                </a:lnTo>
                <a:lnTo>
                  <a:pt x="18287" y="243839"/>
                </a:lnTo>
                <a:close/>
              </a:path>
              <a:path w="434339" h="264159">
                <a:moveTo>
                  <a:pt x="416051" y="243839"/>
                </a:moveTo>
                <a:lnTo>
                  <a:pt x="18287" y="243839"/>
                </a:lnTo>
                <a:lnTo>
                  <a:pt x="18287" y="252983"/>
                </a:lnTo>
                <a:lnTo>
                  <a:pt x="416051" y="252983"/>
                </a:lnTo>
                <a:lnTo>
                  <a:pt x="416051" y="243839"/>
                </a:lnTo>
                <a:close/>
              </a:path>
              <a:path w="434339" h="264159">
                <a:moveTo>
                  <a:pt x="416051" y="9143"/>
                </a:moveTo>
                <a:lnTo>
                  <a:pt x="416051" y="252983"/>
                </a:lnTo>
                <a:lnTo>
                  <a:pt x="425195" y="243839"/>
                </a:lnTo>
                <a:lnTo>
                  <a:pt x="434339" y="243839"/>
                </a:lnTo>
                <a:lnTo>
                  <a:pt x="434339" y="19811"/>
                </a:lnTo>
                <a:lnTo>
                  <a:pt x="425195" y="19811"/>
                </a:lnTo>
                <a:lnTo>
                  <a:pt x="416051" y="9143"/>
                </a:lnTo>
                <a:close/>
              </a:path>
              <a:path w="434339" h="264159">
                <a:moveTo>
                  <a:pt x="434339" y="243839"/>
                </a:moveTo>
                <a:lnTo>
                  <a:pt x="425195" y="243839"/>
                </a:lnTo>
                <a:lnTo>
                  <a:pt x="416051" y="252983"/>
                </a:lnTo>
                <a:lnTo>
                  <a:pt x="434339" y="252983"/>
                </a:lnTo>
                <a:lnTo>
                  <a:pt x="434339" y="243839"/>
                </a:lnTo>
                <a:close/>
              </a:path>
              <a:path w="434339" h="264159">
                <a:moveTo>
                  <a:pt x="18287" y="9143"/>
                </a:moveTo>
                <a:lnTo>
                  <a:pt x="9143" y="19811"/>
                </a:lnTo>
                <a:lnTo>
                  <a:pt x="18287" y="19811"/>
                </a:lnTo>
                <a:lnTo>
                  <a:pt x="18287" y="9143"/>
                </a:lnTo>
                <a:close/>
              </a:path>
              <a:path w="434339" h="264159">
                <a:moveTo>
                  <a:pt x="416051" y="9143"/>
                </a:moveTo>
                <a:lnTo>
                  <a:pt x="18287" y="9143"/>
                </a:lnTo>
                <a:lnTo>
                  <a:pt x="18287" y="19811"/>
                </a:lnTo>
                <a:lnTo>
                  <a:pt x="416051" y="19811"/>
                </a:lnTo>
                <a:lnTo>
                  <a:pt x="416051" y="9143"/>
                </a:lnTo>
                <a:close/>
              </a:path>
              <a:path w="434339" h="264159">
                <a:moveTo>
                  <a:pt x="434339" y="9143"/>
                </a:moveTo>
                <a:lnTo>
                  <a:pt x="416051" y="9143"/>
                </a:lnTo>
                <a:lnTo>
                  <a:pt x="425195" y="19811"/>
                </a:lnTo>
                <a:lnTo>
                  <a:pt x="434339" y="19811"/>
                </a:lnTo>
                <a:lnTo>
                  <a:pt x="434339" y="9143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533144" y="7519416"/>
            <a:ext cx="195072" cy="2514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890515" y="7740396"/>
            <a:ext cx="436245" cy="262255"/>
          </a:xfrm>
          <a:custGeom>
            <a:avLst/>
            <a:gdLst/>
            <a:ahLst/>
            <a:cxnLst/>
            <a:rect l="l" t="t" r="r" b="b"/>
            <a:pathLst>
              <a:path w="436245" h="262254">
                <a:moveTo>
                  <a:pt x="431292" y="0"/>
                </a:moveTo>
                <a:lnTo>
                  <a:pt x="4572" y="0"/>
                </a:lnTo>
                <a:lnTo>
                  <a:pt x="0" y="3047"/>
                </a:lnTo>
                <a:lnTo>
                  <a:pt x="0" y="257555"/>
                </a:lnTo>
                <a:lnTo>
                  <a:pt x="4572" y="262127"/>
                </a:lnTo>
                <a:lnTo>
                  <a:pt x="431292" y="262127"/>
                </a:lnTo>
                <a:lnTo>
                  <a:pt x="435863" y="257555"/>
                </a:lnTo>
                <a:lnTo>
                  <a:pt x="435863" y="252983"/>
                </a:lnTo>
                <a:lnTo>
                  <a:pt x="19812" y="252983"/>
                </a:lnTo>
                <a:lnTo>
                  <a:pt x="9144" y="243839"/>
                </a:lnTo>
                <a:lnTo>
                  <a:pt x="19812" y="243839"/>
                </a:lnTo>
                <a:lnTo>
                  <a:pt x="19812" y="18287"/>
                </a:lnTo>
                <a:lnTo>
                  <a:pt x="9144" y="18287"/>
                </a:lnTo>
                <a:lnTo>
                  <a:pt x="19812" y="9143"/>
                </a:lnTo>
                <a:lnTo>
                  <a:pt x="435863" y="9143"/>
                </a:lnTo>
                <a:lnTo>
                  <a:pt x="435863" y="3047"/>
                </a:lnTo>
                <a:lnTo>
                  <a:pt x="431292" y="0"/>
                </a:lnTo>
                <a:close/>
              </a:path>
              <a:path w="436245" h="262254">
                <a:moveTo>
                  <a:pt x="19812" y="243839"/>
                </a:moveTo>
                <a:lnTo>
                  <a:pt x="9144" y="243839"/>
                </a:lnTo>
                <a:lnTo>
                  <a:pt x="19812" y="252983"/>
                </a:lnTo>
                <a:lnTo>
                  <a:pt x="19812" y="243839"/>
                </a:lnTo>
                <a:close/>
              </a:path>
              <a:path w="436245" h="262254">
                <a:moveTo>
                  <a:pt x="416051" y="243839"/>
                </a:moveTo>
                <a:lnTo>
                  <a:pt x="19812" y="243839"/>
                </a:lnTo>
                <a:lnTo>
                  <a:pt x="19812" y="252983"/>
                </a:lnTo>
                <a:lnTo>
                  <a:pt x="416051" y="252983"/>
                </a:lnTo>
                <a:lnTo>
                  <a:pt x="416051" y="243839"/>
                </a:lnTo>
                <a:close/>
              </a:path>
              <a:path w="436245" h="262254">
                <a:moveTo>
                  <a:pt x="416051" y="9143"/>
                </a:moveTo>
                <a:lnTo>
                  <a:pt x="416051" y="252983"/>
                </a:lnTo>
                <a:lnTo>
                  <a:pt x="425196" y="243839"/>
                </a:lnTo>
                <a:lnTo>
                  <a:pt x="435863" y="243839"/>
                </a:lnTo>
                <a:lnTo>
                  <a:pt x="435863" y="18287"/>
                </a:lnTo>
                <a:lnTo>
                  <a:pt x="425196" y="18287"/>
                </a:lnTo>
                <a:lnTo>
                  <a:pt x="416051" y="9143"/>
                </a:lnTo>
                <a:close/>
              </a:path>
              <a:path w="436245" h="262254">
                <a:moveTo>
                  <a:pt x="435863" y="243839"/>
                </a:moveTo>
                <a:lnTo>
                  <a:pt x="425196" y="243839"/>
                </a:lnTo>
                <a:lnTo>
                  <a:pt x="416051" y="252983"/>
                </a:lnTo>
                <a:lnTo>
                  <a:pt x="435863" y="252983"/>
                </a:lnTo>
                <a:lnTo>
                  <a:pt x="435863" y="243839"/>
                </a:lnTo>
                <a:close/>
              </a:path>
              <a:path w="436245" h="262254">
                <a:moveTo>
                  <a:pt x="19812" y="9143"/>
                </a:moveTo>
                <a:lnTo>
                  <a:pt x="9144" y="18287"/>
                </a:lnTo>
                <a:lnTo>
                  <a:pt x="19812" y="18287"/>
                </a:lnTo>
                <a:lnTo>
                  <a:pt x="19812" y="9143"/>
                </a:lnTo>
                <a:close/>
              </a:path>
              <a:path w="436245" h="262254">
                <a:moveTo>
                  <a:pt x="416051" y="9143"/>
                </a:moveTo>
                <a:lnTo>
                  <a:pt x="19812" y="9143"/>
                </a:lnTo>
                <a:lnTo>
                  <a:pt x="19812" y="18287"/>
                </a:lnTo>
                <a:lnTo>
                  <a:pt x="416051" y="18287"/>
                </a:lnTo>
                <a:lnTo>
                  <a:pt x="416051" y="9143"/>
                </a:lnTo>
                <a:close/>
              </a:path>
              <a:path w="436245" h="262254">
                <a:moveTo>
                  <a:pt x="435863" y="9143"/>
                </a:moveTo>
                <a:lnTo>
                  <a:pt x="416051" y="9143"/>
                </a:lnTo>
                <a:lnTo>
                  <a:pt x="425196" y="18287"/>
                </a:lnTo>
                <a:lnTo>
                  <a:pt x="435863" y="18287"/>
                </a:lnTo>
                <a:lnTo>
                  <a:pt x="435863" y="9143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43711" y="1726199"/>
            <a:ext cx="6070600" cy="78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r>
              <a:rPr dirty="0" sz="1000" spc="20" b="1">
                <a:latin typeface="微软雅黑"/>
                <a:cs typeface="微软雅黑"/>
              </a:rPr>
              <a:t> </a:t>
            </a:r>
            <a:r>
              <a:rPr dirty="0" sz="1000" spc="-5" b="1">
                <a:latin typeface="微软雅黑"/>
                <a:cs typeface="微软雅黑"/>
              </a:rPr>
              <a:t>- 长短时记忆神经网络（LSTM）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输出门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选择叠加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当前输入信息</a:t>
            </a:r>
            <a:r>
              <a:rPr dirty="0" sz="800" spc="-15">
                <a:latin typeface="微软雅黑"/>
                <a:cs typeface="微软雅黑"/>
              </a:rPr>
              <a:t>后</a:t>
            </a:r>
            <a:r>
              <a:rPr dirty="0" sz="800" spc="-5">
                <a:latin typeface="微软雅黑"/>
                <a:cs typeface="微软雅黑"/>
              </a:rPr>
              <a:t>的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长</a:t>
            </a:r>
            <a:r>
              <a:rPr dirty="0" u="sng" sz="800" spc="-15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时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记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忆</a:t>
            </a:r>
            <a:r>
              <a:rPr dirty="0" sz="800" spc="-15">
                <a:latin typeface="微软雅黑"/>
                <a:cs typeface="微软雅黑"/>
              </a:rPr>
              <a:t>中</a:t>
            </a:r>
            <a:r>
              <a:rPr dirty="0" sz="800">
                <a:latin typeface="微软雅黑"/>
                <a:cs typeface="微软雅黑"/>
              </a:rPr>
              <a:t>哪些</a:t>
            </a:r>
            <a:r>
              <a:rPr dirty="0" sz="800" spc="-15">
                <a:latin typeface="微软雅黑"/>
                <a:cs typeface="微软雅黑"/>
              </a:rPr>
              <a:t>信</a:t>
            </a:r>
            <a:r>
              <a:rPr dirty="0" sz="800">
                <a:latin typeface="微软雅黑"/>
                <a:cs typeface="微软雅黑"/>
              </a:rPr>
              <a:t>息可</a:t>
            </a:r>
            <a:r>
              <a:rPr dirty="0" sz="800" spc="-15">
                <a:latin typeface="微软雅黑"/>
                <a:cs typeface="微软雅黑"/>
              </a:rPr>
              <a:t>以</a:t>
            </a:r>
            <a:r>
              <a:rPr dirty="0" sz="800">
                <a:latin typeface="微软雅黑"/>
                <a:cs typeface="微软雅黑"/>
              </a:rPr>
              <a:t>作为</a:t>
            </a:r>
            <a:r>
              <a:rPr dirty="0" sz="800" spc="-15">
                <a:latin typeface="微软雅黑"/>
                <a:cs typeface="微软雅黑"/>
              </a:rPr>
              <a:t>当</a:t>
            </a:r>
            <a:r>
              <a:rPr dirty="0" sz="800">
                <a:latin typeface="微软雅黑"/>
                <a:cs typeface="微软雅黑"/>
              </a:rPr>
              <a:t>前时</a:t>
            </a:r>
            <a:r>
              <a:rPr dirty="0" sz="800" spc="-15">
                <a:latin typeface="微软雅黑"/>
                <a:cs typeface="微软雅黑"/>
              </a:rPr>
              <a:t>刻</a:t>
            </a:r>
            <a:r>
              <a:rPr dirty="0" sz="800">
                <a:latin typeface="微软雅黑"/>
                <a:cs typeface="微软雅黑"/>
              </a:rPr>
              <a:t>的输</a:t>
            </a:r>
            <a:r>
              <a:rPr dirty="0" sz="800" spc="-15">
                <a:latin typeface="微软雅黑"/>
                <a:cs typeface="微软雅黑"/>
              </a:rPr>
              <a:t>出</a:t>
            </a:r>
            <a:r>
              <a:rPr dirty="0" sz="800">
                <a:latin typeface="微软雅黑"/>
                <a:cs typeface="微软雅黑"/>
              </a:rPr>
              <a:t>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676144" y="2663952"/>
            <a:ext cx="4151376" cy="1889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81876" y="3466071"/>
            <a:ext cx="1100643" cy="30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71755" y="3162490"/>
            <a:ext cx="1476737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418844" y="3611880"/>
            <a:ext cx="504825" cy="264160"/>
          </a:xfrm>
          <a:custGeom>
            <a:avLst/>
            <a:gdLst/>
            <a:ahLst/>
            <a:cxnLst/>
            <a:rect l="l" t="t" r="r" b="b"/>
            <a:pathLst>
              <a:path w="504825" h="264160">
                <a:moveTo>
                  <a:pt x="499872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259079"/>
                </a:lnTo>
                <a:lnTo>
                  <a:pt x="4571" y="263651"/>
                </a:lnTo>
                <a:lnTo>
                  <a:pt x="499872" y="263651"/>
                </a:lnTo>
                <a:lnTo>
                  <a:pt x="504444" y="259079"/>
                </a:lnTo>
                <a:lnTo>
                  <a:pt x="504444" y="254507"/>
                </a:lnTo>
                <a:lnTo>
                  <a:pt x="19812" y="254507"/>
                </a:lnTo>
                <a:lnTo>
                  <a:pt x="10668" y="245364"/>
                </a:lnTo>
                <a:lnTo>
                  <a:pt x="19812" y="245364"/>
                </a:lnTo>
                <a:lnTo>
                  <a:pt x="19812" y="19812"/>
                </a:lnTo>
                <a:lnTo>
                  <a:pt x="10668" y="19812"/>
                </a:lnTo>
                <a:lnTo>
                  <a:pt x="19812" y="10668"/>
                </a:lnTo>
                <a:lnTo>
                  <a:pt x="504444" y="10668"/>
                </a:lnTo>
                <a:lnTo>
                  <a:pt x="504444" y="4572"/>
                </a:lnTo>
                <a:lnTo>
                  <a:pt x="499872" y="0"/>
                </a:lnTo>
                <a:close/>
              </a:path>
              <a:path w="504825" h="264160">
                <a:moveTo>
                  <a:pt x="19812" y="245364"/>
                </a:moveTo>
                <a:lnTo>
                  <a:pt x="10668" y="245364"/>
                </a:lnTo>
                <a:lnTo>
                  <a:pt x="19812" y="254507"/>
                </a:lnTo>
                <a:lnTo>
                  <a:pt x="19812" y="245364"/>
                </a:lnTo>
                <a:close/>
              </a:path>
              <a:path w="504825" h="264160">
                <a:moveTo>
                  <a:pt x="484631" y="245364"/>
                </a:moveTo>
                <a:lnTo>
                  <a:pt x="19812" y="245364"/>
                </a:lnTo>
                <a:lnTo>
                  <a:pt x="19812" y="254507"/>
                </a:lnTo>
                <a:lnTo>
                  <a:pt x="484631" y="254507"/>
                </a:lnTo>
                <a:lnTo>
                  <a:pt x="484631" y="245364"/>
                </a:lnTo>
                <a:close/>
              </a:path>
              <a:path w="504825" h="264160">
                <a:moveTo>
                  <a:pt x="484631" y="10668"/>
                </a:moveTo>
                <a:lnTo>
                  <a:pt x="484631" y="254507"/>
                </a:lnTo>
                <a:lnTo>
                  <a:pt x="493775" y="245364"/>
                </a:lnTo>
                <a:lnTo>
                  <a:pt x="504444" y="245364"/>
                </a:lnTo>
                <a:lnTo>
                  <a:pt x="504444" y="19812"/>
                </a:lnTo>
                <a:lnTo>
                  <a:pt x="493775" y="19812"/>
                </a:lnTo>
                <a:lnTo>
                  <a:pt x="484631" y="10668"/>
                </a:lnTo>
                <a:close/>
              </a:path>
              <a:path w="504825" h="264160">
                <a:moveTo>
                  <a:pt x="504444" y="245364"/>
                </a:moveTo>
                <a:lnTo>
                  <a:pt x="493775" y="245364"/>
                </a:lnTo>
                <a:lnTo>
                  <a:pt x="484631" y="254507"/>
                </a:lnTo>
                <a:lnTo>
                  <a:pt x="504444" y="254507"/>
                </a:lnTo>
                <a:lnTo>
                  <a:pt x="504444" y="245364"/>
                </a:lnTo>
                <a:close/>
              </a:path>
              <a:path w="504825" h="264160">
                <a:moveTo>
                  <a:pt x="19812" y="10668"/>
                </a:moveTo>
                <a:lnTo>
                  <a:pt x="10668" y="19812"/>
                </a:lnTo>
                <a:lnTo>
                  <a:pt x="19812" y="19812"/>
                </a:lnTo>
                <a:lnTo>
                  <a:pt x="19812" y="10668"/>
                </a:lnTo>
                <a:close/>
              </a:path>
              <a:path w="504825" h="264160">
                <a:moveTo>
                  <a:pt x="484631" y="10668"/>
                </a:moveTo>
                <a:lnTo>
                  <a:pt x="19812" y="10668"/>
                </a:lnTo>
                <a:lnTo>
                  <a:pt x="19812" y="19812"/>
                </a:lnTo>
                <a:lnTo>
                  <a:pt x="484631" y="19812"/>
                </a:lnTo>
                <a:lnTo>
                  <a:pt x="484631" y="10668"/>
                </a:lnTo>
                <a:close/>
              </a:path>
              <a:path w="504825" h="264160">
                <a:moveTo>
                  <a:pt x="504444" y="10668"/>
                </a:moveTo>
                <a:lnTo>
                  <a:pt x="484631" y="10668"/>
                </a:lnTo>
                <a:lnTo>
                  <a:pt x="493775" y="19812"/>
                </a:lnTo>
                <a:lnTo>
                  <a:pt x="504444" y="19812"/>
                </a:lnTo>
                <a:lnTo>
                  <a:pt x="504444" y="10668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30596" y="3300984"/>
            <a:ext cx="434340" cy="264160"/>
          </a:xfrm>
          <a:custGeom>
            <a:avLst/>
            <a:gdLst/>
            <a:ahLst/>
            <a:cxnLst/>
            <a:rect l="l" t="t" r="r" b="b"/>
            <a:pathLst>
              <a:path w="434339" h="264160">
                <a:moveTo>
                  <a:pt x="431291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259079"/>
                </a:lnTo>
                <a:lnTo>
                  <a:pt x="4571" y="263651"/>
                </a:lnTo>
                <a:lnTo>
                  <a:pt x="431291" y="263651"/>
                </a:lnTo>
                <a:lnTo>
                  <a:pt x="434339" y="259079"/>
                </a:lnTo>
                <a:lnTo>
                  <a:pt x="434339" y="254508"/>
                </a:lnTo>
                <a:lnTo>
                  <a:pt x="18287" y="254508"/>
                </a:lnTo>
                <a:lnTo>
                  <a:pt x="9143" y="243840"/>
                </a:lnTo>
                <a:lnTo>
                  <a:pt x="18287" y="243840"/>
                </a:lnTo>
                <a:lnTo>
                  <a:pt x="18287" y="19812"/>
                </a:lnTo>
                <a:lnTo>
                  <a:pt x="9143" y="19812"/>
                </a:lnTo>
                <a:lnTo>
                  <a:pt x="18287" y="9144"/>
                </a:lnTo>
                <a:lnTo>
                  <a:pt x="434339" y="9144"/>
                </a:lnTo>
                <a:lnTo>
                  <a:pt x="434339" y="4572"/>
                </a:lnTo>
                <a:lnTo>
                  <a:pt x="431291" y="0"/>
                </a:lnTo>
                <a:close/>
              </a:path>
              <a:path w="434339" h="264160">
                <a:moveTo>
                  <a:pt x="18287" y="243840"/>
                </a:moveTo>
                <a:lnTo>
                  <a:pt x="9143" y="243840"/>
                </a:lnTo>
                <a:lnTo>
                  <a:pt x="18287" y="254508"/>
                </a:lnTo>
                <a:lnTo>
                  <a:pt x="18287" y="243840"/>
                </a:lnTo>
                <a:close/>
              </a:path>
              <a:path w="434339" h="264160">
                <a:moveTo>
                  <a:pt x="416051" y="243840"/>
                </a:moveTo>
                <a:lnTo>
                  <a:pt x="18287" y="243840"/>
                </a:lnTo>
                <a:lnTo>
                  <a:pt x="18287" y="254508"/>
                </a:lnTo>
                <a:lnTo>
                  <a:pt x="416051" y="254508"/>
                </a:lnTo>
                <a:lnTo>
                  <a:pt x="416051" y="243840"/>
                </a:lnTo>
                <a:close/>
              </a:path>
              <a:path w="434339" h="264160">
                <a:moveTo>
                  <a:pt x="416051" y="9144"/>
                </a:moveTo>
                <a:lnTo>
                  <a:pt x="416051" y="254508"/>
                </a:lnTo>
                <a:lnTo>
                  <a:pt x="425195" y="243840"/>
                </a:lnTo>
                <a:lnTo>
                  <a:pt x="434339" y="243840"/>
                </a:lnTo>
                <a:lnTo>
                  <a:pt x="434339" y="19812"/>
                </a:lnTo>
                <a:lnTo>
                  <a:pt x="425195" y="19812"/>
                </a:lnTo>
                <a:lnTo>
                  <a:pt x="416051" y="9144"/>
                </a:lnTo>
                <a:close/>
              </a:path>
              <a:path w="434339" h="264160">
                <a:moveTo>
                  <a:pt x="434339" y="243840"/>
                </a:moveTo>
                <a:lnTo>
                  <a:pt x="425195" y="243840"/>
                </a:lnTo>
                <a:lnTo>
                  <a:pt x="416051" y="254508"/>
                </a:lnTo>
                <a:lnTo>
                  <a:pt x="434339" y="254508"/>
                </a:lnTo>
                <a:lnTo>
                  <a:pt x="434339" y="243840"/>
                </a:lnTo>
                <a:close/>
              </a:path>
              <a:path w="434339" h="264160">
                <a:moveTo>
                  <a:pt x="18287" y="9144"/>
                </a:moveTo>
                <a:lnTo>
                  <a:pt x="9143" y="19812"/>
                </a:lnTo>
                <a:lnTo>
                  <a:pt x="18287" y="19812"/>
                </a:lnTo>
                <a:lnTo>
                  <a:pt x="18287" y="9144"/>
                </a:lnTo>
                <a:close/>
              </a:path>
              <a:path w="434339" h="264160">
                <a:moveTo>
                  <a:pt x="416051" y="9144"/>
                </a:moveTo>
                <a:lnTo>
                  <a:pt x="18287" y="9144"/>
                </a:lnTo>
                <a:lnTo>
                  <a:pt x="18287" y="19812"/>
                </a:lnTo>
                <a:lnTo>
                  <a:pt x="416051" y="19812"/>
                </a:lnTo>
                <a:lnTo>
                  <a:pt x="416051" y="9144"/>
                </a:lnTo>
                <a:close/>
              </a:path>
              <a:path w="434339" h="264160">
                <a:moveTo>
                  <a:pt x="434339" y="9144"/>
                </a:moveTo>
                <a:lnTo>
                  <a:pt x="416051" y="9144"/>
                </a:lnTo>
                <a:lnTo>
                  <a:pt x="425195" y="19812"/>
                </a:lnTo>
                <a:lnTo>
                  <a:pt x="434339" y="19812"/>
                </a:lnTo>
                <a:lnTo>
                  <a:pt x="434339" y="9144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20384" y="2702052"/>
            <a:ext cx="436245" cy="264160"/>
          </a:xfrm>
          <a:custGeom>
            <a:avLst/>
            <a:gdLst/>
            <a:ahLst/>
            <a:cxnLst/>
            <a:rect l="l" t="t" r="r" b="b"/>
            <a:pathLst>
              <a:path w="436245" h="264160">
                <a:moveTo>
                  <a:pt x="431291" y="0"/>
                </a:moveTo>
                <a:lnTo>
                  <a:pt x="4571" y="0"/>
                </a:lnTo>
                <a:lnTo>
                  <a:pt x="0" y="4572"/>
                </a:lnTo>
                <a:lnTo>
                  <a:pt x="0" y="259079"/>
                </a:lnTo>
                <a:lnTo>
                  <a:pt x="4571" y="263651"/>
                </a:lnTo>
                <a:lnTo>
                  <a:pt x="431291" y="263651"/>
                </a:lnTo>
                <a:lnTo>
                  <a:pt x="435863" y="259079"/>
                </a:lnTo>
                <a:lnTo>
                  <a:pt x="435863" y="254507"/>
                </a:lnTo>
                <a:lnTo>
                  <a:pt x="19812" y="254507"/>
                </a:lnTo>
                <a:lnTo>
                  <a:pt x="9143" y="245364"/>
                </a:lnTo>
                <a:lnTo>
                  <a:pt x="19812" y="245364"/>
                </a:lnTo>
                <a:lnTo>
                  <a:pt x="19812" y="19811"/>
                </a:lnTo>
                <a:lnTo>
                  <a:pt x="9143" y="19811"/>
                </a:lnTo>
                <a:lnTo>
                  <a:pt x="19812" y="10668"/>
                </a:lnTo>
                <a:lnTo>
                  <a:pt x="435863" y="10668"/>
                </a:lnTo>
                <a:lnTo>
                  <a:pt x="435863" y="4572"/>
                </a:lnTo>
                <a:lnTo>
                  <a:pt x="431291" y="0"/>
                </a:lnTo>
                <a:close/>
              </a:path>
              <a:path w="436245" h="264160">
                <a:moveTo>
                  <a:pt x="19812" y="245364"/>
                </a:moveTo>
                <a:lnTo>
                  <a:pt x="9143" y="245364"/>
                </a:lnTo>
                <a:lnTo>
                  <a:pt x="19812" y="254507"/>
                </a:lnTo>
                <a:lnTo>
                  <a:pt x="19812" y="245364"/>
                </a:lnTo>
                <a:close/>
              </a:path>
              <a:path w="436245" h="264160">
                <a:moveTo>
                  <a:pt x="416051" y="245364"/>
                </a:moveTo>
                <a:lnTo>
                  <a:pt x="19812" y="245364"/>
                </a:lnTo>
                <a:lnTo>
                  <a:pt x="19812" y="254507"/>
                </a:lnTo>
                <a:lnTo>
                  <a:pt x="416051" y="254507"/>
                </a:lnTo>
                <a:lnTo>
                  <a:pt x="416051" y="245364"/>
                </a:lnTo>
                <a:close/>
              </a:path>
              <a:path w="436245" h="264160">
                <a:moveTo>
                  <a:pt x="416051" y="10668"/>
                </a:moveTo>
                <a:lnTo>
                  <a:pt x="416051" y="254507"/>
                </a:lnTo>
                <a:lnTo>
                  <a:pt x="425195" y="245364"/>
                </a:lnTo>
                <a:lnTo>
                  <a:pt x="435863" y="245364"/>
                </a:lnTo>
                <a:lnTo>
                  <a:pt x="435863" y="19811"/>
                </a:lnTo>
                <a:lnTo>
                  <a:pt x="425195" y="19811"/>
                </a:lnTo>
                <a:lnTo>
                  <a:pt x="416051" y="10668"/>
                </a:lnTo>
                <a:close/>
              </a:path>
              <a:path w="436245" h="264160">
                <a:moveTo>
                  <a:pt x="435863" y="245364"/>
                </a:moveTo>
                <a:lnTo>
                  <a:pt x="425195" y="245364"/>
                </a:lnTo>
                <a:lnTo>
                  <a:pt x="416051" y="254507"/>
                </a:lnTo>
                <a:lnTo>
                  <a:pt x="435863" y="254507"/>
                </a:lnTo>
                <a:lnTo>
                  <a:pt x="435863" y="245364"/>
                </a:lnTo>
                <a:close/>
              </a:path>
              <a:path w="436245" h="264160">
                <a:moveTo>
                  <a:pt x="19812" y="10668"/>
                </a:moveTo>
                <a:lnTo>
                  <a:pt x="9143" y="19811"/>
                </a:lnTo>
                <a:lnTo>
                  <a:pt x="19812" y="19811"/>
                </a:lnTo>
                <a:lnTo>
                  <a:pt x="19812" y="10668"/>
                </a:lnTo>
                <a:close/>
              </a:path>
              <a:path w="436245" h="264160">
                <a:moveTo>
                  <a:pt x="416051" y="10668"/>
                </a:moveTo>
                <a:lnTo>
                  <a:pt x="19812" y="10668"/>
                </a:lnTo>
                <a:lnTo>
                  <a:pt x="19812" y="19811"/>
                </a:lnTo>
                <a:lnTo>
                  <a:pt x="416051" y="19811"/>
                </a:lnTo>
                <a:lnTo>
                  <a:pt x="416051" y="10668"/>
                </a:lnTo>
                <a:close/>
              </a:path>
              <a:path w="436245" h="264160">
                <a:moveTo>
                  <a:pt x="435863" y="10668"/>
                </a:moveTo>
                <a:lnTo>
                  <a:pt x="416051" y="10668"/>
                </a:lnTo>
                <a:lnTo>
                  <a:pt x="425195" y="19811"/>
                </a:lnTo>
                <a:lnTo>
                  <a:pt x="435863" y="19811"/>
                </a:lnTo>
                <a:lnTo>
                  <a:pt x="435863" y="10668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90288" y="2988564"/>
            <a:ext cx="436245" cy="264160"/>
          </a:xfrm>
          <a:custGeom>
            <a:avLst/>
            <a:gdLst/>
            <a:ahLst/>
            <a:cxnLst/>
            <a:rect l="l" t="t" r="r" b="b"/>
            <a:pathLst>
              <a:path w="436245" h="264160">
                <a:moveTo>
                  <a:pt x="431291" y="0"/>
                </a:moveTo>
                <a:lnTo>
                  <a:pt x="4572" y="0"/>
                </a:lnTo>
                <a:lnTo>
                  <a:pt x="0" y="4572"/>
                </a:lnTo>
                <a:lnTo>
                  <a:pt x="0" y="259080"/>
                </a:lnTo>
                <a:lnTo>
                  <a:pt x="4572" y="263652"/>
                </a:lnTo>
                <a:lnTo>
                  <a:pt x="431291" y="263652"/>
                </a:lnTo>
                <a:lnTo>
                  <a:pt x="435863" y="259080"/>
                </a:lnTo>
                <a:lnTo>
                  <a:pt x="435863" y="254508"/>
                </a:lnTo>
                <a:lnTo>
                  <a:pt x="19812" y="254508"/>
                </a:lnTo>
                <a:lnTo>
                  <a:pt x="9144" y="243840"/>
                </a:lnTo>
                <a:lnTo>
                  <a:pt x="19812" y="243840"/>
                </a:lnTo>
                <a:lnTo>
                  <a:pt x="19812" y="19812"/>
                </a:lnTo>
                <a:lnTo>
                  <a:pt x="9144" y="19812"/>
                </a:lnTo>
                <a:lnTo>
                  <a:pt x="19812" y="9144"/>
                </a:lnTo>
                <a:lnTo>
                  <a:pt x="435863" y="9144"/>
                </a:lnTo>
                <a:lnTo>
                  <a:pt x="435863" y="4572"/>
                </a:lnTo>
                <a:lnTo>
                  <a:pt x="431291" y="0"/>
                </a:lnTo>
                <a:close/>
              </a:path>
              <a:path w="436245" h="264160">
                <a:moveTo>
                  <a:pt x="19812" y="243840"/>
                </a:moveTo>
                <a:lnTo>
                  <a:pt x="9144" y="243840"/>
                </a:lnTo>
                <a:lnTo>
                  <a:pt x="19812" y="254508"/>
                </a:lnTo>
                <a:lnTo>
                  <a:pt x="19812" y="243840"/>
                </a:lnTo>
                <a:close/>
              </a:path>
              <a:path w="436245" h="264160">
                <a:moveTo>
                  <a:pt x="416051" y="243840"/>
                </a:moveTo>
                <a:lnTo>
                  <a:pt x="19812" y="243840"/>
                </a:lnTo>
                <a:lnTo>
                  <a:pt x="19812" y="254508"/>
                </a:lnTo>
                <a:lnTo>
                  <a:pt x="416051" y="254508"/>
                </a:lnTo>
                <a:lnTo>
                  <a:pt x="416051" y="243840"/>
                </a:lnTo>
                <a:close/>
              </a:path>
              <a:path w="436245" h="264160">
                <a:moveTo>
                  <a:pt x="416051" y="9144"/>
                </a:moveTo>
                <a:lnTo>
                  <a:pt x="416051" y="254508"/>
                </a:lnTo>
                <a:lnTo>
                  <a:pt x="425196" y="243840"/>
                </a:lnTo>
                <a:lnTo>
                  <a:pt x="435863" y="243840"/>
                </a:lnTo>
                <a:lnTo>
                  <a:pt x="435863" y="19812"/>
                </a:lnTo>
                <a:lnTo>
                  <a:pt x="425196" y="19812"/>
                </a:lnTo>
                <a:lnTo>
                  <a:pt x="416051" y="9144"/>
                </a:lnTo>
                <a:close/>
              </a:path>
              <a:path w="436245" h="264160">
                <a:moveTo>
                  <a:pt x="435863" y="243840"/>
                </a:moveTo>
                <a:lnTo>
                  <a:pt x="425196" y="243840"/>
                </a:lnTo>
                <a:lnTo>
                  <a:pt x="416051" y="254508"/>
                </a:lnTo>
                <a:lnTo>
                  <a:pt x="435863" y="254508"/>
                </a:lnTo>
                <a:lnTo>
                  <a:pt x="435863" y="243840"/>
                </a:lnTo>
                <a:close/>
              </a:path>
              <a:path w="436245" h="264160">
                <a:moveTo>
                  <a:pt x="19812" y="9144"/>
                </a:moveTo>
                <a:lnTo>
                  <a:pt x="9144" y="19812"/>
                </a:lnTo>
                <a:lnTo>
                  <a:pt x="19812" y="19812"/>
                </a:lnTo>
                <a:lnTo>
                  <a:pt x="19812" y="9144"/>
                </a:lnTo>
                <a:close/>
              </a:path>
              <a:path w="436245" h="264160">
                <a:moveTo>
                  <a:pt x="416051" y="9144"/>
                </a:moveTo>
                <a:lnTo>
                  <a:pt x="19812" y="9144"/>
                </a:lnTo>
                <a:lnTo>
                  <a:pt x="19812" y="19812"/>
                </a:lnTo>
                <a:lnTo>
                  <a:pt x="416051" y="19812"/>
                </a:lnTo>
                <a:lnTo>
                  <a:pt x="416051" y="9144"/>
                </a:lnTo>
                <a:close/>
              </a:path>
              <a:path w="436245" h="264160">
                <a:moveTo>
                  <a:pt x="435863" y="9144"/>
                </a:moveTo>
                <a:lnTo>
                  <a:pt x="416051" y="9144"/>
                </a:lnTo>
                <a:lnTo>
                  <a:pt x="425196" y="19812"/>
                </a:lnTo>
                <a:lnTo>
                  <a:pt x="435863" y="19812"/>
                </a:lnTo>
                <a:lnTo>
                  <a:pt x="435863" y="9144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11195" y="2743200"/>
            <a:ext cx="434340" cy="264160"/>
          </a:xfrm>
          <a:custGeom>
            <a:avLst/>
            <a:gdLst/>
            <a:ahLst/>
            <a:cxnLst/>
            <a:rect l="l" t="t" r="r" b="b"/>
            <a:pathLst>
              <a:path w="434339" h="264160">
                <a:moveTo>
                  <a:pt x="429768" y="0"/>
                </a:moveTo>
                <a:lnTo>
                  <a:pt x="3048" y="0"/>
                </a:lnTo>
                <a:lnTo>
                  <a:pt x="0" y="4572"/>
                </a:lnTo>
                <a:lnTo>
                  <a:pt x="0" y="259079"/>
                </a:lnTo>
                <a:lnTo>
                  <a:pt x="3048" y="263651"/>
                </a:lnTo>
                <a:lnTo>
                  <a:pt x="429768" y="263651"/>
                </a:lnTo>
                <a:lnTo>
                  <a:pt x="434340" y="259079"/>
                </a:lnTo>
                <a:lnTo>
                  <a:pt x="434340" y="254507"/>
                </a:lnTo>
                <a:lnTo>
                  <a:pt x="18287" y="254507"/>
                </a:lnTo>
                <a:lnTo>
                  <a:pt x="9143" y="243839"/>
                </a:lnTo>
                <a:lnTo>
                  <a:pt x="18287" y="243839"/>
                </a:lnTo>
                <a:lnTo>
                  <a:pt x="18287" y="19811"/>
                </a:lnTo>
                <a:lnTo>
                  <a:pt x="9143" y="19811"/>
                </a:lnTo>
                <a:lnTo>
                  <a:pt x="18287" y="9144"/>
                </a:lnTo>
                <a:lnTo>
                  <a:pt x="434340" y="9144"/>
                </a:lnTo>
                <a:lnTo>
                  <a:pt x="434340" y="4572"/>
                </a:lnTo>
                <a:lnTo>
                  <a:pt x="429768" y="0"/>
                </a:lnTo>
                <a:close/>
              </a:path>
              <a:path w="434339" h="264160">
                <a:moveTo>
                  <a:pt x="18287" y="243839"/>
                </a:moveTo>
                <a:lnTo>
                  <a:pt x="9143" y="243839"/>
                </a:lnTo>
                <a:lnTo>
                  <a:pt x="18287" y="254507"/>
                </a:lnTo>
                <a:lnTo>
                  <a:pt x="18287" y="243839"/>
                </a:lnTo>
                <a:close/>
              </a:path>
              <a:path w="434339" h="264160">
                <a:moveTo>
                  <a:pt x="416052" y="243839"/>
                </a:moveTo>
                <a:lnTo>
                  <a:pt x="18287" y="243839"/>
                </a:lnTo>
                <a:lnTo>
                  <a:pt x="18287" y="254507"/>
                </a:lnTo>
                <a:lnTo>
                  <a:pt x="416052" y="254507"/>
                </a:lnTo>
                <a:lnTo>
                  <a:pt x="416052" y="243839"/>
                </a:lnTo>
                <a:close/>
              </a:path>
              <a:path w="434339" h="264160">
                <a:moveTo>
                  <a:pt x="416052" y="9144"/>
                </a:moveTo>
                <a:lnTo>
                  <a:pt x="416052" y="254507"/>
                </a:lnTo>
                <a:lnTo>
                  <a:pt x="425196" y="243839"/>
                </a:lnTo>
                <a:lnTo>
                  <a:pt x="434340" y="243839"/>
                </a:lnTo>
                <a:lnTo>
                  <a:pt x="434340" y="19811"/>
                </a:lnTo>
                <a:lnTo>
                  <a:pt x="425196" y="19811"/>
                </a:lnTo>
                <a:lnTo>
                  <a:pt x="416052" y="9144"/>
                </a:lnTo>
                <a:close/>
              </a:path>
              <a:path w="434339" h="264160">
                <a:moveTo>
                  <a:pt x="434340" y="243839"/>
                </a:moveTo>
                <a:lnTo>
                  <a:pt x="425196" y="243839"/>
                </a:lnTo>
                <a:lnTo>
                  <a:pt x="416052" y="254507"/>
                </a:lnTo>
                <a:lnTo>
                  <a:pt x="434340" y="254507"/>
                </a:lnTo>
                <a:lnTo>
                  <a:pt x="434340" y="243839"/>
                </a:lnTo>
                <a:close/>
              </a:path>
              <a:path w="434339" h="264160">
                <a:moveTo>
                  <a:pt x="18287" y="9144"/>
                </a:moveTo>
                <a:lnTo>
                  <a:pt x="9143" y="19811"/>
                </a:lnTo>
                <a:lnTo>
                  <a:pt x="18287" y="19811"/>
                </a:lnTo>
                <a:lnTo>
                  <a:pt x="18287" y="9144"/>
                </a:lnTo>
                <a:close/>
              </a:path>
              <a:path w="434339" h="264160">
                <a:moveTo>
                  <a:pt x="416052" y="9144"/>
                </a:moveTo>
                <a:lnTo>
                  <a:pt x="18287" y="9144"/>
                </a:lnTo>
                <a:lnTo>
                  <a:pt x="18287" y="19811"/>
                </a:lnTo>
                <a:lnTo>
                  <a:pt x="416052" y="19811"/>
                </a:lnTo>
                <a:lnTo>
                  <a:pt x="416052" y="9144"/>
                </a:lnTo>
                <a:close/>
              </a:path>
              <a:path w="434339" h="264160">
                <a:moveTo>
                  <a:pt x="434340" y="9144"/>
                </a:moveTo>
                <a:lnTo>
                  <a:pt x="416052" y="9144"/>
                </a:lnTo>
                <a:lnTo>
                  <a:pt x="425196" y="19811"/>
                </a:lnTo>
                <a:lnTo>
                  <a:pt x="434340" y="19811"/>
                </a:lnTo>
                <a:lnTo>
                  <a:pt x="434340" y="9144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743711" y="6176314"/>
            <a:ext cx="6070600" cy="1339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r>
              <a:rPr dirty="0" sz="1000" spc="20" b="1">
                <a:latin typeface="微软雅黑"/>
                <a:cs typeface="微软雅黑"/>
              </a:rPr>
              <a:t> </a:t>
            </a:r>
            <a:r>
              <a:rPr dirty="0" sz="1000" spc="-5" b="1">
                <a:latin typeface="微软雅黑"/>
                <a:cs typeface="微软雅黑"/>
              </a:rPr>
              <a:t>- 门控循环单元网络（GRU）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门控循环单元网络（GRU）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参考</a:t>
            </a:r>
            <a:r>
              <a:rPr dirty="0" sz="800" spc="-5">
                <a:latin typeface="微软雅黑"/>
                <a:cs typeface="微软雅黑"/>
              </a:rPr>
              <a:t>LSTM，</a:t>
            </a:r>
            <a:r>
              <a:rPr dirty="0" sz="800">
                <a:latin typeface="微软雅黑"/>
                <a:cs typeface="微软雅黑"/>
              </a:rPr>
              <a:t>采用门控单元实</a:t>
            </a:r>
            <a:r>
              <a:rPr dirty="0" sz="800" spc="-15">
                <a:latin typeface="微软雅黑"/>
                <a:cs typeface="微软雅黑"/>
              </a:rPr>
              <a:t>现</a:t>
            </a:r>
            <a:r>
              <a:rPr dirty="0" sz="800">
                <a:latin typeface="微软雅黑"/>
                <a:cs typeface="微软雅黑"/>
              </a:rPr>
              <a:t>记忆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遗忘</a:t>
            </a:r>
            <a:r>
              <a:rPr dirty="0" sz="800" spc="-15">
                <a:latin typeface="微软雅黑"/>
                <a:cs typeface="微软雅黑"/>
              </a:rPr>
              <a:t>和</a:t>
            </a:r>
            <a:r>
              <a:rPr dirty="0" sz="800">
                <a:latin typeface="微软雅黑"/>
                <a:cs typeface="微软雅黑"/>
              </a:rPr>
              <a:t>更新</a:t>
            </a:r>
            <a:r>
              <a:rPr dirty="0" sz="800" spc="-15">
                <a:latin typeface="微软雅黑"/>
                <a:cs typeface="微软雅黑"/>
              </a:rPr>
              <a:t>机</a:t>
            </a:r>
            <a:r>
              <a:rPr dirty="0" sz="800">
                <a:latin typeface="微软雅黑"/>
                <a:cs typeface="微软雅黑"/>
              </a:rPr>
              <a:t>制</a:t>
            </a:r>
            <a:endParaRPr sz="8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63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两个门控单元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在</a:t>
            </a:r>
            <a:r>
              <a:rPr dirty="0" sz="800" spc="-5">
                <a:latin typeface="微软雅黑"/>
                <a:cs typeface="微软雅黑"/>
              </a:rPr>
              <a:t>LSTM</a:t>
            </a:r>
            <a:r>
              <a:rPr dirty="0" sz="800">
                <a:latin typeface="微软雅黑"/>
                <a:cs typeface="微软雅黑"/>
              </a:rPr>
              <a:t>中，输入门和遗忘门</a:t>
            </a:r>
            <a:r>
              <a:rPr dirty="0" sz="800" spc="-15">
                <a:latin typeface="微软雅黑"/>
                <a:cs typeface="微软雅黑"/>
              </a:rPr>
              <a:t>其</a:t>
            </a:r>
            <a:r>
              <a:rPr dirty="0" sz="800">
                <a:latin typeface="微软雅黑"/>
                <a:cs typeface="微软雅黑"/>
              </a:rPr>
              <a:t>实是</a:t>
            </a:r>
            <a:r>
              <a:rPr dirty="0" sz="800" spc="-15">
                <a:latin typeface="微软雅黑"/>
                <a:cs typeface="微软雅黑"/>
              </a:rPr>
              <a:t>互</a:t>
            </a:r>
            <a:r>
              <a:rPr dirty="0" sz="800">
                <a:latin typeface="微软雅黑"/>
                <a:cs typeface="微软雅黑"/>
              </a:rPr>
              <a:t>补关系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GRU将输入门和遗忘门</a:t>
            </a:r>
            <a:r>
              <a:rPr dirty="0" sz="800" spc="-15">
                <a:latin typeface="微软雅黑"/>
                <a:cs typeface="微软雅黑"/>
              </a:rPr>
              <a:t>合</a:t>
            </a:r>
            <a:r>
              <a:rPr dirty="0" sz="800">
                <a:latin typeface="微软雅黑"/>
                <a:cs typeface="微软雅黑"/>
              </a:rPr>
              <a:t>并为</a:t>
            </a:r>
            <a:r>
              <a:rPr dirty="0" sz="800" spc="-15">
                <a:latin typeface="微软雅黑"/>
                <a:cs typeface="微软雅黑"/>
              </a:rPr>
              <a:t>一</a:t>
            </a:r>
            <a:r>
              <a:rPr dirty="0" sz="800">
                <a:latin typeface="微软雅黑"/>
                <a:cs typeface="微软雅黑"/>
              </a:rPr>
              <a:t>个门</a:t>
            </a:r>
            <a:r>
              <a:rPr dirty="0" sz="800" spc="-15">
                <a:latin typeface="微软雅黑"/>
                <a:cs typeface="微软雅黑"/>
              </a:rPr>
              <a:t>：</a:t>
            </a:r>
            <a:r>
              <a:rPr dirty="0" sz="800">
                <a:latin typeface="微软雅黑"/>
                <a:cs typeface="微软雅黑"/>
              </a:rPr>
              <a:t>更新</a:t>
            </a:r>
            <a:r>
              <a:rPr dirty="0" sz="800" spc="-15">
                <a:latin typeface="微软雅黑"/>
                <a:cs typeface="微软雅黑"/>
              </a:rPr>
              <a:t>门</a:t>
            </a:r>
            <a:r>
              <a:rPr dirty="0" sz="800">
                <a:latin typeface="微软雅黑"/>
                <a:cs typeface="微软雅黑"/>
              </a:rPr>
              <a:t>，同</a:t>
            </a:r>
            <a:r>
              <a:rPr dirty="0" sz="800" spc="-15">
                <a:latin typeface="微软雅黑"/>
                <a:cs typeface="微软雅黑"/>
              </a:rPr>
              <a:t>时</a:t>
            </a:r>
            <a:r>
              <a:rPr dirty="0" sz="800">
                <a:latin typeface="微软雅黑"/>
                <a:cs typeface="微软雅黑"/>
              </a:rPr>
              <a:t>将输</a:t>
            </a:r>
            <a:r>
              <a:rPr dirty="0" sz="800" spc="-15">
                <a:latin typeface="微软雅黑"/>
                <a:cs typeface="微软雅黑"/>
              </a:rPr>
              <a:t>出</a:t>
            </a:r>
            <a:r>
              <a:rPr dirty="0" sz="800">
                <a:latin typeface="微软雅黑"/>
                <a:cs typeface="微软雅黑"/>
              </a:rPr>
              <a:t>门改</a:t>
            </a:r>
            <a:r>
              <a:rPr dirty="0" sz="800" spc="-15">
                <a:latin typeface="微软雅黑"/>
                <a:cs typeface="微软雅黑"/>
              </a:rPr>
              <a:t>进</a:t>
            </a:r>
            <a:r>
              <a:rPr dirty="0" sz="800">
                <a:latin typeface="微软雅黑"/>
                <a:cs typeface="微软雅黑"/>
              </a:rPr>
              <a:t>为重</a:t>
            </a:r>
            <a:r>
              <a:rPr dirty="0" sz="800" spc="-15">
                <a:latin typeface="微软雅黑"/>
                <a:cs typeface="微软雅黑"/>
              </a:rPr>
              <a:t>置</a:t>
            </a:r>
            <a:r>
              <a:rPr dirty="0" sz="800">
                <a:latin typeface="微软雅黑"/>
                <a:cs typeface="微软雅黑"/>
              </a:rPr>
              <a:t>门。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814571" y="7569708"/>
            <a:ext cx="2636520" cy="1531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4026535" cy="788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多层循环神经网络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较少使用（时间开销</a:t>
            </a:r>
            <a:r>
              <a:rPr dirty="0" sz="800" spc="190">
                <a:latin typeface="微软雅黑"/>
                <a:cs typeface="微软雅黑"/>
              </a:rPr>
              <a:t>大</a:t>
            </a:r>
            <a:r>
              <a:rPr dirty="0" sz="800">
                <a:latin typeface="微软雅黑"/>
                <a:cs typeface="微软雅黑"/>
              </a:rPr>
              <a:t>&amp;</a:t>
            </a:r>
            <a:r>
              <a:rPr dirty="0" sz="800" spc="5">
                <a:latin typeface="微软雅黑"/>
                <a:cs typeface="微软雅黑"/>
              </a:rPr>
              <a:t> </a:t>
            </a:r>
            <a:r>
              <a:rPr dirty="0" sz="800">
                <a:latin typeface="微软雅黑"/>
                <a:cs typeface="微软雅黑"/>
              </a:rPr>
              <a:t>没有显著增大“感受野</a:t>
            </a:r>
            <a:r>
              <a:rPr dirty="0" sz="800" spc="-5">
                <a:latin typeface="微软雅黑"/>
                <a:cs typeface="微软雅黑"/>
              </a:rPr>
              <a:t>”-&gt;</a:t>
            </a:r>
            <a:r>
              <a:rPr dirty="0" sz="800" spc="-40">
                <a:latin typeface="微软雅黑"/>
                <a:cs typeface="微软雅黑"/>
              </a:rPr>
              <a:t> </a:t>
            </a:r>
            <a:r>
              <a:rPr dirty="0" sz="800" spc="-5">
                <a:latin typeface="微软雅黑"/>
                <a:cs typeface="微软雅黑"/>
              </a:rPr>
              <a:t>Transformer</a:t>
            </a:r>
            <a:r>
              <a:rPr dirty="0" sz="800">
                <a:latin typeface="微软雅黑"/>
                <a:cs typeface="微软雅黑"/>
              </a:rPr>
              <a:t>等</a:t>
            </a:r>
            <a:r>
              <a:rPr dirty="0" sz="800" spc="-15">
                <a:latin typeface="微软雅黑"/>
                <a:cs typeface="微软雅黑"/>
              </a:rPr>
              <a:t>新</a:t>
            </a:r>
            <a:r>
              <a:rPr dirty="0" sz="800">
                <a:latin typeface="微软雅黑"/>
                <a:cs typeface="微软雅黑"/>
              </a:rPr>
              <a:t>型网</a:t>
            </a:r>
            <a:r>
              <a:rPr dirty="0" sz="800" spc="-15">
                <a:latin typeface="微软雅黑"/>
                <a:cs typeface="微软雅黑"/>
              </a:rPr>
              <a:t>络</a:t>
            </a:r>
            <a:r>
              <a:rPr dirty="0" sz="80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40805" y="2729648"/>
            <a:ext cx="3461173" cy="1422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1046438" y="6176314"/>
            <a:ext cx="3654425" cy="1080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双向循环神经网络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单向结构：仅考虑了过</a:t>
            </a:r>
            <a:r>
              <a:rPr dirty="0" sz="800" spc="-15">
                <a:latin typeface="微软雅黑"/>
                <a:cs typeface="微软雅黑"/>
              </a:rPr>
              <a:t>去</a:t>
            </a:r>
            <a:r>
              <a:rPr dirty="0" sz="800">
                <a:latin typeface="微软雅黑"/>
                <a:cs typeface="微软雅黑"/>
              </a:rPr>
              <a:t>输入</a:t>
            </a:r>
            <a:r>
              <a:rPr dirty="0" sz="800" spc="-15">
                <a:latin typeface="微软雅黑"/>
                <a:cs typeface="微软雅黑"/>
              </a:rPr>
              <a:t>对</a:t>
            </a:r>
            <a:r>
              <a:rPr dirty="0" sz="800">
                <a:latin typeface="微软雅黑"/>
                <a:cs typeface="微软雅黑"/>
              </a:rPr>
              <a:t>当前</a:t>
            </a:r>
            <a:r>
              <a:rPr dirty="0" sz="800" spc="-15">
                <a:latin typeface="微软雅黑"/>
                <a:cs typeface="微软雅黑"/>
              </a:rPr>
              <a:t>输</a:t>
            </a:r>
            <a:r>
              <a:rPr dirty="0" sz="800">
                <a:latin typeface="微软雅黑"/>
                <a:cs typeface="微软雅黑"/>
              </a:rPr>
              <a:t>入的</a:t>
            </a:r>
            <a:r>
              <a:rPr dirty="0" sz="800" spc="-15">
                <a:latin typeface="微软雅黑"/>
                <a:cs typeface="微软雅黑"/>
              </a:rPr>
              <a:t>作</a:t>
            </a:r>
            <a:r>
              <a:rPr dirty="0" sz="800">
                <a:latin typeface="微软雅黑"/>
                <a:cs typeface="微软雅黑"/>
              </a:rPr>
              <a:t>用，</a:t>
            </a:r>
            <a:r>
              <a:rPr dirty="0" sz="800" spc="-15">
                <a:latin typeface="微软雅黑"/>
                <a:cs typeface="微软雅黑"/>
              </a:rPr>
              <a:t>忽</a:t>
            </a:r>
            <a:r>
              <a:rPr dirty="0" sz="800">
                <a:latin typeface="微软雅黑"/>
                <a:cs typeface="微软雅黑"/>
              </a:rPr>
              <a:t>略了</a:t>
            </a:r>
            <a:r>
              <a:rPr dirty="0" sz="800" spc="-15">
                <a:latin typeface="微软雅黑"/>
                <a:cs typeface="微软雅黑"/>
              </a:rPr>
              <a:t>未</a:t>
            </a:r>
            <a:r>
              <a:rPr dirty="0" sz="800">
                <a:latin typeface="微软雅黑"/>
                <a:cs typeface="微软雅黑"/>
              </a:rPr>
              <a:t>来输</a:t>
            </a:r>
            <a:r>
              <a:rPr dirty="0" sz="800" spc="-15">
                <a:latin typeface="微软雅黑"/>
                <a:cs typeface="微软雅黑"/>
              </a:rPr>
              <a:t>入</a:t>
            </a:r>
            <a:r>
              <a:rPr dirty="0" sz="800">
                <a:latin typeface="微软雅黑"/>
                <a:cs typeface="微软雅黑"/>
              </a:rPr>
              <a:t>的作用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双向结构：同时考虑过</a:t>
            </a:r>
            <a:r>
              <a:rPr dirty="0" sz="800" spc="-15">
                <a:latin typeface="微软雅黑"/>
                <a:cs typeface="微软雅黑"/>
              </a:rPr>
              <a:t>去</a:t>
            </a:r>
            <a:r>
              <a:rPr dirty="0" sz="800">
                <a:latin typeface="微软雅黑"/>
                <a:cs typeface="微软雅黑"/>
              </a:rPr>
              <a:t>和未</a:t>
            </a:r>
            <a:r>
              <a:rPr dirty="0" sz="800" spc="-15">
                <a:latin typeface="微软雅黑"/>
                <a:cs typeface="微软雅黑"/>
              </a:rPr>
              <a:t>来</a:t>
            </a:r>
            <a:r>
              <a:rPr dirty="0" sz="800">
                <a:latin typeface="微软雅黑"/>
                <a:cs typeface="微软雅黑"/>
              </a:rPr>
              <a:t>的输</a:t>
            </a:r>
            <a:r>
              <a:rPr dirty="0" sz="800" spc="-15">
                <a:latin typeface="微软雅黑"/>
                <a:cs typeface="微软雅黑"/>
              </a:rPr>
              <a:t>入</a:t>
            </a:r>
            <a:r>
              <a:rPr dirty="0" sz="800">
                <a:latin typeface="微软雅黑"/>
                <a:cs typeface="微软雅黑"/>
              </a:rPr>
              <a:t>信息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双向结构不适用于需要</a:t>
            </a:r>
            <a:r>
              <a:rPr dirty="0" sz="800" spc="-15">
                <a:latin typeface="微软雅黑"/>
                <a:cs typeface="微软雅黑"/>
              </a:rPr>
              <a:t>实</a:t>
            </a:r>
            <a:r>
              <a:rPr dirty="0" sz="800">
                <a:latin typeface="微软雅黑"/>
                <a:cs typeface="微软雅黑"/>
              </a:rPr>
              <a:t>时预</a:t>
            </a:r>
            <a:r>
              <a:rPr dirty="0" sz="800" spc="-15">
                <a:latin typeface="微软雅黑"/>
                <a:cs typeface="微软雅黑"/>
              </a:rPr>
              <a:t>测</a:t>
            </a:r>
            <a:r>
              <a:rPr dirty="0" sz="800">
                <a:latin typeface="微软雅黑"/>
                <a:cs typeface="微软雅黑"/>
              </a:rPr>
              <a:t>的场</a:t>
            </a:r>
            <a:r>
              <a:rPr dirty="0" sz="800" spc="-15">
                <a:latin typeface="微软雅黑"/>
                <a:cs typeface="微软雅黑"/>
              </a:rPr>
              <a:t>景</a:t>
            </a:r>
            <a:r>
              <a:rPr dirty="0" sz="800">
                <a:latin typeface="微软雅黑"/>
                <a:cs typeface="微软雅黑"/>
              </a:rPr>
              <a:t>，比</a:t>
            </a:r>
            <a:r>
              <a:rPr dirty="0" sz="800" spc="-15">
                <a:latin typeface="微软雅黑"/>
                <a:cs typeface="微软雅黑"/>
              </a:rPr>
              <a:t>如</a:t>
            </a:r>
            <a:r>
              <a:rPr dirty="0" sz="800">
                <a:latin typeface="微软雅黑"/>
                <a:cs typeface="微软雅黑"/>
              </a:rPr>
              <a:t>实时</a:t>
            </a:r>
            <a:r>
              <a:rPr dirty="0" sz="800" spc="-15">
                <a:latin typeface="微软雅黑"/>
                <a:cs typeface="微软雅黑"/>
              </a:rPr>
              <a:t>翻</a:t>
            </a:r>
            <a:r>
              <a:rPr dirty="0" sz="800">
                <a:latin typeface="微软雅黑"/>
                <a:cs typeface="微软雅黑"/>
              </a:rPr>
              <a:t>译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580144" y="7344833"/>
            <a:ext cx="4051801" cy="1666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9381" y="4559255"/>
            <a:ext cx="1282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046438" y="1726199"/>
            <a:ext cx="4495800" cy="148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循环神经网络的缺陷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由于时间的单向流动性</a:t>
            </a:r>
            <a:r>
              <a:rPr dirty="0" sz="800" spc="-15">
                <a:latin typeface="微软雅黑"/>
                <a:cs typeface="微软雅黑"/>
              </a:rPr>
              <a:t>，</a:t>
            </a:r>
            <a:r>
              <a:rPr dirty="0" sz="800">
                <a:latin typeface="微软雅黑"/>
                <a:cs typeface="微软雅黑"/>
              </a:rPr>
              <a:t>多</a:t>
            </a:r>
            <a:r>
              <a:rPr dirty="0" sz="800" spc="-5">
                <a:latin typeface="微软雅黑"/>
                <a:cs typeface="微软雅黑"/>
              </a:rPr>
              <a:t>层</a:t>
            </a:r>
            <a:r>
              <a:rPr dirty="0" sz="800" spc="-10">
                <a:latin typeface="微软雅黑"/>
                <a:cs typeface="微软雅黑"/>
              </a:rPr>
              <a:t>RNN</a:t>
            </a:r>
            <a:r>
              <a:rPr dirty="0" sz="800">
                <a:latin typeface="微软雅黑"/>
                <a:cs typeface="微软雅黑"/>
              </a:rPr>
              <a:t>无论在</a:t>
            </a:r>
            <a:r>
              <a:rPr dirty="0" sz="800" spc="-15">
                <a:latin typeface="微软雅黑"/>
                <a:cs typeface="微软雅黑"/>
              </a:rPr>
              <a:t>层</a:t>
            </a:r>
            <a:r>
              <a:rPr dirty="0" sz="800">
                <a:latin typeface="微软雅黑"/>
                <a:cs typeface="微软雅黑"/>
              </a:rPr>
              <a:t>内还</a:t>
            </a:r>
            <a:r>
              <a:rPr dirty="0" sz="800" spc="-15">
                <a:latin typeface="微软雅黑"/>
                <a:cs typeface="微软雅黑"/>
              </a:rPr>
              <a:t>是</a:t>
            </a:r>
            <a:r>
              <a:rPr dirty="0" sz="800">
                <a:latin typeface="微软雅黑"/>
                <a:cs typeface="微软雅黑"/>
              </a:rPr>
              <a:t>层间</a:t>
            </a:r>
            <a:r>
              <a:rPr dirty="0" sz="800" spc="-15">
                <a:latin typeface="微软雅黑"/>
                <a:cs typeface="微软雅黑"/>
              </a:rPr>
              <a:t>均</a:t>
            </a:r>
            <a:r>
              <a:rPr dirty="0" sz="800">
                <a:latin typeface="微软雅黑"/>
                <a:cs typeface="微软雅黑"/>
              </a:rPr>
              <a:t>只能</a:t>
            </a:r>
            <a:r>
              <a:rPr dirty="0" sz="800" spc="-15">
                <a:latin typeface="微软雅黑"/>
                <a:cs typeface="微软雅黑"/>
              </a:rPr>
              <a:t>串</a:t>
            </a:r>
            <a:r>
              <a:rPr dirty="0" sz="800">
                <a:latin typeface="微软雅黑"/>
                <a:cs typeface="微软雅黑"/>
              </a:rPr>
              <a:t>行计</a:t>
            </a:r>
            <a:r>
              <a:rPr dirty="0" sz="800" spc="-15">
                <a:latin typeface="微软雅黑"/>
                <a:cs typeface="微软雅黑"/>
              </a:rPr>
              <a:t>算</a:t>
            </a:r>
            <a:r>
              <a:rPr dirty="0" sz="800">
                <a:latin typeface="微软雅黑"/>
                <a:cs typeface="微软雅黑"/>
              </a:rPr>
              <a:t>，运</a:t>
            </a:r>
            <a:r>
              <a:rPr dirty="0" sz="800" spc="-15">
                <a:latin typeface="微软雅黑"/>
                <a:cs typeface="微软雅黑"/>
              </a:rPr>
              <a:t>行</a:t>
            </a:r>
            <a:r>
              <a:rPr dirty="0" sz="800">
                <a:latin typeface="微软雅黑"/>
                <a:cs typeface="微软雅黑"/>
              </a:rPr>
              <a:t>开销</a:t>
            </a:r>
            <a:r>
              <a:rPr dirty="0" sz="800" spc="-15">
                <a:latin typeface="微软雅黑"/>
                <a:cs typeface="微软雅黑"/>
              </a:rPr>
              <a:t>显</a:t>
            </a:r>
            <a:r>
              <a:rPr dirty="0" sz="800">
                <a:latin typeface="微软雅黑"/>
                <a:cs typeface="微软雅黑"/>
              </a:rPr>
              <a:t>著增加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多层</a:t>
            </a:r>
            <a:r>
              <a:rPr dirty="0" sz="800" spc="-5">
                <a:latin typeface="微软雅黑"/>
                <a:cs typeface="微软雅黑"/>
              </a:rPr>
              <a:t>RNN</a:t>
            </a:r>
            <a:r>
              <a:rPr dirty="0" sz="800">
                <a:latin typeface="微软雅黑"/>
                <a:cs typeface="微软雅黑"/>
              </a:rPr>
              <a:t>连接并不会带来显</a:t>
            </a:r>
            <a:r>
              <a:rPr dirty="0" sz="800" spc="-15">
                <a:latin typeface="微软雅黑"/>
                <a:cs typeface="微软雅黑"/>
              </a:rPr>
              <a:t>著</a:t>
            </a:r>
            <a:r>
              <a:rPr dirty="0" sz="800">
                <a:latin typeface="微软雅黑"/>
                <a:cs typeface="微软雅黑"/>
              </a:rPr>
              <a:t>的效</a:t>
            </a:r>
            <a:r>
              <a:rPr dirty="0" sz="800" spc="-15">
                <a:latin typeface="微软雅黑"/>
                <a:cs typeface="微软雅黑"/>
              </a:rPr>
              <a:t>果</a:t>
            </a:r>
            <a:r>
              <a:rPr dirty="0" sz="800">
                <a:latin typeface="微软雅黑"/>
                <a:cs typeface="微软雅黑"/>
              </a:rPr>
              <a:t>增益</a:t>
            </a:r>
            <a:endParaRPr sz="800">
              <a:latin typeface="微软雅黑"/>
              <a:cs typeface="微软雅黑"/>
            </a:endParaRPr>
          </a:p>
          <a:p>
            <a:pPr marL="184785" indent="-172720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解决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基于位置编码和注意力</a:t>
            </a:r>
            <a:r>
              <a:rPr dirty="0" sz="800" spc="-15">
                <a:latin typeface="微软雅黑"/>
                <a:cs typeface="微软雅黑"/>
              </a:rPr>
              <a:t>策</a:t>
            </a:r>
            <a:r>
              <a:rPr dirty="0" sz="800">
                <a:latin typeface="微软雅黑"/>
                <a:cs typeface="微软雅黑"/>
              </a:rPr>
              <a:t>略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希望模型能够在学习到</a:t>
            </a:r>
            <a:r>
              <a:rPr dirty="0" sz="800" spc="-15">
                <a:latin typeface="微软雅黑"/>
                <a:cs typeface="微软雅黑"/>
              </a:rPr>
              <a:t>数</a:t>
            </a:r>
            <a:r>
              <a:rPr dirty="0" sz="800">
                <a:latin typeface="微软雅黑"/>
                <a:cs typeface="微软雅黑"/>
              </a:rPr>
              <a:t>据中</a:t>
            </a:r>
            <a:r>
              <a:rPr dirty="0" sz="800" spc="-15">
                <a:latin typeface="微软雅黑"/>
                <a:cs typeface="微软雅黑"/>
              </a:rPr>
              <a:t>时</a:t>
            </a:r>
            <a:r>
              <a:rPr dirty="0" sz="800">
                <a:latin typeface="微软雅黑"/>
                <a:cs typeface="微软雅黑"/>
              </a:rPr>
              <a:t>序位</a:t>
            </a:r>
            <a:r>
              <a:rPr dirty="0" sz="800" spc="-15">
                <a:latin typeface="微软雅黑"/>
                <a:cs typeface="微软雅黑"/>
              </a:rPr>
              <a:t>置</a:t>
            </a:r>
            <a:r>
              <a:rPr dirty="0" sz="800">
                <a:latin typeface="微软雅黑"/>
                <a:cs typeface="微软雅黑"/>
              </a:rPr>
              <a:t>信息</a:t>
            </a:r>
            <a:r>
              <a:rPr dirty="0" sz="800" spc="-15">
                <a:latin typeface="微软雅黑"/>
                <a:cs typeface="微软雅黑"/>
              </a:rPr>
              <a:t>同</a:t>
            </a:r>
            <a:r>
              <a:rPr dirty="0" sz="800">
                <a:latin typeface="微软雅黑"/>
                <a:cs typeface="微软雅黑"/>
              </a:rPr>
              <a:t>时，</a:t>
            </a:r>
            <a:r>
              <a:rPr dirty="0" sz="800" spc="-15">
                <a:latin typeface="微软雅黑"/>
                <a:cs typeface="微软雅黑"/>
              </a:rPr>
              <a:t>不</a:t>
            </a:r>
            <a:r>
              <a:rPr dirty="0" sz="800">
                <a:latin typeface="微软雅黑"/>
                <a:cs typeface="微软雅黑"/>
              </a:rPr>
              <a:t>丢失</a:t>
            </a:r>
            <a:r>
              <a:rPr dirty="0" sz="800" spc="-15">
                <a:latin typeface="微软雅黑"/>
                <a:cs typeface="微软雅黑"/>
              </a:rPr>
              <a:t>并</a:t>
            </a:r>
            <a:r>
              <a:rPr dirty="0" sz="800">
                <a:latin typeface="微软雅黑"/>
                <a:cs typeface="微软雅黑"/>
              </a:rPr>
              <a:t>行计</a:t>
            </a:r>
            <a:r>
              <a:rPr dirty="0" sz="800" spc="-15">
                <a:latin typeface="微软雅黑"/>
                <a:cs typeface="微软雅黑"/>
              </a:rPr>
              <a:t>算</a:t>
            </a:r>
            <a:r>
              <a:rPr dirty="0" sz="800">
                <a:latin typeface="微软雅黑"/>
                <a:cs typeface="微软雅黑"/>
              </a:rPr>
              <a:t>的优势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743711" y="6176314"/>
            <a:ext cx="6070600" cy="614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多种用法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360932" y="6943344"/>
            <a:ext cx="4681728" cy="1470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933700" y="6940296"/>
            <a:ext cx="3110865" cy="1477010"/>
          </a:xfrm>
          <a:custGeom>
            <a:avLst/>
            <a:gdLst/>
            <a:ahLst/>
            <a:cxnLst/>
            <a:rect l="l" t="t" r="r" b="b"/>
            <a:pathLst>
              <a:path w="3110865" h="1477009">
                <a:moveTo>
                  <a:pt x="3110484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475232"/>
                </a:lnTo>
                <a:lnTo>
                  <a:pt x="1524" y="1476756"/>
                </a:lnTo>
                <a:lnTo>
                  <a:pt x="3110484" y="1476756"/>
                </a:lnTo>
                <a:lnTo>
                  <a:pt x="3110484" y="1473708"/>
                </a:lnTo>
                <a:lnTo>
                  <a:pt x="4572" y="1473708"/>
                </a:lnTo>
                <a:lnTo>
                  <a:pt x="3048" y="1472184"/>
                </a:lnTo>
                <a:lnTo>
                  <a:pt x="4572" y="1472184"/>
                </a:lnTo>
                <a:lnTo>
                  <a:pt x="4572" y="4572"/>
                </a:lnTo>
                <a:lnTo>
                  <a:pt x="3048" y="4572"/>
                </a:lnTo>
                <a:lnTo>
                  <a:pt x="4572" y="3048"/>
                </a:lnTo>
                <a:lnTo>
                  <a:pt x="3110484" y="3048"/>
                </a:lnTo>
                <a:lnTo>
                  <a:pt x="3110484" y="0"/>
                </a:lnTo>
                <a:close/>
              </a:path>
              <a:path w="3110865" h="1477009">
                <a:moveTo>
                  <a:pt x="4572" y="1472184"/>
                </a:moveTo>
                <a:lnTo>
                  <a:pt x="3048" y="1472184"/>
                </a:lnTo>
                <a:lnTo>
                  <a:pt x="4572" y="1473708"/>
                </a:lnTo>
                <a:lnTo>
                  <a:pt x="4572" y="1472184"/>
                </a:lnTo>
                <a:close/>
              </a:path>
              <a:path w="3110865" h="1477009">
                <a:moveTo>
                  <a:pt x="3105912" y="1472184"/>
                </a:moveTo>
                <a:lnTo>
                  <a:pt x="4572" y="1472184"/>
                </a:lnTo>
                <a:lnTo>
                  <a:pt x="4572" y="1473708"/>
                </a:lnTo>
                <a:lnTo>
                  <a:pt x="3105912" y="1473708"/>
                </a:lnTo>
                <a:lnTo>
                  <a:pt x="3105912" y="1472184"/>
                </a:lnTo>
                <a:close/>
              </a:path>
              <a:path w="3110865" h="1477009">
                <a:moveTo>
                  <a:pt x="3105912" y="3048"/>
                </a:moveTo>
                <a:lnTo>
                  <a:pt x="3105912" y="1473708"/>
                </a:lnTo>
                <a:lnTo>
                  <a:pt x="3108960" y="1472184"/>
                </a:lnTo>
                <a:lnTo>
                  <a:pt x="3110484" y="1472184"/>
                </a:lnTo>
                <a:lnTo>
                  <a:pt x="3110484" y="4572"/>
                </a:lnTo>
                <a:lnTo>
                  <a:pt x="3108960" y="4572"/>
                </a:lnTo>
                <a:lnTo>
                  <a:pt x="3105912" y="3048"/>
                </a:lnTo>
                <a:close/>
              </a:path>
              <a:path w="3110865" h="1477009">
                <a:moveTo>
                  <a:pt x="3110484" y="1472184"/>
                </a:moveTo>
                <a:lnTo>
                  <a:pt x="3108960" y="1472184"/>
                </a:lnTo>
                <a:lnTo>
                  <a:pt x="3105912" y="1473708"/>
                </a:lnTo>
                <a:lnTo>
                  <a:pt x="3110484" y="1473708"/>
                </a:lnTo>
                <a:lnTo>
                  <a:pt x="3110484" y="1472184"/>
                </a:lnTo>
                <a:close/>
              </a:path>
              <a:path w="3110865" h="1477009">
                <a:moveTo>
                  <a:pt x="4572" y="3048"/>
                </a:moveTo>
                <a:lnTo>
                  <a:pt x="3048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3110865" h="1477009">
                <a:moveTo>
                  <a:pt x="3105912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3105912" y="4572"/>
                </a:lnTo>
                <a:lnTo>
                  <a:pt x="3105912" y="3048"/>
                </a:lnTo>
                <a:close/>
              </a:path>
              <a:path w="3110865" h="1477009">
                <a:moveTo>
                  <a:pt x="3110484" y="3048"/>
                </a:moveTo>
                <a:lnTo>
                  <a:pt x="3105912" y="3048"/>
                </a:lnTo>
                <a:lnTo>
                  <a:pt x="3108960" y="4572"/>
                </a:lnTo>
                <a:lnTo>
                  <a:pt x="3110484" y="4572"/>
                </a:lnTo>
                <a:lnTo>
                  <a:pt x="3110484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1424393" y="8442452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微软雅黑"/>
                <a:cs typeface="微软雅黑"/>
              </a:rPr>
              <a:t>一对一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152942" y="8442452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微软雅黑"/>
                <a:cs typeface="微软雅黑"/>
              </a:rPr>
              <a:t>一对多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050539" y="8450110"/>
            <a:ext cx="368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微软雅黑"/>
                <a:cs typeface="微软雅黑"/>
              </a:rPr>
              <a:t>多对一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068610" y="8475942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微软雅黑"/>
                <a:cs typeface="微软雅黑"/>
              </a:rPr>
              <a:t>异步多对多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295391" y="8437880"/>
            <a:ext cx="596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微软雅黑"/>
                <a:cs typeface="微软雅黑"/>
              </a:rPr>
              <a:t>同步多对多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344" y="255527"/>
            <a:ext cx="74041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libri"/>
                <a:cs typeface="Calibri"/>
              </a:rPr>
              <a:t>4/20/2022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1519" y="161239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9472" y="473887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47688" y="47388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97752" y="4488180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62878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16979" y="459486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7"/>
                </a:lnTo>
                <a:lnTo>
                  <a:pt x="25908" y="6095"/>
                </a:lnTo>
                <a:lnTo>
                  <a:pt x="24384" y="6095"/>
                </a:lnTo>
                <a:lnTo>
                  <a:pt x="18287" y="9143"/>
                </a:lnTo>
                <a:lnTo>
                  <a:pt x="18287" y="10667"/>
                </a:lnTo>
                <a:lnTo>
                  <a:pt x="16764" y="10667"/>
                </a:lnTo>
                <a:lnTo>
                  <a:pt x="12192" y="15239"/>
                </a:lnTo>
                <a:lnTo>
                  <a:pt x="10668" y="15239"/>
                </a:lnTo>
                <a:lnTo>
                  <a:pt x="6096" y="21335"/>
                </a:lnTo>
                <a:lnTo>
                  <a:pt x="3048" y="27431"/>
                </a:lnTo>
                <a:lnTo>
                  <a:pt x="3048" y="28955"/>
                </a:lnTo>
                <a:lnTo>
                  <a:pt x="1524" y="28955"/>
                </a:lnTo>
                <a:lnTo>
                  <a:pt x="0" y="35051"/>
                </a:lnTo>
                <a:lnTo>
                  <a:pt x="7620" y="36575"/>
                </a:lnTo>
                <a:lnTo>
                  <a:pt x="9144" y="30479"/>
                </a:lnTo>
                <a:lnTo>
                  <a:pt x="12192" y="24383"/>
                </a:lnTo>
                <a:lnTo>
                  <a:pt x="13335" y="24383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39"/>
                </a:lnTo>
                <a:lnTo>
                  <a:pt x="28956" y="12191"/>
                </a:lnTo>
                <a:lnTo>
                  <a:pt x="27432" y="12191"/>
                </a:lnTo>
                <a:lnTo>
                  <a:pt x="35052" y="9143"/>
                </a:lnTo>
                <a:lnTo>
                  <a:pt x="44196" y="7619"/>
                </a:lnTo>
                <a:lnTo>
                  <a:pt x="53340" y="7619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3"/>
                </a:moveTo>
                <a:lnTo>
                  <a:pt x="12192" y="24383"/>
                </a:lnTo>
                <a:lnTo>
                  <a:pt x="12192" y="25907"/>
                </a:lnTo>
                <a:lnTo>
                  <a:pt x="13335" y="24383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68796" y="459486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79"/>
                </a:moveTo>
                <a:lnTo>
                  <a:pt x="44195" y="30479"/>
                </a:lnTo>
                <a:lnTo>
                  <a:pt x="45719" y="38100"/>
                </a:lnTo>
                <a:lnTo>
                  <a:pt x="53339" y="36575"/>
                </a:lnTo>
                <a:lnTo>
                  <a:pt x="52120" y="30479"/>
                </a:lnTo>
                <a:close/>
              </a:path>
              <a:path w="53339" h="38100">
                <a:moveTo>
                  <a:pt x="36575" y="19811"/>
                </a:moveTo>
                <a:lnTo>
                  <a:pt x="41148" y="25907"/>
                </a:lnTo>
                <a:lnTo>
                  <a:pt x="44195" y="32003"/>
                </a:lnTo>
                <a:lnTo>
                  <a:pt x="44195" y="30479"/>
                </a:lnTo>
                <a:lnTo>
                  <a:pt x="52120" y="30479"/>
                </a:lnTo>
                <a:lnTo>
                  <a:pt x="51815" y="28955"/>
                </a:lnTo>
                <a:lnTo>
                  <a:pt x="50291" y="28955"/>
                </a:lnTo>
                <a:lnTo>
                  <a:pt x="47243" y="21335"/>
                </a:lnTo>
                <a:lnTo>
                  <a:pt x="38100" y="21335"/>
                </a:lnTo>
                <a:lnTo>
                  <a:pt x="36575" y="19811"/>
                </a:lnTo>
                <a:close/>
              </a:path>
              <a:path w="53339" h="38100">
                <a:moveTo>
                  <a:pt x="42671" y="15239"/>
                </a:moveTo>
                <a:lnTo>
                  <a:pt x="32003" y="15239"/>
                </a:lnTo>
                <a:lnTo>
                  <a:pt x="38100" y="21335"/>
                </a:lnTo>
                <a:lnTo>
                  <a:pt x="47243" y="21335"/>
                </a:lnTo>
                <a:lnTo>
                  <a:pt x="42671" y="15239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19"/>
                </a:lnTo>
                <a:lnTo>
                  <a:pt x="9143" y="7619"/>
                </a:lnTo>
                <a:lnTo>
                  <a:pt x="18287" y="9143"/>
                </a:lnTo>
                <a:lnTo>
                  <a:pt x="25907" y="12191"/>
                </a:lnTo>
                <a:lnTo>
                  <a:pt x="24383" y="12191"/>
                </a:lnTo>
                <a:lnTo>
                  <a:pt x="32003" y="16763"/>
                </a:lnTo>
                <a:lnTo>
                  <a:pt x="32003" y="15239"/>
                </a:lnTo>
                <a:lnTo>
                  <a:pt x="42671" y="15239"/>
                </a:lnTo>
                <a:lnTo>
                  <a:pt x="36575" y="10667"/>
                </a:lnTo>
                <a:lnTo>
                  <a:pt x="35051" y="10667"/>
                </a:lnTo>
                <a:lnTo>
                  <a:pt x="28955" y="6095"/>
                </a:lnTo>
                <a:lnTo>
                  <a:pt x="27431" y="6095"/>
                </a:lnTo>
                <a:lnTo>
                  <a:pt x="19812" y="3047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97752" y="447446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6"/>
                </a:lnTo>
                <a:lnTo>
                  <a:pt x="141731" y="88391"/>
                </a:lnTo>
                <a:lnTo>
                  <a:pt x="144779" y="82296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54496" y="447446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6"/>
                </a:lnTo>
                <a:lnTo>
                  <a:pt x="3048" y="88391"/>
                </a:lnTo>
                <a:lnTo>
                  <a:pt x="146303" y="6096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60591" y="4488180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6615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31635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01740" y="4599432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2079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36614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34150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18326" y="462991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203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5889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81750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55079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68796" y="462991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7"/>
                </a:moveTo>
                <a:lnTo>
                  <a:pt x="9143" y="13715"/>
                </a:lnTo>
                <a:lnTo>
                  <a:pt x="16763" y="12191"/>
                </a:lnTo>
                <a:lnTo>
                  <a:pt x="9143" y="12191"/>
                </a:lnTo>
                <a:lnTo>
                  <a:pt x="7619" y="10667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19"/>
                </a:lnTo>
                <a:lnTo>
                  <a:pt x="4571" y="7619"/>
                </a:lnTo>
                <a:lnTo>
                  <a:pt x="7619" y="9143"/>
                </a:lnTo>
                <a:lnTo>
                  <a:pt x="6095" y="9143"/>
                </a:lnTo>
                <a:lnTo>
                  <a:pt x="9143" y="12191"/>
                </a:lnTo>
                <a:lnTo>
                  <a:pt x="16763" y="12191"/>
                </a:lnTo>
                <a:lnTo>
                  <a:pt x="15239" y="9143"/>
                </a:lnTo>
                <a:lnTo>
                  <a:pt x="15239" y="7619"/>
                </a:lnTo>
                <a:lnTo>
                  <a:pt x="12191" y="4571"/>
                </a:lnTo>
                <a:lnTo>
                  <a:pt x="10667" y="4571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58128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01740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17564" y="473506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34911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33159" y="473506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33159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34911" y="455676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41007" y="4546092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33159" y="4546092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47688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82156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82156" y="455676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33159" y="4469130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46876" y="44584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50864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50864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1334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47815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582156" y="4546092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82156" y="449580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44640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1"/>
                </a:lnTo>
                <a:lnTo>
                  <a:pt x="0" y="50291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79107" y="449884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1"/>
                </a:lnTo>
                <a:lnTo>
                  <a:pt x="0" y="50291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28588" y="4469892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8"/>
                </a:lnTo>
                <a:lnTo>
                  <a:pt x="0" y="79248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62343" y="4469892"/>
            <a:ext cx="6350" cy="79375"/>
          </a:xfrm>
          <a:custGeom>
            <a:avLst/>
            <a:gdLst/>
            <a:ahLst/>
            <a:cxnLst/>
            <a:rect l="l" t="t" r="r" b="b"/>
            <a:pathLst>
              <a:path w="6350" h="79375">
                <a:moveTo>
                  <a:pt x="6096" y="0"/>
                </a:moveTo>
                <a:lnTo>
                  <a:pt x="6096" y="79248"/>
                </a:lnTo>
                <a:lnTo>
                  <a:pt x="0" y="79248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43828" y="438454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7"/>
                </a:lnTo>
                <a:lnTo>
                  <a:pt x="108204" y="4571"/>
                </a:lnTo>
                <a:lnTo>
                  <a:pt x="65532" y="18287"/>
                </a:lnTo>
                <a:lnTo>
                  <a:pt x="28956" y="41147"/>
                </a:lnTo>
                <a:lnTo>
                  <a:pt x="21336" y="48767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5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1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99276" y="438454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1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7"/>
                </a:lnTo>
                <a:lnTo>
                  <a:pt x="126492" y="41147"/>
                </a:lnTo>
                <a:lnTo>
                  <a:pt x="89915" y="18287"/>
                </a:lnTo>
                <a:lnTo>
                  <a:pt x="47244" y="4571"/>
                </a:lnTo>
                <a:lnTo>
                  <a:pt x="35051" y="3047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63640" y="459486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1563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50864" y="4561332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50864" y="455676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74714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97573" y="464210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70903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1"/>
                </a:lnTo>
                <a:lnTo>
                  <a:pt x="4572" y="4571"/>
                </a:lnTo>
                <a:lnTo>
                  <a:pt x="1524" y="7619"/>
                </a:lnTo>
                <a:lnTo>
                  <a:pt x="1524" y="9143"/>
                </a:lnTo>
                <a:lnTo>
                  <a:pt x="0" y="12191"/>
                </a:lnTo>
                <a:lnTo>
                  <a:pt x="7620" y="13715"/>
                </a:lnTo>
                <a:lnTo>
                  <a:pt x="7620" y="10667"/>
                </a:lnTo>
                <a:lnTo>
                  <a:pt x="8382" y="10667"/>
                </a:lnTo>
                <a:lnTo>
                  <a:pt x="9144" y="9143"/>
                </a:lnTo>
                <a:lnTo>
                  <a:pt x="12192" y="7619"/>
                </a:lnTo>
                <a:lnTo>
                  <a:pt x="15240" y="7619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7"/>
                </a:moveTo>
                <a:lnTo>
                  <a:pt x="7620" y="10667"/>
                </a:lnTo>
                <a:lnTo>
                  <a:pt x="7620" y="12191"/>
                </a:lnTo>
                <a:lnTo>
                  <a:pt x="8382" y="10667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86144" y="462991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7"/>
                </a:moveTo>
                <a:lnTo>
                  <a:pt x="7619" y="10667"/>
                </a:lnTo>
                <a:lnTo>
                  <a:pt x="7619" y="13715"/>
                </a:lnTo>
                <a:lnTo>
                  <a:pt x="15239" y="12191"/>
                </a:lnTo>
                <a:lnTo>
                  <a:pt x="14477" y="10667"/>
                </a:lnTo>
                <a:close/>
              </a:path>
              <a:path w="15239" h="13970">
                <a:moveTo>
                  <a:pt x="0" y="0"/>
                </a:moveTo>
                <a:lnTo>
                  <a:pt x="0" y="7619"/>
                </a:lnTo>
                <a:lnTo>
                  <a:pt x="3047" y="7619"/>
                </a:lnTo>
                <a:lnTo>
                  <a:pt x="6095" y="9143"/>
                </a:lnTo>
                <a:lnTo>
                  <a:pt x="7619" y="12191"/>
                </a:lnTo>
                <a:lnTo>
                  <a:pt x="7619" y="10667"/>
                </a:lnTo>
                <a:lnTo>
                  <a:pt x="14477" y="10667"/>
                </a:lnTo>
                <a:lnTo>
                  <a:pt x="13715" y="9143"/>
                </a:lnTo>
                <a:lnTo>
                  <a:pt x="13715" y="7619"/>
                </a:lnTo>
                <a:lnTo>
                  <a:pt x="10667" y="4571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75476" y="473506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34328" y="459333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6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100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6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86144" y="459333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4"/>
                </a:lnTo>
                <a:lnTo>
                  <a:pt x="51815" y="38100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6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31519" y="140665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40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31519" y="140512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59">
                <a:moveTo>
                  <a:pt x="0" y="199644"/>
                </a:moveTo>
                <a:lnTo>
                  <a:pt x="0" y="213359"/>
                </a:lnTo>
                <a:lnTo>
                  <a:pt x="6097524" y="213359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59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59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59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59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59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19444" y="1632204"/>
            <a:ext cx="396240" cy="39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43711" y="1726199"/>
            <a:ext cx="6070600" cy="2981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循环神经网络的应用</a:t>
            </a:r>
            <a:endParaRPr sz="1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多对一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以多个时间步数据作为</a:t>
            </a:r>
            <a:r>
              <a:rPr dirty="0" sz="800" spc="-15">
                <a:latin typeface="微软雅黑"/>
                <a:cs typeface="微软雅黑"/>
              </a:rPr>
              <a:t>输</a:t>
            </a:r>
            <a:r>
              <a:rPr dirty="0" sz="800">
                <a:latin typeface="微软雅黑"/>
                <a:cs typeface="微软雅黑"/>
              </a:rPr>
              <a:t>入，</a:t>
            </a:r>
            <a:r>
              <a:rPr dirty="0" sz="800" spc="-15">
                <a:latin typeface="微软雅黑"/>
                <a:cs typeface="微软雅黑"/>
              </a:rPr>
              <a:t>输</a:t>
            </a:r>
            <a:r>
              <a:rPr dirty="0" sz="800">
                <a:latin typeface="微软雅黑"/>
                <a:cs typeface="微软雅黑"/>
              </a:rPr>
              <a:t>出为</a:t>
            </a:r>
            <a:r>
              <a:rPr dirty="0" sz="800" spc="-15">
                <a:latin typeface="微软雅黑"/>
                <a:cs typeface="微软雅黑"/>
              </a:rPr>
              <a:t>一</a:t>
            </a:r>
            <a:r>
              <a:rPr dirty="0" sz="800">
                <a:latin typeface="微软雅黑"/>
                <a:cs typeface="微软雅黑"/>
              </a:rPr>
              <a:t>个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各种以时序数据作为输</a:t>
            </a:r>
            <a:r>
              <a:rPr dirty="0" sz="800" spc="-15">
                <a:latin typeface="微软雅黑"/>
                <a:cs typeface="微软雅黑"/>
              </a:rPr>
              <a:t>入</a:t>
            </a:r>
            <a:r>
              <a:rPr dirty="0" sz="800">
                <a:latin typeface="微软雅黑"/>
                <a:cs typeface="微软雅黑"/>
              </a:rPr>
              <a:t>的分</a:t>
            </a:r>
            <a:r>
              <a:rPr dirty="0" sz="800" spc="-15">
                <a:latin typeface="微软雅黑"/>
                <a:cs typeface="微软雅黑"/>
              </a:rPr>
              <a:t>类</a:t>
            </a:r>
            <a:r>
              <a:rPr dirty="0" sz="800">
                <a:latin typeface="微软雅黑"/>
                <a:cs typeface="微软雅黑"/>
              </a:rPr>
              <a:t>任务</a:t>
            </a:r>
            <a:endParaRPr sz="8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同步多对多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输入和输出都是多个时</a:t>
            </a:r>
            <a:r>
              <a:rPr dirty="0" sz="800" spc="-15">
                <a:latin typeface="微软雅黑"/>
                <a:cs typeface="微软雅黑"/>
              </a:rPr>
              <a:t>间</a:t>
            </a:r>
            <a:r>
              <a:rPr dirty="0" sz="800">
                <a:latin typeface="微软雅黑"/>
                <a:cs typeface="微软雅黑"/>
              </a:rPr>
              <a:t>步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同步指输出信息是实时</a:t>
            </a:r>
            <a:r>
              <a:rPr dirty="0" sz="800" spc="-15">
                <a:latin typeface="微软雅黑"/>
                <a:cs typeface="微软雅黑"/>
              </a:rPr>
              <a:t>产</a:t>
            </a:r>
            <a:r>
              <a:rPr dirty="0" sz="800">
                <a:latin typeface="微软雅黑"/>
                <a:cs typeface="微软雅黑"/>
              </a:rPr>
              <a:t>生的</a:t>
            </a:r>
            <a:r>
              <a:rPr dirty="0" sz="800" spc="-15">
                <a:latin typeface="微软雅黑"/>
                <a:cs typeface="微软雅黑"/>
              </a:rPr>
              <a:t>，</a:t>
            </a:r>
            <a:r>
              <a:rPr dirty="0" sz="800">
                <a:latin typeface="微软雅黑"/>
                <a:cs typeface="微软雅黑"/>
              </a:rPr>
              <a:t>没有</a:t>
            </a:r>
            <a:r>
              <a:rPr dirty="0" sz="800" spc="-15">
                <a:latin typeface="微软雅黑"/>
                <a:cs typeface="微软雅黑"/>
              </a:rPr>
              <a:t>滞</a:t>
            </a:r>
            <a:r>
              <a:rPr dirty="0" sz="800">
                <a:latin typeface="微软雅黑"/>
                <a:cs typeface="微软雅黑"/>
              </a:rPr>
              <a:t>后性</a:t>
            </a:r>
            <a:endParaRPr sz="8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实时的生成式任务场景</a:t>
            </a:r>
            <a:endParaRPr sz="800">
              <a:latin typeface="微软雅黑"/>
              <a:cs typeface="微软雅黑"/>
            </a:endParaRPr>
          </a:p>
          <a:p>
            <a:pPr marL="487680" indent="-173355">
              <a:lnSpc>
                <a:spcPct val="100000"/>
              </a:lnSpc>
              <a:spcBef>
                <a:spcPts val="625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488315" algn="l"/>
              </a:tabLst>
            </a:pPr>
            <a:r>
              <a:rPr dirty="0" sz="1000" spc="-5">
                <a:latin typeface="微软雅黑"/>
                <a:cs typeface="微软雅黑"/>
              </a:rPr>
              <a:t>异步多对多</a:t>
            </a:r>
            <a:endParaRPr sz="1000">
              <a:latin typeface="微软雅黑"/>
              <a:cs typeface="微软雅黑"/>
            </a:endParaRPr>
          </a:p>
          <a:p>
            <a:pPr lvl="1" marL="687070" indent="-144145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先对输入数据进行整体</a:t>
            </a:r>
            <a:r>
              <a:rPr dirty="0" sz="800" spc="-15">
                <a:latin typeface="微软雅黑"/>
                <a:cs typeface="微软雅黑"/>
              </a:rPr>
              <a:t>建</a:t>
            </a:r>
            <a:r>
              <a:rPr dirty="0" sz="800">
                <a:latin typeface="微软雅黑"/>
                <a:cs typeface="微软雅黑"/>
              </a:rPr>
              <a:t>模，</a:t>
            </a:r>
            <a:r>
              <a:rPr dirty="0" sz="800" spc="-15">
                <a:latin typeface="微软雅黑"/>
                <a:cs typeface="微软雅黑"/>
              </a:rPr>
              <a:t>得</a:t>
            </a:r>
            <a:r>
              <a:rPr dirty="0" sz="800">
                <a:latin typeface="微软雅黑"/>
                <a:cs typeface="微软雅黑"/>
              </a:rPr>
              <a:t>到输</a:t>
            </a:r>
            <a:r>
              <a:rPr dirty="0" sz="800" spc="-15">
                <a:latin typeface="微软雅黑"/>
                <a:cs typeface="微软雅黑"/>
              </a:rPr>
              <a:t>入</a:t>
            </a:r>
            <a:r>
              <a:rPr dirty="0" sz="800">
                <a:latin typeface="微软雅黑"/>
                <a:cs typeface="微软雅黑"/>
              </a:rPr>
              <a:t>数据</a:t>
            </a:r>
            <a:r>
              <a:rPr dirty="0" sz="800" spc="-15">
                <a:latin typeface="微软雅黑"/>
                <a:cs typeface="微软雅黑"/>
              </a:rPr>
              <a:t>的</a:t>
            </a:r>
            <a:r>
              <a:rPr dirty="0" sz="800">
                <a:latin typeface="微软雅黑"/>
                <a:cs typeface="微软雅黑"/>
              </a:rPr>
              <a:t>全局</a:t>
            </a:r>
            <a:r>
              <a:rPr dirty="0" sz="800" spc="-15">
                <a:latin typeface="微软雅黑"/>
                <a:cs typeface="微软雅黑"/>
              </a:rPr>
              <a:t>表</a:t>
            </a:r>
            <a:r>
              <a:rPr dirty="0" sz="800">
                <a:latin typeface="微软雅黑"/>
                <a:cs typeface="微软雅黑"/>
              </a:rPr>
              <a:t>示</a:t>
            </a:r>
            <a:endParaRPr sz="800">
              <a:latin typeface="微软雅黑"/>
              <a:cs typeface="微软雅黑"/>
            </a:endParaRPr>
          </a:p>
          <a:p>
            <a:pPr lvl="1" marL="687070" marR="293179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再利用此表示作为后续</a:t>
            </a:r>
            <a:r>
              <a:rPr dirty="0" sz="800" spc="-15">
                <a:latin typeface="微软雅黑"/>
                <a:cs typeface="微软雅黑"/>
              </a:rPr>
              <a:t>任</a:t>
            </a:r>
            <a:r>
              <a:rPr dirty="0" sz="800">
                <a:latin typeface="微软雅黑"/>
                <a:cs typeface="微软雅黑"/>
              </a:rPr>
              <a:t>务的</a:t>
            </a:r>
            <a:r>
              <a:rPr dirty="0" sz="800" spc="-15">
                <a:latin typeface="微软雅黑"/>
                <a:cs typeface="微软雅黑"/>
              </a:rPr>
              <a:t>初</a:t>
            </a:r>
            <a:r>
              <a:rPr dirty="0" sz="800">
                <a:latin typeface="微软雅黑"/>
                <a:cs typeface="微软雅黑"/>
              </a:rPr>
              <a:t>始隐</a:t>
            </a:r>
            <a:r>
              <a:rPr dirty="0" sz="800" spc="-15">
                <a:latin typeface="微软雅黑"/>
                <a:cs typeface="微软雅黑"/>
              </a:rPr>
              <a:t>状</a:t>
            </a:r>
            <a:r>
              <a:rPr dirty="0" sz="800">
                <a:latin typeface="微软雅黑"/>
                <a:cs typeface="微软雅黑"/>
              </a:rPr>
              <a:t>态，</a:t>
            </a:r>
            <a:r>
              <a:rPr dirty="0" sz="800" spc="-15">
                <a:latin typeface="微软雅黑"/>
                <a:cs typeface="微软雅黑"/>
              </a:rPr>
              <a:t>得</a:t>
            </a:r>
            <a:r>
              <a:rPr dirty="0" sz="800">
                <a:latin typeface="微软雅黑"/>
                <a:cs typeface="微软雅黑"/>
              </a:rPr>
              <a:t>到多</a:t>
            </a:r>
            <a:r>
              <a:rPr dirty="0" sz="800" spc="-15">
                <a:latin typeface="微软雅黑"/>
                <a:cs typeface="微软雅黑"/>
              </a:rPr>
              <a:t>个</a:t>
            </a:r>
            <a:r>
              <a:rPr dirty="0" sz="800">
                <a:latin typeface="微软雅黑"/>
                <a:cs typeface="微软雅黑"/>
              </a:rPr>
              <a:t>时 间步的输出</a:t>
            </a:r>
            <a:endParaRPr sz="800">
              <a:latin typeface="微软雅黑"/>
              <a:cs typeface="微软雅黑"/>
            </a:endParaRPr>
          </a:p>
          <a:p>
            <a:pPr lvl="1" marL="687070" marR="2915285" indent="-143510">
              <a:lnSpc>
                <a:spcPct val="100000"/>
              </a:lnSpc>
              <a:spcBef>
                <a:spcPts val="19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687705" algn="l"/>
              </a:tabLst>
            </a:pPr>
            <a:r>
              <a:rPr dirty="0" sz="800">
                <a:latin typeface="微软雅黑"/>
                <a:cs typeface="微软雅黑"/>
              </a:rPr>
              <a:t>序列到序列</a:t>
            </a:r>
            <a:r>
              <a:rPr dirty="0" sz="800" spc="-5">
                <a:latin typeface="微软雅黑"/>
                <a:cs typeface="微软雅黑"/>
              </a:rPr>
              <a:t>（Seq2Seq），</a:t>
            </a:r>
            <a:r>
              <a:rPr dirty="0" sz="800">
                <a:latin typeface="微软雅黑"/>
                <a:cs typeface="微软雅黑"/>
              </a:rPr>
              <a:t>机</a:t>
            </a:r>
            <a:r>
              <a:rPr dirty="0" sz="800" spc="-15">
                <a:latin typeface="微软雅黑"/>
                <a:cs typeface="微软雅黑"/>
              </a:rPr>
              <a:t>器</a:t>
            </a:r>
            <a:r>
              <a:rPr dirty="0" sz="800">
                <a:latin typeface="微软雅黑"/>
                <a:cs typeface="微软雅黑"/>
              </a:rPr>
              <a:t>翻译</a:t>
            </a:r>
            <a:r>
              <a:rPr dirty="0" sz="800" spc="-15">
                <a:latin typeface="微软雅黑"/>
                <a:cs typeface="微软雅黑"/>
              </a:rPr>
              <a:t>等</a:t>
            </a:r>
            <a:r>
              <a:rPr dirty="0" sz="800">
                <a:latin typeface="微软雅黑"/>
                <a:cs typeface="微软雅黑"/>
              </a:rPr>
              <a:t>对实</a:t>
            </a:r>
            <a:r>
              <a:rPr dirty="0" sz="800" spc="-15">
                <a:latin typeface="微软雅黑"/>
                <a:cs typeface="微软雅黑"/>
              </a:rPr>
              <a:t>时</a:t>
            </a:r>
            <a:r>
              <a:rPr dirty="0" sz="800">
                <a:latin typeface="微软雅黑"/>
                <a:cs typeface="微软雅黑"/>
              </a:rPr>
              <a:t>性要</a:t>
            </a:r>
            <a:r>
              <a:rPr dirty="0" sz="800" spc="-15">
                <a:latin typeface="微软雅黑"/>
                <a:cs typeface="微软雅黑"/>
              </a:rPr>
              <a:t>求</a:t>
            </a:r>
            <a:r>
              <a:rPr dirty="0" sz="800">
                <a:latin typeface="微软雅黑"/>
                <a:cs typeface="微软雅黑"/>
              </a:rPr>
              <a:t>不 高的生成式场景下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/>
              <a:cs typeface="微软雅黑"/>
            </a:endParaRPr>
          </a:p>
          <a:p>
            <a:pPr marL="248285">
              <a:lnSpc>
                <a:spcPct val="100000"/>
              </a:lnSpc>
            </a:pP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53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039008" y="2329601"/>
            <a:ext cx="2747951" cy="15815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7615" y="141122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79381" y="9009429"/>
            <a:ext cx="1282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7030A0"/>
                </a:solidFill>
                <a:latin typeface="Times New Roman"/>
                <a:cs typeface="Times New Roman"/>
              </a:rPr>
              <a:t>5</a:t>
            </a:r>
            <a:r>
              <a:rPr dirty="0" sz="800" b="1">
                <a:solidFill>
                  <a:srgbClr val="7030A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1519" y="6062472"/>
            <a:ext cx="6096000" cy="434340"/>
          </a:xfrm>
          <a:custGeom>
            <a:avLst/>
            <a:gdLst/>
            <a:ahLst/>
            <a:cxnLst/>
            <a:rect l="l" t="t" r="r" b="b"/>
            <a:pathLst>
              <a:path w="6096000" h="434339">
                <a:moveTo>
                  <a:pt x="0" y="434339"/>
                </a:moveTo>
                <a:lnTo>
                  <a:pt x="6096000" y="434339"/>
                </a:lnTo>
                <a:lnTo>
                  <a:pt x="6096000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09472" y="9188958"/>
            <a:ext cx="5041900" cy="0"/>
          </a:xfrm>
          <a:custGeom>
            <a:avLst/>
            <a:gdLst/>
            <a:ahLst/>
            <a:cxnLst/>
            <a:rect l="l" t="t" r="r" b="b"/>
            <a:pathLst>
              <a:path w="5041900" h="0">
                <a:moveTo>
                  <a:pt x="0" y="0"/>
                </a:moveTo>
                <a:lnTo>
                  <a:pt x="5041392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47688" y="918895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97752" y="8938259"/>
            <a:ext cx="140335" cy="83820"/>
          </a:xfrm>
          <a:custGeom>
            <a:avLst/>
            <a:gdLst/>
            <a:ahLst/>
            <a:cxnLst/>
            <a:rect l="l" t="t" r="r" b="b"/>
            <a:pathLst>
              <a:path w="140334" h="83820">
                <a:moveTo>
                  <a:pt x="4572" y="0"/>
                </a:moveTo>
                <a:lnTo>
                  <a:pt x="0" y="6096"/>
                </a:lnTo>
                <a:lnTo>
                  <a:pt x="135636" y="83820"/>
                </a:lnTo>
                <a:lnTo>
                  <a:pt x="140207" y="77724"/>
                </a:lnTo>
                <a:lnTo>
                  <a:pt x="4572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62878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16979" y="9044940"/>
            <a:ext cx="53340" cy="36830"/>
          </a:xfrm>
          <a:custGeom>
            <a:avLst/>
            <a:gdLst/>
            <a:ahLst/>
            <a:cxnLst/>
            <a:rect l="l" t="t" r="r" b="b"/>
            <a:pathLst>
              <a:path w="53339" h="36829">
                <a:moveTo>
                  <a:pt x="51816" y="0"/>
                </a:moveTo>
                <a:lnTo>
                  <a:pt x="42672" y="0"/>
                </a:lnTo>
                <a:lnTo>
                  <a:pt x="33528" y="3048"/>
                </a:lnTo>
                <a:lnTo>
                  <a:pt x="25908" y="6096"/>
                </a:lnTo>
                <a:lnTo>
                  <a:pt x="24384" y="6096"/>
                </a:lnTo>
                <a:lnTo>
                  <a:pt x="18287" y="9144"/>
                </a:lnTo>
                <a:lnTo>
                  <a:pt x="18287" y="10668"/>
                </a:lnTo>
                <a:lnTo>
                  <a:pt x="16764" y="10668"/>
                </a:lnTo>
                <a:lnTo>
                  <a:pt x="12192" y="15240"/>
                </a:lnTo>
                <a:lnTo>
                  <a:pt x="10668" y="15240"/>
                </a:lnTo>
                <a:lnTo>
                  <a:pt x="6096" y="21336"/>
                </a:lnTo>
                <a:lnTo>
                  <a:pt x="3048" y="27432"/>
                </a:lnTo>
                <a:lnTo>
                  <a:pt x="3048" y="28956"/>
                </a:lnTo>
                <a:lnTo>
                  <a:pt x="1524" y="28956"/>
                </a:lnTo>
                <a:lnTo>
                  <a:pt x="0" y="35052"/>
                </a:lnTo>
                <a:lnTo>
                  <a:pt x="7620" y="36576"/>
                </a:lnTo>
                <a:lnTo>
                  <a:pt x="9144" y="30480"/>
                </a:lnTo>
                <a:lnTo>
                  <a:pt x="12192" y="24384"/>
                </a:lnTo>
                <a:lnTo>
                  <a:pt x="13335" y="24384"/>
                </a:lnTo>
                <a:lnTo>
                  <a:pt x="16764" y="19812"/>
                </a:lnTo>
                <a:lnTo>
                  <a:pt x="15240" y="19812"/>
                </a:lnTo>
                <a:lnTo>
                  <a:pt x="21336" y="15240"/>
                </a:lnTo>
                <a:lnTo>
                  <a:pt x="28956" y="12192"/>
                </a:lnTo>
                <a:lnTo>
                  <a:pt x="27432" y="12192"/>
                </a:lnTo>
                <a:lnTo>
                  <a:pt x="35052" y="9144"/>
                </a:lnTo>
                <a:lnTo>
                  <a:pt x="44196" y="7620"/>
                </a:lnTo>
                <a:lnTo>
                  <a:pt x="53340" y="7620"/>
                </a:lnTo>
                <a:lnTo>
                  <a:pt x="51816" y="0"/>
                </a:lnTo>
                <a:close/>
              </a:path>
              <a:path w="53339" h="36829">
                <a:moveTo>
                  <a:pt x="13335" y="24384"/>
                </a:moveTo>
                <a:lnTo>
                  <a:pt x="12192" y="24384"/>
                </a:lnTo>
                <a:lnTo>
                  <a:pt x="12192" y="25908"/>
                </a:lnTo>
                <a:lnTo>
                  <a:pt x="13335" y="24384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68796" y="9044940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39" h="38100">
                <a:moveTo>
                  <a:pt x="52120" y="30480"/>
                </a:moveTo>
                <a:lnTo>
                  <a:pt x="44195" y="30480"/>
                </a:lnTo>
                <a:lnTo>
                  <a:pt x="45719" y="38100"/>
                </a:lnTo>
                <a:lnTo>
                  <a:pt x="53339" y="36576"/>
                </a:lnTo>
                <a:lnTo>
                  <a:pt x="52120" y="30480"/>
                </a:lnTo>
                <a:close/>
              </a:path>
              <a:path w="53339" h="38100">
                <a:moveTo>
                  <a:pt x="36575" y="19812"/>
                </a:moveTo>
                <a:lnTo>
                  <a:pt x="41148" y="25908"/>
                </a:lnTo>
                <a:lnTo>
                  <a:pt x="44195" y="32004"/>
                </a:lnTo>
                <a:lnTo>
                  <a:pt x="44195" y="30480"/>
                </a:lnTo>
                <a:lnTo>
                  <a:pt x="52120" y="30480"/>
                </a:lnTo>
                <a:lnTo>
                  <a:pt x="51815" y="28956"/>
                </a:lnTo>
                <a:lnTo>
                  <a:pt x="50291" y="28956"/>
                </a:lnTo>
                <a:lnTo>
                  <a:pt x="47243" y="21336"/>
                </a:lnTo>
                <a:lnTo>
                  <a:pt x="38100" y="21336"/>
                </a:lnTo>
                <a:lnTo>
                  <a:pt x="36575" y="19812"/>
                </a:lnTo>
                <a:close/>
              </a:path>
              <a:path w="53339" h="38100">
                <a:moveTo>
                  <a:pt x="42671" y="15240"/>
                </a:moveTo>
                <a:lnTo>
                  <a:pt x="32003" y="15240"/>
                </a:lnTo>
                <a:lnTo>
                  <a:pt x="38100" y="21336"/>
                </a:lnTo>
                <a:lnTo>
                  <a:pt x="47243" y="21336"/>
                </a:lnTo>
                <a:lnTo>
                  <a:pt x="42671" y="15240"/>
                </a:lnTo>
                <a:close/>
              </a:path>
              <a:path w="53339" h="38100">
                <a:moveTo>
                  <a:pt x="10667" y="0"/>
                </a:moveTo>
                <a:lnTo>
                  <a:pt x="1524" y="0"/>
                </a:lnTo>
                <a:lnTo>
                  <a:pt x="0" y="7620"/>
                </a:lnTo>
                <a:lnTo>
                  <a:pt x="9143" y="7620"/>
                </a:lnTo>
                <a:lnTo>
                  <a:pt x="18287" y="9144"/>
                </a:lnTo>
                <a:lnTo>
                  <a:pt x="25907" y="12192"/>
                </a:lnTo>
                <a:lnTo>
                  <a:pt x="24383" y="12192"/>
                </a:lnTo>
                <a:lnTo>
                  <a:pt x="32003" y="16764"/>
                </a:lnTo>
                <a:lnTo>
                  <a:pt x="32003" y="15240"/>
                </a:lnTo>
                <a:lnTo>
                  <a:pt x="42671" y="15240"/>
                </a:lnTo>
                <a:lnTo>
                  <a:pt x="36575" y="10668"/>
                </a:lnTo>
                <a:lnTo>
                  <a:pt x="35051" y="10668"/>
                </a:lnTo>
                <a:lnTo>
                  <a:pt x="28955" y="6096"/>
                </a:lnTo>
                <a:lnTo>
                  <a:pt x="27431" y="6096"/>
                </a:lnTo>
                <a:lnTo>
                  <a:pt x="19812" y="3048"/>
                </a:lnTo>
                <a:lnTo>
                  <a:pt x="10667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97752" y="8924544"/>
            <a:ext cx="144780" cy="88900"/>
          </a:xfrm>
          <a:custGeom>
            <a:avLst/>
            <a:gdLst/>
            <a:ahLst/>
            <a:cxnLst/>
            <a:rect l="l" t="t" r="r" b="b"/>
            <a:pathLst>
              <a:path w="144779" h="88900">
                <a:moveTo>
                  <a:pt x="3048" y="0"/>
                </a:moveTo>
                <a:lnTo>
                  <a:pt x="0" y="6095"/>
                </a:lnTo>
                <a:lnTo>
                  <a:pt x="141731" y="88391"/>
                </a:lnTo>
                <a:lnTo>
                  <a:pt x="144779" y="82295"/>
                </a:lnTo>
                <a:lnTo>
                  <a:pt x="30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54496" y="8924544"/>
            <a:ext cx="146685" cy="88900"/>
          </a:xfrm>
          <a:custGeom>
            <a:avLst/>
            <a:gdLst/>
            <a:ahLst/>
            <a:cxnLst/>
            <a:rect l="l" t="t" r="r" b="b"/>
            <a:pathLst>
              <a:path w="146685" h="88900">
                <a:moveTo>
                  <a:pt x="143255" y="0"/>
                </a:moveTo>
                <a:lnTo>
                  <a:pt x="0" y="82295"/>
                </a:lnTo>
                <a:lnTo>
                  <a:pt x="3048" y="88391"/>
                </a:lnTo>
                <a:lnTo>
                  <a:pt x="146303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260591" y="8938259"/>
            <a:ext cx="140335" cy="85725"/>
          </a:xfrm>
          <a:custGeom>
            <a:avLst/>
            <a:gdLst/>
            <a:ahLst/>
            <a:cxnLst/>
            <a:rect l="l" t="t" r="r" b="b"/>
            <a:pathLst>
              <a:path w="140335" h="85725">
                <a:moveTo>
                  <a:pt x="137160" y="0"/>
                </a:moveTo>
                <a:lnTo>
                  <a:pt x="0" y="79248"/>
                </a:lnTo>
                <a:lnTo>
                  <a:pt x="4572" y="85344"/>
                </a:lnTo>
                <a:lnTo>
                  <a:pt x="140208" y="6096"/>
                </a:lnTo>
                <a:lnTo>
                  <a:pt x="13716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66154" y="8919971"/>
            <a:ext cx="0" cy="268605"/>
          </a:xfrm>
          <a:custGeom>
            <a:avLst/>
            <a:gdLst/>
            <a:ahLst/>
            <a:cxnLst/>
            <a:rect l="l" t="t" r="r" b="b"/>
            <a:pathLst>
              <a:path w="0" h="268604">
                <a:moveTo>
                  <a:pt x="0" y="0"/>
                </a:moveTo>
                <a:lnTo>
                  <a:pt x="0" y="268223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231635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01740" y="9049511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4">
                <a:moveTo>
                  <a:pt x="0" y="0"/>
                </a:moveTo>
                <a:lnTo>
                  <a:pt x="0" y="140208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2079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36614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34150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18326" y="9079992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4">
                <a:moveTo>
                  <a:pt x="0" y="0"/>
                </a:moveTo>
                <a:lnTo>
                  <a:pt x="0" y="10820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5889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81750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55079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3716" y="0"/>
                </a:moveTo>
                <a:lnTo>
                  <a:pt x="9144" y="1524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3716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68796" y="9079992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7619" y="10668"/>
                </a:moveTo>
                <a:lnTo>
                  <a:pt x="9143" y="13716"/>
                </a:lnTo>
                <a:lnTo>
                  <a:pt x="16763" y="12192"/>
                </a:lnTo>
                <a:lnTo>
                  <a:pt x="9143" y="12192"/>
                </a:lnTo>
                <a:lnTo>
                  <a:pt x="7619" y="10668"/>
                </a:lnTo>
                <a:close/>
              </a:path>
              <a:path w="17145" h="13970">
                <a:moveTo>
                  <a:pt x="1524" y="0"/>
                </a:moveTo>
                <a:lnTo>
                  <a:pt x="0" y="7620"/>
                </a:lnTo>
                <a:lnTo>
                  <a:pt x="4571" y="7620"/>
                </a:lnTo>
                <a:lnTo>
                  <a:pt x="7619" y="9144"/>
                </a:lnTo>
                <a:lnTo>
                  <a:pt x="6095" y="9144"/>
                </a:lnTo>
                <a:lnTo>
                  <a:pt x="9143" y="12192"/>
                </a:lnTo>
                <a:lnTo>
                  <a:pt x="16763" y="12192"/>
                </a:lnTo>
                <a:lnTo>
                  <a:pt x="15239" y="9144"/>
                </a:lnTo>
                <a:lnTo>
                  <a:pt x="15239" y="7620"/>
                </a:lnTo>
                <a:lnTo>
                  <a:pt x="12191" y="4572"/>
                </a:lnTo>
                <a:lnTo>
                  <a:pt x="10667" y="4572"/>
                </a:lnTo>
                <a:lnTo>
                  <a:pt x="7619" y="1524"/>
                </a:lnTo>
                <a:lnTo>
                  <a:pt x="6095" y="1524"/>
                </a:lnTo>
                <a:lnTo>
                  <a:pt x="1524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358128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01740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17564" y="9185147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12" y="0"/>
                </a:lnTo>
                <a:lnTo>
                  <a:pt x="1981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34911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233159" y="9185147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233159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79" y="0"/>
                </a:lnTo>
                <a:lnTo>
                  <a:pt x="30479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534911" y="900684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0" y="0"/>
                </a:moveTo>
                <a:lnTo>
                  <a:pt x="30480" y="0"/>
                </a:lnTo>
                <a:lnTo>
                  <a:pt x="3048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41007" y="8996171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0" y="0"/>
                </a:moveTo>
                <a:lnTo>
                  <a:pt x="24384" y="0"/>
                </a:lnTo>
                <a:lnTo>
                  <a:pt x="24384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33159" y="89961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22860" y="0"/>
                </a:lnTo>
                <a:lnTo>
                  <a:pt x="22860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647688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5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82156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82156" y="9006840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20">
                <a:moveTo>
                  <a:pt x="0" y="0"/>
                </a:moveTo>
                <a:lnTo>
                  <a:pt x="65532" y="0"/>
                </a:lnTo>
                <a:lnTo>
                  <a:pt x="65532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233159" y="8919209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46876" y="890854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7619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150864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150864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39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1334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147815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82156" y="8996171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582156" y="8945880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0" y="0"/>
                </a:moveTo>
                <a:lnTo>
                  <a:pt x="65532" y="0"/>
                </a:lnTo>
                <a:lnTo>
                  <a:pt x="65532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644640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5" y="0"/>
                </a:moveTo>
                <a:lnTo>
                  <a:pt x="6095" y="50292"/>
                </a:lnTo>
                <a:lnTo>
                  <a:pt x="0" y="50292"/>
                </a:lnTo>
                <a:lnTo>
                  <a:pt x="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579107" y="8948928"/>
            <a:ext cx="6350" cy="50800"/>
          </a:xfrm>
          <a:custGeom>
            <a:avLst/>
            <a:gdLst/>
            <a:ahLst/>
            <a:cxnLst/>
            <a:rect l="l" t="t" r="r" b="b"/>
            <a:pathLst>
              <a:path w="6350" h="50800">
                <a:moveTo>
                  <a:pt x="6096" y="0"/>
                </a:moveTo>
                <a:lnTo>
                  <a:pt x="6096" y="50292"/>
                </a:lnTo>
                <a:lnTo>
                  <a:pt x="0" y="50292"/>
                </a:lnTo>
                <a:lnTo>
                  <a:pt x="0" y="0"/>
                </a:lnTo>
                <a:lnTo>
                  <a:pt x="6096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28588" y="8919971"/>
            <a:ext cx="7620" cy="79375"/>
          </a:xfrm>
          <a:custGeom>
            <a:avLst/>
            <a:gdLst/>
            <a:ahLst/>
            <a:cxnLst/>
            <a:rect l="l" t="t" r="r" b="b"/>
            <a:pathLst>
              <a:path w="7620" h="79375">
                <a:moveTo>
                  <a:pt x="7620" y="0"/>
                </a:moveTo>
                <a:lnTo>
                  <a:pt x="7620" y="79247"/>
                </a:lnTo>
                <a:lnTo>
                  <a:pt x="0" y="79247"/>
                </a:lnTo>
                <a:lnTo>
                  <a:pt x="0" y="0"/>
                </a:lnTo>
                <a:lnTo>
                  <a:pt x="762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43828" y="8834628"/>
            <a:ext cx="155575" cy="74930"/>
          </a:xfrm>
          <a:custGeom>
            <a:avLst/>
            <a:gdLst/>
            <a:ahLst/>
            <a:cxnLst/>
            <a:rect l="l" t="t" r="r" b="b"/>
            <a:pathLst>
              <a:path w="155575" h="74929">
                <a:moveTo>
                  <a:pt x="155448" y="0"/>
                </a:moveTo>
                <a:lnTo>
                  <a:pt x="143256" y="0"/>
                </a:lnTo>
                <a:lnTo>
                  <a:pt x="131063" y="1524"/>
                </a:lnTo>
                <a:lnTo>
                  <a:pt x="120396" y="3048"/>
                </a:lnTo>
                <a:lnTo>
                  <a:pt x="108204" y="4572"/>
                </a:lnTo>
                <a:lnTo>
                  <a:pt x="65532" y="18287"/>
                </a:lnTo>
                <a:lnTo>
                  <a:pt x="28956" y="41148"/>
                </a:lnTo>
                <a:lnTo>
                  <a:pt x="21336" y="48768"/>
                </a:lnTo>
                <a:lnTo>
                  <a:pt x="13716" y="54863"/>
                </a:lnTo>
                <a:lnTo>
                  <a:pt x="6096" y="62483"/>
                </a:lnTo>
                <a:lnTo>
                  <a:pt x="0" y="71627"/>
                </a:lnTo>
                <a:lnTo>
                  <a:pt x="6096" y="74675"/>
                </a:lnTo>
                <a:lnTo>
                  <a:pt x="12192" y="67056"/>
                </a:lnTo>
                <a:lnTo>
                  <a:pt x="25908" y="53339"/>
                </a:lnTo>
                <a:lnTo>
                  <a:pt x="68580" y="25907"/>
                </a:lnTo>
                <a:lnTo>
                  <a:pt x="109727" y="12192"/>
                </a:lnTo>
                <a:lnTo>
                  <a:pt x="120396" y="9143"/>
                </a:lnTo>
                <a:lnTo>
                  <a:pt x="132587" y="7619"/>
                </a:lnTo>
                <a:lnTo>
                  <a:pt x="143256" y="7619"/>
                </a:lnTo>
                <a:lnTo>
                  <a:pt x="155448" y="6095"/>
                </a:lnTo>
                <a:lnTo>
                  <a:pt x="155448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99276" y="8834628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12191" y="0"/>
                </a:moveTo>
                <a:lnTo>
                  <a:pt x="0" y="0"/>
                </a:lnTo>
                <a:lnTo>
                  <a:pt x="0" y="6095"/>
                </a:lnTo>
                <a:lnTo>
                  <a:pt x="12191" y="7619"/>
                </a:lnTo>
                <a:lnTo>
                  <a:pt x="22860" y="7619"/>
                </a:lnTo>
                <a:lnTo>
                  <a:pt x="35051" y="9143"/>
                </a:lnTo>
                <a:lnTo>
                  <a:pt x="45720" y="12192"/>
                </a:lnTo>
                <a:lnTo>
                  <a:pt x="67056" y="16763"/>
                </a:lnTo>
                <a:lnTo>
                  <a:pt x="86868" y="25907"/>
                </a:lnTo>
                <a:lnTo>
                  <a:pt x="121920" y="47243"/>
                </a:lnTo>
                <a:lnTo>
                  <a:pt x="149351" y="76200"/>
                </a:lnTo>
                <a:lnTo>
                  <a:pt x="155448" y="71627"/>
                </a:lnTo>
                <a:lnTo>
                  <a:pt x="149351" y="64007"/>
                </a:lnTo>
                <a:lnTo>
                  <a:pt x="141731" y="54863"/>
                </a:lnTo>
                <a:lnTo>
                  <a:pt x="134112" y="48768"/>
                </a:lnTo>
                <a:lnTo>
                  <a:pt x="126492" y="41148"/>
                </a:lnTo>
                <a:lnTo>
                  <a:pt x="89915" y="18287"/>
                </a:lnTo>
                <a:lnTo>
                  <a:pt x="47244" y="4572"/>
                </a:lnTo>
                <a:lnTo>
                  <a:pt x="35051" y="3048"/>
                </a:lnTo>
                <a:lnTo>
                  <a:pt x="24384" y="1524"/>
                </a:lnTo>
                <a:lnTo>
                  <a:pt x="12191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263640" y="9044940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0" y="0"/>
                </a:moveTo>
                <a:lnTo>
                  <a:pt x="38100" y="0"/>
                </a:lnTo>
                <a:lnTo>
                  <a:pt x="38100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21563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150864" y="9011411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5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6096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50864" y="9006840"/>
            <a:ext cx="64135" cy="7620"/>
          </a:xfrm>
          <a:custGeom>
            <a:avLst/>
            <a:gdLst/>
            <a:ahLst/>
            <a:cxnLst/>
            <a:rect l="l" t="t" r="r" b="b"/>
            <a:pathLst>
              <a:path w="64135" h="7620">
                <a:moveTo>
                  <a:pt x="0" y="0"/>
                </a:moveTo>
                <a:lnTo>
                  <a:pt x="64008" y="0"/>
                </a:lnTo>
                <a:lnTo>
                  <a:pt x="64008" y="7620"/>
                </a:lnTo>
                <a:lnTo>
                  <a:pt x="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474714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497573" y="9092184"/>
            <a:ext cx="0" cy="96520"/>
          </a:xfrm>
          <a:custGeom>
            <a:avLst/>
            <a:gdLst/>
            <a:ahLst/>
            <a:cxnLst/>
            <a:rect l="l" t="t" r="r" b="b"/>
            <a:pathLst>
              <a:path w="0" h="96520">
                <a:moveTo>
                  <a:pt x="0" y="0"/>
                </a:moveTo>
                <a:lnTo>
                  <a:pt x="0" y="96012"/>
                </a:lnTo>
              </a:path>
            </a:pathLst>
          </a:custGeom>
          <a:ln w="7620">
            <a:solidFill>
              <a:srgbClr val="823F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470903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5240" y="0"/>
                </a:moveTo>
                <a:lnTo>
                  <a:pt x="10668" y="1524"/>
                </a:lnTo>
                <a:lnTo>
                  <a:pt x="9144" y="1524"/>
                </a:lnTo>
                <a:lnTo>
                  <a:pt x="6096" y="4572"/>
                </a:lnTo>
                <a:lnTo>
                  <a:pt x="4572" y="4572"/>
                </a:lnTo>
                <a:lnTo>
                  <a:pt x="1524" y="7620"/>
                </a:lnTo>
                <a:lnTo>
                  <a:pt x="1524" y="9144"/>
                </a:lnTo>
                <a:lnTo>
                  <a:pt x="0" y="12192"/>
                </a:lnTo>
                <a:lnTo>
                  <a:pt x="7620" y="13716"/>
                </a:lnTo>
                <a:lnTo>
                  <a:pt x="7620" y="10668"/>
                </a:lnTo>
                <a:lnTo>
                  <a:pt x="8382" y="10668"/>
                </a:lnTo>
                <a:lnTo>
                  <a:pt x="9144" y="9144"/>
                </a:lnTo>
                <a:lnTo>
                  <a:pt x="12192" y="7620"/>
                </a:lnTo>
                <a:lnTo>
                  <a:pt x="15240" y="7620"/>
                </a:lnTo>
                <a:lnTo>
                  <a:pt x="15240" y="0"/>
                </a:lnTo>
                <a:close/>
              </a:path>
              <a:path w="15239" h="13970">
                <a:moveTo>
                  <a:pt x="8382" y="10668"/>
                </a:moveTo>
                <a:lnTo>
                  <a:pt x="7620" y="10668"/>
                </a:lnTo>
                <a:lnTo>
                  <a:pt x="7620" y="12192"/>
                </a:lnTo>
                <a:lnTo>
                  <a:pt x="8382" y="10668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486144" y="9079992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14477" y="10668"/>
                </a:moveTo>
                <a:lnTo>
                  <a:pt x="7619" y="10668"/>
                </a:lnTo>
                <a:lnTo>
                  <a:pt x="7619" y="13716"/>
                </a:lnTo>
                <a:lnTo>
                  <a:pt x="15239" y="12192"/>
                </a:lnTo>
                <a:lnTo>
                  <a:pt x="14477" y="10668"/>
                </a:lnTo>
                <a:close/>
              </a:path>
              <a:path w="15239" h="13970">
                <a:moveTo>
                  <a:pt x="0" y="0"/>
                </a:moveTo>
                <a:lnTo>
                  <a:pt x="0" y="7620"/>
                </a:lnTo>
                <a:lnTo>
                  <a:pt x="3047" y="7620"/>
                </a:lnTo>
                <a:lnTo>
                  <a:pt x="6095" y="9144"/>
                </a:lnTo>
                <a:lnTo>
                  <a:pt x="7619" y="12192"/>
                </a:lnTo>
                <a:lnTo>
                  <a:pt x="7619" y="10668"/>
                </a:lnTo>
                <a:lnTo>
                  <a:pt x="14477" y="10668"/>
                </a:lnTo>
                <a:lnTo>
                  <a:pt x="13715" y="9144"/>
                </a:lnTo>
                <a:lnTo>
                  <a:pt x="13715" y="7620"/>
                </a:lnTo>
                <a:lnTo>
                  <a:pt x="10667" y="4572"/>
                </a:lnTo>
                <a:lnTo>
                  <a:pt x="6095" y="1524"/>
                </a:lnTo>
                <a:lnTo>
                  <a:pt x="4571" y="1524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475476" y="918514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0" y="0"/>
                </a:moveTo>
                <a:lnTo>
                  <a:pt x="22860" y="0"/>
                </a:lnTo>
                <a:lnTo>
                  <a:pt x="2286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34328" y="9043416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21336" y="16763"/>
                </a:moveTo>
                <a:lnTo>
                  <a:pt x="9144" y="16763"/>
                </a:lnTo>
                <a:lnTo>
                  <a:pt x="4572" y="21335"/>
                </a:lnTo>
                <a:lnTo>
                  <a:pt x="4572" y="22859"/>
                </a:lnTo>
                <a:lnTo>
                  <a:pt x="1524" y="28955"/>
                </a:lnTo>
                <a:lnTo>
                  <a:pt x="1524" y="30479"/>
                </a:lnTo>
                <a:lnTo>
                  <a:pt x="0" y="36575"/>
                </a:lnTo>
                <a:lnTo>
                  <a:pt x="6096" y="38099"/>
                </a:lnTo>
                <a:lnTo>
                  <a:pt x="7620" y="32003"/>
                </a:lnTo>
                <a:lnTo>
                  <a:pt x="10668" y="25907"/>
                </a:lnTo>
                <a:lnTo>
                  <a:pt x="15239" y="21335"/>
                </a:lnTo>
                <a:lnTo>
                  <a:pt x="21336" y="16763"/>
                </a:lnTo>
                <a:close/>
              </a:path>
              <a:path w="52070" h="38100">
                <a:moveTo>
                  <a:pt x="50292" y="0"/>
                </a:moveTo>
                <a:lnTo>
                  <a:pt x="32004" y="3047"/>
                </a:lnTo>
                <a:lnTo>
                  <a:pt x="24384" y="6095"/>
                </a:lnTo>
                <a:lnTo>
                  <a:pt x="16763" y="10667"/>
                </a:lnTo>
                <a:lnTo>
                  <a:pt x="10668" y="16763"/>
                </a:lnTo>
                <a:lnTo>
                  <a:pt x="19812" y="16763"/>
                </a:lnTo>
                <a:lnTo>
                  <a:pt x="27432" y="12191"/>
                </a:lnTo>
                <a:lnTo>
                  <a:pt x="30479" y="12191"/>
                </a:lnTo>
                <a:lnTo>
                  <a:pt x="33527" y="10667"/>
                </a:lnTo>
                <a:lnTo>
                  <a:pt x="42672" y="7619"/>
                </a:lnTo>
                <a:lnTo>
                  <a:pt x="51816" y="7619"/>
                </a:lnTo>
                <a:lnTo>
                  <a:pt x="50292" y="0"/>
                </a:lnTo>
                <a:close/>
              </a:path>
              <a:path w="52070" h="38100">
                <a:moveTo>
                  <a:pt x="30479" y="12191"/>
                </a:moveTo>
                <a:lnTo>
                  <a:pt x="27432" y="12191"/>
                </a:lnTo>
                <a:lnTo>
                  <a:pt x="27432" y="13715"/>
                </a:lnTo>
                <a:lnTo>
                  <a:pt x="30479" y="12191"/>
                </a:lnTo>
                <a:close/>
              </a:path>
              <a:path w="52070" h="38100">
                <a:moveTo>
                  <a:pt x="51816" y="7619"/>
                </a:moveTo>
                <a:lnTo>
                  <a:pt x="42672" y="7619"/>
                </a:lnTo>
                <a:lnTo>
                  <a:pt x="42672" y="9143"/>
                </a:lnTo>
                <a:lnTo>
                  <a:pt x="51816" y="7619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86144" y="9043416"/>
            <a:ext cx="52069" cy="40005"/>
          </a:xfrm>
          <a:custGeom>
            <a:avLst/>
            <a:gdLst/>
            <a:ahLst/>
            <a:cxnLst/>
            <a:rect l="l" t="t" r="r" b="b"/>
            <a:pathLst>
              <a:path w="52070" h="40004">
                <a:moveTo>
                  <a:pt x="42672" y="32003"/>
                </a:moveTo>
                <a:lnTo>
                  <a:pt x="44196" y="39623"/>
                </a:lnTo>
                <a:lnTo>
                  <a:pt x="51815" y="38099"/>
                </a:lnTo>
                <a:lnTo>
                  <a:pt x="50901" y="33527"/>
                </a:lnTo>
                <a:lnTo>
                  <a:pt x="44196" y="33527"/>
                </a:lnTo>
                <a:lnTo>
                  <a:pt x="42672" y="32003"/>
                </a:lnTo>
                <a:close/>
              </a:path>
              <a:path w="52070" h="40004">
                <a:moveTo>
                  <a:pt x="39624" y="25907"/>
                </a:moveTo>
                <a:lnTo>
                  <a:pt x="44196" y="33527"/>
                </a:lnTo>
                <a:lnTo>
                  <a:pt x="50901" y="33527"/>
                </a:lnTo>
                <a:lnTo>
                  <a:pt x="50291" y="30479"/>
                </a:lnTo>
                <a:lnTo>
                  <a:pt x="50291" y="28955"/>
                </a:lnTo>
                <a:lnTo>
                  <a:pt x="49148" y="27431"/>
                </a:lnTo>
                <a:lnTo>
                  <a:pt x="41148" y="27431"/>
                </a:lnTo>
                <a:lnTo>
                  <a:pt x="39624" y="25907"/>
                </a:lnTo>
                <a:close/>
              </a:path>
              <a:path w="52070" h="40004">
                <a:moveTo>
                  <a:pt x="27431" y="7619"/>
                </a:moveTo>
                <a:lnTo>
                  <a:pt x="7619" y="7619"/>
                </a:lnTo>
                <a:lnTo>
                  <a:pt x="16763" y="10667"/>
                </a:lnTo>
                <a:lnTo>
                  <a:pt x="24383" y="13715"/>
                </a:lnTo>
                <a:lnTo>
                  <a:pt x="30479" y="16763"/>
                </a:lnTo>
                <a:lnTo>
                  <a:pt x="36575" y="21335"/>
                </a:lnTo>
                <a:lnTo>
                  <a:pt x="41148" y="27431"/>
                </a:lnTo>
                <a:lnTo>
                  <a:pt x="49148" y="27431"/>
                </a:lnTo>
                <a:lnTo>
                  <a:pt x="41148" y="16763"/>
                </a:lnTo>
                <a:lnTo>
                  <a:pt x="35051" y="10667"/>
                </a:lnTo>
                <a:lnTo>
                  <a:pt x="27431" y="7619"/>
                </a:lnTo>
                <a:close/>
              </a:path>
              <a:path w="52070" h="40004">
                <a:moveTo>
                  <a:pt x="0" y="0"/>
                </a:moveTo>
                <a:lnTo>
                  <a:pt x="0" y="7619"/>
                </a:lnTo>
                <a:lnTo>
                  <a:pt x="9143" y="9143"/>
                </a:lnTo>
                <a:lnTo>
                  <a:pt x="7619" y="7619"/>
                </a:lnTo>
                <a:lnTo>
                  <a:pt x="27431" y="7619"/>
                </a:lnTo>
                <a:lnTo>
                  <a:pt x="27431" y="6095"/>
                </a:lnTo>
                <a:lnTo>
                  <a:pt x="18287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82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31519" y="5856732"/>
            <a:ext cx="6096000" cy="205740"/>
          </a:xfrm>
          <a:custGeom>
            <a:avLst/>
            <a:gdLst/>
            <a:ahLst/>
            <a:cxnLst/>
            <a:rect l="l" t="t" r="r" b="b"/>
            <a:pathLst>
              <a:path w="6096000" h="205739">
                <a:moveTo>
                  <a:pt x="0" y="0"/>
                </a:moveTo>
                <a:lnTo>
                  <a:pt x="6096000" y="0"/>
                </a:lnTo>
                <a:lnTo>
                  <a:pt x="609600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1519" y="5855208"/>
            <a:ext cx="6097905" cy="213360"/>
          </a:xfrm>
          <a:custGeom>
            <a:avLst/>
            <a:gdLst/>
            <a:ahLst/>
            <a:cxnLst/>
            <a:rect l="l" t="t" r="r" b="b"/>
            <a:pathLst>
              <a:path w="6097905" h="213360">
                <a:moveTo>
                  <a:pt x="0" y="199644"/>
                </a:moveTo>
                <a:lnTo>
                  <a:pt x="0" y="213360"/>
                </a:lnTo>
                <a:lnTo>
                  <a:pt x="6097524" y="213360"/>
                </a:lnTo>
                <a:lnTo>
                  <a:pt x="6097524" y="207264"/>
                </a:lnTo>
                <a:lnTo>
                  <a:pt x="7620" y="207264"/>
                </a:lnTo>
                <a:lnTo>
                  <a:pt x="0" y="199644"/>
                </a:lnTo>
                <a:close/>
              </a:path>
              <a:path w="6097905" h="213360">
                <a:moveTo>
                  <a:pt x="7620" y="1524"/>
                </a:moveTo>
                <a:lnTo>
                  <a:pt x="0" y="9144"/>
                </a:lnTo>
                <a:lnTo>
                  <a:pt x="0" y="199644"/>
                </a:lnTo>
                <a:lnTo>
                  <a:pt x="7620" y="207264"/>
                </a:lnTo>
                <a:lnTo>
                  <a:pt x="7620" y="1524"/>
                </a:lnTo>
                <a:close/>
              </a:path>
              <a:path w="6097905" h="213360">
                <a:moveTo>
                  <a:pt x="6089904" y="199644"/>
                </a:moveTo>
                <a:lnTo>
                  <a:pt x="7620" y="199644"/>
                </a:lnTo>
                <a:lnTo>
                  <a:pt x="7620" y="207264"/>
                </a:lnTo>
                <a:lnTo>
                  <a:pt x="6089904" y="207264"/>
                </a:lnTo>
                <a:lnTo>
                  <a:pt x="6089904" y="199644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6089904" y="207264"/>
                </a:lnTo>
                <a:lnTo>
                  <a:pt x="6096000" y="199644"/>
                </a:lnTo>
                <a:lnTo>
                  <a:pt x="6097524" y="199644"/>
                </a:lnTo>
                <a:lnTo>
                  <a:pt x="6097524" y="9144"/>
                </a:lnTo>
                <a:lnTo>
                  <a:pt x="6096000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99644"/>
                </a:moveTo>
                <a:lnTo>
                  <a:pt x="6096000" y="199644"/>
                </a:lnTo>
                <a:lnTo>
                  <a:pt x="6089904" y="207264"/>
                </a:lnTo>
                <a:lnTo>
                  <a:pt x="6097524" y="207264"/>
                </a:lnTo>
                <a:lnTo>
                  <a:pt x="6097524" y="199644"/>
                </a:lnTo>
                <a:close/>
              </a:path>
              <a:path w="6097905" h="213360">
                <a:moveTo>
                  <a:pt x="6097524" y="0"/>
                </a:moveTo>
                <a:lnTo>
                  <a:pt x="0" y="0"/>
                </a:lnTo>
                <a:lnTo>
                  <a:pt x="0" y="9144"/>
                </a:lnTo>
                <a:lnTo>
                  <a:pt x="7620" y="1524"/>
                </a:lnTo>
                <a:lnTo>
                  <a:pt x="6097524" y="1524"/>
                </a:lnTo>
                <a:lnTo>
                  <a:pt x="6097524" y="0"/>
                </a:lnTo>
                <a:close/>
              </a:path>
              <a:path w="6097905" h="213360">
                <a:moveTo>
                  <a:pt x="6089904" y="1524"/>
                </a:moveTo>
                <a:lnTo>
                  <a:pt x="7620" y="1524"/>
                </a:lnTo>
                <a:lnTo>
                  <a:pt x="7620" y="9144"/>
                </a:lnTo>
                <a:lnTo>
                  <a:pt x="6089904" y="9144"/>
                </a:lnTo>
                <a:lnTo>
                  <a:pt x="6089904" y="1524"/>
                </a:lnTo>
                <a:close/>
              </a:path>
              <a:path w="6097905" h="213360">
                <a:moveTo>
                  <a:pt x="6097524" y="1524"/>
                </a:moveTo>
                <a:lnTo>
                  <a:pt x="6089904" y="1524"/>
                </a:lnTo>
                <a:lnTo>
                  <a:pt x="6096000" y="9144"/>
                </a:lnTo>
                <a:lnTo>
                  <a:pt x="6097524" y="9144"/>
                </a:lnTo>
                <a:lnTo>
                  <a:pt x="6097524" y="152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219444" y="6082284"/>
            <a:ext cx="396240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743711" y="6176314"/>
            <a:ext cx="6070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微软雅黑"/>
                <a:cs typeface="微软雅黑"/>
              </a:rPr>
              <a:t>循环神经网络的应用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046438" y="6550552"/>
            <a:ext cx="1112520" cy="56007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90"/>
              </a:spcBef>
              <a:buClr>
                <a:srgbClr val="7030A0"/>
              </a:buClr>
              <a:buSzPct val="70000"/>
              <a:buFont typeface="Wingdings 2"/>
              <a:buChar char=""/>
              <a:tabLst>
                <a:tab pos="185420" algn="l"/>
              </a:tabLst>
            </a:pPr>
            <a:r>
              <a:rPr dirty="0" sz="1000" spc="-5">
                <a:latin typeface="微软雅黑"/>
                <a:cs typeface="微软雅黑"/>
              </a:rPr>
              <a:t>分类</a:t>
            </a:r>
            <a:endParaRPr sz="10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405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输入：序列数据</a:t>
            </a:r>
            <a:endParaRPr sz="800">
              <a:latin typeface="微软雅黑"/>
              <a:cs typeface="微软雅黑"/>
            </a:endParaRPr>
          </a:p>
          <a:p>
            <a:pPr lvl="1" marL="384175" indent="-143510">
              <a:lnSpc>
                <a:spcPct val="100000"/>
              </a:lnSpc>
              <a:spcBef>
                <a:spcPts val="190"/>
              </a:spcBef>
              <a:buClr>
                <a:srgbClr val="B418B8"/>
              </a:buClr>
              <a:buSzPct val="75000"/>
              <a:buFont typeface="Wingdings"/>
              <a:buChar char=""/>
              <a:tabLst>
                <a:tab pos="384810" algn="l"/>
              </a:tabLst>
            </a:pPr>
            <a:r>
              <a:rPr dirty="0" sz="800">
                <a:latin typeface="微软雅黑"/>
                <a:cs typeface="微软雅黑"/>
              </a:rPr>
              <a:t>输出：类别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477221" y="6887971"/>
            <a:ext cx="9258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Sentiment</a:t>
            </a:r>
            <a:r>
              <a:rPr dirty="0" u="sng" sz="900" spc="-5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9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100072" y="8272271"/>
            <a:ext cx="236219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101595" y="87203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100072" y="8719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101595" y="87111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100072" y="87104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101595" y="87050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101595" y="870204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100072" y="8701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101595" y="86959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101595" y="86928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100072" y="86921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101595" y="86868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101595" y="86837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101595" y="86791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101595" y="86746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101595" y="86715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101595" y="8666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100072" y="8666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101595" y="86624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101595" y="86593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100072" y="86586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101595" y="86532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100072" y="86525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101595" y="864870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101595" y="86441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101595" y="86395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101595" y="86365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100072" y="86357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101595" y="86319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101595" y="86273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101595" y="86227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101595" y="86197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100072" y="8618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101595" y="86151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101595" y="86106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100072" y="86098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101595" y="86060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101595" y="86014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101595" y="85984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100072" y="85976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101595" y="85923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101595" y="85892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100072" y="85885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101595" y="85831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101595" y="85801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100072" y="85793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101595" y="8574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101595" y="85709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101595" y="85679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101595" y="85633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100072" y="85625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101595" y="85587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101595" y="85542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100072" y="85534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101595" y="85481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101595" y="85435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101595" y="85374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2101595" y="8532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2100072" y="8532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101595" y="85252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101595" y="85222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2101595" y="8517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101595" y="85115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101595" y="85069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101595" y="85039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101595" y="84978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2100072" y="84970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101595" y="84917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101595" y="8487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101595" y="84810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101595" y="84764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100072" y="8475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2101595" y="8470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2101595" y="84658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100072" y="8465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2101595" y="84582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101595" y="84521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101595" y="8447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101595" y="84414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100072" y="8440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101595" y="8433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2101595" y="84307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2101595" y="8426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2101595" y="84216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100072" y="84208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101595" y="84140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101595" y="84109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101595" y="84079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2101595" y="84018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2101595" y="8397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2101595" y="8392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2100072" y="83919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2101595" y="8385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101595" y="83804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100072" y="83797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2101595" y="83743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101595" y="83682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2100072" y="83675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101595" y="83621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101595" y="83576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101595" y="83545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101595" y="83515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101595" y="83454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101595" y="83408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101595" y="83362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100072" y="83355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101595" y="8328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101595" y="832561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101595" y="83210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101595" y="831494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2101595" y="83103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101595" y="8307323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101595" y="83012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100072" y="83004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101595" y="8295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101595" y="82890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101595" y="82844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101595" y="82798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100072" y="8279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100072" y="8272271"/>
            <a:ext cx="236219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101595" y="8278368"/>
            <a:ext cx="0" cy="445134"/>
          </a:xfrm>
          <a:custGeom>
            <a:avLst/>
            <a:gdLst/>
            <a:ahLst/>
            <a:cxnLst/>
            <a:rect l="l" t="t" r="r" b="b"/>
            <a:pathLst>
              <a:path w="0" h="445134">
                <a:moveTo>
                  <a:pt x="0" y="0"/>
                </a:moveTo>
                <a:lnTo>
                  <a:pt x="0" y="445007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100072" y="8719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101595" y="87142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101595" y="87111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100072" y="87104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101595" y="87050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101595" y="870204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100072" y="8701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101595" y="86959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101595" y="86928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100072" y="86921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2101595" y="86868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101595" y="86837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2101595" y="86791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101595" y="86746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101595" y="86715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101595" y="8666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2100072" y="8666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2101595" y="86624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101595" y="86593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2100072" y="86586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101595" y="86532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100072" y="86525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101595" y="864870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2101595" y="86441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2101595" y="86395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2101595" y="86365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2100072" y="86357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2101595" y="86319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101595" y="86273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101595" y="86227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101595" y="86197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100072" y="8618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101595" y="86151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101595" y="86106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100072" y="86098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101595" y="86060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101595" y="86014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101595" y="85984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100072" y="85976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101595" y="85923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101595" y="85892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100072" y="85885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101595" y="85831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101595" y="85801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100072" y="85793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101595" y="8574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101595" y="85709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101595" y="85679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101595" y="85633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100072" y="85625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101595" y="85587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101595" y="85542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100072" y="85534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101595" y="85481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101595" y="85435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101595" y="85374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101595" y="8532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100072" y="8532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101595" y="85252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101595" y="85222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101595" y="8517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101595" y="85115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101595" y="85069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101595" y="85039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2101595" y="84978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100072" y="84970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101595" y="84917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101595" y="8487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101595" y="84810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101595" y="84764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100072" y="8475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101595" y="8470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101595" y="84658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100072" y="8465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101595" y="84582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101595" y="84521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101595" y="8447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101595" y="84414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100072" y="8440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101595" y="8433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101595" y="84307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101595" y="8426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101595" y="84216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100072" y="84208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101595" y="84140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101595" y="84109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101595" y="84079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2101595" y="84018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2101595" y="8397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2101595" y="8392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2100072" y="83919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101595" y="8385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101595" y="83804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100072" y="83797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101595" y="83743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101595" y="83682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100072" y="83675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101595" y="83621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2101595" y="83576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2101595" y="83545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2101595" y="83515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2101595" y="83454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2101595" y="83408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2101595" y="83362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2100072" y="83355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2101595" y="8328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2101595" y="832561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2101595" y="83210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2101595" y="831494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2101595" y="83103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2101595" y="8307323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2101595" y="83012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100072" y="83004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2101595" y="8295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2101595" y="82890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2101595" y="82844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2101595" y="82798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100072" y="8279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100072" y="8273796"/>
            <a:ext cx="236220" cy="455930"/>
          </a:xfrm>
          <a:custGeom>
            <a:avLst/>
            <a:gdLst/>
            <a:ahLst/>
            <a:cxnLst/>
            <a:rect l="l" t="t" r="r" b="b"/>
            <a:pathLst>
              <a:path w="236219" h="455929">
                <a:moveTo>
                  <a:pt x="234695" y="0"/>
                </a:moveTo>
                <a:lnTo>
                  <a:pt x="1523" y="0"/>
                </a:lnTo>
                <a:lnTo>
                  <a:pt x="0" y="1523"/>
                </a:lnTo>
                <a:lnTo>
                  <a:pt x="0" y="454151"/>
                </a:lnTo>
                <a:lnTo>
                  <a:pt x="1523" y="455675"/>
                </a:lnTo>
                <a:lnTo>
                  <a:pt x="234695" y="455675"/>
                </a:lnTo>
                <a:lnTo>
                  <a:pt x="236219" y="454151"/>
                </a:lnTo>
                <a:lnTo>
                  <a:pt x="236219" y="452627"/>
                </a:lnTo>
                <a:lnTo>
                  <a:pt x="4571" y="452627"/>
                </a:lnTo>
                <a:lnTo>
                  <a:pt x="3047" y="451103"/>
                </a:lnTo>
                <a:lnTo>
                  <a:pt x="4571" y="451103"/>
                </a:lnTo>
                <a:lnTo>
                  <a:pt x="4571" y="6095"/>
                </a:lnTo>
                <a:lnTo>
                  <a:pt x="3047" y="6095"/>
                </a:lnTo>
                <a:lnTo>
                  <a:pt x="4571" y="3047"/>
                </a:lnTo>
                <a:lnTo>
                  <a:pt x="236219" y="3047"/>
                </a:lnTo>
                <a:lnTo>
                  <a:pt x="236219" y="1523"/>
                </a:lnTo>
                <a:lnTo>
                  <a:pt x="234695" y="0"/>
                </a:lnTo>
                <a:close/>
              </a:path>
              <a:path w="236219" h="455929">
                <a:moveTo>
                  <a:pt x="4571" y="451103"/>
                </a:moveTo>
                <a:lnTo>
                  <a:pt x="3047" y="451103"/>
                </a:lnTo>
                <a:lnTo>
                  <a:pt x="4571" y="452627"/>
                </a:lnTo>
                <a:lnTo>
                  <a:pt x="4571" y="451103"/>
                </a:lnTo>
                <a:close/>
              </a:path>
              <a:path w="236219" h="455929">
                <a:moveTo>
                  <a:pt x="231647" y="451103"/>
                </a:moveTo>
                <a:lnTo>
                  <a:pt x="4571" y="451103"/>
                </a:lnTo>
                <a:lnTo>
                  <a:pt x="4571" y="452627"/>
                </a:lnTo>
                <a:lnTo>
                  <a:pt x="231647" y="452627"/>
                </a:lnTo>
                <a:lnTo>
                  <a:pt x="231647" y="451103"/>
                </a:lnTo>
                <a:close/>
              </a:path>
              <a:path w="236219" h="455929">
                <a:moveTo>
                  <a:pt x="231647" y="3047"/>
                </a:moveTo>
                <a:lnTo>
                  <a:pt x="231647" y="452627"/>
                </a:lnTo>
                <a:lnTo>
                  <a:pt x="233171" y="451103"/>
                </a:lnTo>
                <a:lnTo>
                  <a:pt x="236219" y="451103"/>
                </a:lnTo>
                <a:lnTo>
                  <a:pt x="236219" y="6095"/>
                </a:lnTo>
                <a:lnTo>
                  <a:pt x="233171" y="6095"/>
                </a:lnTo>
                <a:lnTo>
                  <a:pt x="231647" y="3047"/>
                </a:lnTo>
                <a:close/>
              </a:path>
              <a:path w="236219" h="455929">
                <a:moveTo>
                  <a:pt x="236219" y="451103"/>
                </a:moveTo>
                <a:lnTo>
                  <a:pt x="233171" y="451103"/>
                </a:lnTo>
                <a:lnTo>
                  <a:pt x="231647" y="452627"/>
                </a:lnTo>
                <a:lnTo>
                  <a:pt x="236219" y="452627"/>
                </a:lnTo>
                <a:lnTo>
                  <a:pt x="236219" y="451103"/>
                </a:lnTo>
                <a:close/>
              </a:path>
              <a:path w="236219" h="455929">
                <a:moveTo>
                  <a:pt x="4571" y="3047"/>
                </a:moveTo>
                <a:lnTo>
                  <a:pt x="3047" y="6095"/>
                </a:lnTo>
                <a:lnTo>
                  <a:pt x="4571" y="6095"/>
                </a:lnTo>
                <a:lnTo>
                  <a:pt x="4571" y="3047"/>
                </a:lnTo>
                <a:close/>
              </a:path>
              <a:path w="236219" h="455929">
                <a:moveTo>
                  <a:pt x="231647" y="3047"/>
                </a:moveTo>
                <a:lnTo>
                  <a:pt x="4571" y="3047"/>
                </a:lnTo>
                <a:lnTo>
                  <a:pt x="4571" y="6095"/>
                </a:lnTo>
                <a:lnTo>
                  <a:pt x="231647" y="6095"/>
                </a:lnTo>
                <a:lnTo>
                  <a:pt x="231647" y="3047"/>
                </a:lnTo>
                <a:close/>
              </a:path>
              <a:path w="236219" h="455929">
                <a:moveTo>
                  <a:pt x="236219" y="3047"/>
                </a:moveTo>
                <a:lnTo>
                  <a:pt x="231647" y="3047"/>
                </a:lnTo>
                <a:lnTo>
                  <a:pt x="233171" y="6095"/>
                </a:lnTo>
                <a:lnTo>
                  <a:pt x="236219" y="6095"/>
                </a:lnTo>
                <a:lnTo>
                  <a:pt x="236219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100072" y="8272271"/>
            <a:ext cx="236219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101595" y="87203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100072" y="8719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101595" y="87142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101595" y="87111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100072" y="87104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101595" y="87050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101595" y="870204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100072" y="8701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101595" y="86959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101595" y="86928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100072" y="86921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101595" y="86868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101595" y="86837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101595" y="86791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101595" y="86746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2101595" y="86715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2101595" y="8666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100072" y="8666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2101595" y="866241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2101595" y="86593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2100072" y="86586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2101595" y="86532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2100072" y="86525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2101595" y="864870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2101595" y="86441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2101595" y="86395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2101595" y="86365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2100072" y="86357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2101595" y="86319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2101595" y="86273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2101595" y="86227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2101595" y="86197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2100072" y="8618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2101595" y="861517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2101595" y="86106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2100072" y="86098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101595" y="86060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101595" y="86014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2101595" y="85984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2100072" y="85976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2101595" y="85923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2101595" y="85892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2100072" y="85885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2101595" y="85831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2101595" y="85801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2100072" y="85793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2101595" y="8574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2101595" y="85709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2101595" y="856792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2101595" y="85633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2100072" y="85625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2101595" y="85587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2101595" y="85542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2100072" y="85534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2101595" y="85481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2101595" y="85435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2101595" y="85374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2101595" y="8532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2100072" y="8532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2101595" y="85252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2101595" y="85222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2101595" y="8517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2101595" y="85115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2101595" y="85069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2101595" y="85039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2101595" y="84978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100072" y="84970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101595" y="84917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101595" y="8487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101595" y="84810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101595" y="84764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100072" y="8475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101595" y="8470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101595" y="84658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100072" y="8465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101595" y="84582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101595" y="84521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101595" y="8447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101595" y="84414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100072" y="8440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2101595" y="8433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2101595" y="84307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2101595" y="8426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101595" y="84216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100072" y="84208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101595" y="84140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2101595" y="841095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2101595" y="84079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2101595" y="84018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2101595" y="8397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101595" y="8392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100072" y="83919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2101595" y="8385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2101595" y="83804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100072" y="83797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101595" y="83743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2101595" y="83682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2100072" y="83675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2101595" y="83621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2101595" y="83576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2101595" y="83545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2101595" y="83515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2101595" y="83454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2101595" y="83408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2101595" y="83362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2100072" y="83355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2101595" y="8328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2101595" y="8325611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2101595" y="83210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2101595" y="831494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2101595" y="83103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2101595" y="8307323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2101595" y="83012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2100072" y="83004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2101595" y="8295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2101595" y="82890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2101595" y="82844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2101595" y="82798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2100072" y="8279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2103120" y="8276844"/>
            <a:ext cx="230504" cy="449580"/>
          </a:xfrm>
          <a:custGeom>
            <a:avLst/>
            <a:gdLst/>
            <a:ahLst/>
            <a:cxnLst/>
            <a:rect l="l" t="t" r="r" b="b"/>
            <a:pathLst>
              <a:path w="230505" h="449579">
                <a:moveTo>
                  <a:pt x="0" y="0"/>
                </a:moveTo>
                <a:lnTo>
                  <a:pt x="230124" y="0"/>
                </a:lnTo>
                <a:lnTo>
                  <a:pt x="230124" y="449579"/>
                </a:lnTo>
                <a:lnTo>
                  <a:pt x="0" y="449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2100072" y="8272271"/>
            <a:ext cx="236219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2100072" y="8273796"/>
            <a:ext cx="236220" cy="455930"/>
          </a:xfrm>
          <a:custGeom>
            <a:avLst/>
            <a:gdLst/>
            <a:ahLst/>
            <a:cxnLst/>
            <a:rect l="l" t="t" r="r" b="b"/>
            <a:pathLst>
              <a:path w="236219" h="455929">
                <a:moveTo>
                  <a:pt x="234695" y="0"/>
                </a:moveTo>
                <a:lnTo>
                  <a:pt x="1523" y="0"/>
                </a:lnTo>
                <a:lnTo>
                  <a:pt x="0" y="1523"/>
                </a:lnTo>
                <a:lnTo>
                  <a:pt x="0" y="454151"/>
                </a:lnTo>
                <a:lnTo>
                  <a:pt x="1523" y="455675"/>
                </a:lnTo>
                <a:lnTo>
                  <a:pt x="234695" y="455675"/>
                </a:lnTo>
                <a:lnTo>
                  <a:pt x="236219" y="454151"/>
                </a:lnTo>
                <a:lnTo>
                  <a:pt x="236219" y="452627"/>
                </a:lnTo>
                <a:lnTo>
                  <a:pt x="4571" y="452627"/>
                </a:lnTo>
                <a:lnTo>
                  <a:pt x="3047" y="451103"/>
                </a:lnTo>
                <a:lnTo>
                  <a:pt x="4571" y="451103"/>
                </a:lnTo>
                <a:lnTo>
                  <a:pt x="4571" y="6095"/>
                </a:lnTo>
                <a:lnTo>
                  <a:pt x="3047" y="6095"/>
                </a:lnTo>
                <a:lnTo>
                  <a:pt x="4571" y="3047"/>
                </a:lnTo>
                <a:lnTo>
                  <a:pt x="236219" y="3047"/>
                </a:lnTo>
                <a:lnTo>
                  <a:pt x="236219" y="1523"/>
                </a:lnTo>
                <a:lnTo>
                  <a:pt x="234695" y="0"/>
                </a:lnTo>
                <a:close/>
              </a:path>
              <a:path w="236219" h="455929">
                <a:moveTo>
                  <a:pt x="4571" y="451103"/>
                </a:moveTo>
                <a:lnTo>
                  <a:pt x="3047" y="451103"/>
                </a:lnTo>
                <a:lnTo>
                  <a:pt x="4571" y="452627"/>
                </a:lnTo>
                <a:lnTo>
                  <a:pt x="4571" y="451103"/>
                </a:lnTo>
                <a:close/>
              </a:path>
              <a:path w="236219" h="455929">
                <a:moveTo>
                  <a:pt x="231647" y="451103"/>
                </a:moveTo>
                <a:lnTo>
                  <a:pt x="4571" y="451103"/>
                </a:lnTo>
                <a:lnTo>
                  <a:pt x="4571" y="452627"/>
                </a:lnTo>
                <a:lnTo>
                  <a:pt x="231647" y="452627"/>
                </a:lnTo>
                <a:lnTo>
                  <a:pt x="231647" y="451103"/>
                </a:lnTo>
                <a:close/>
              </a:path>
              <a:path w="236219" h="455929">
                <a:moveTo>
                  <a:pt x="231647" y="3047"/>
                </a:moveTo>
                <a:lnTo>
                  <a:pt x="231647" y="452627"/>
                </a:lnTo>
                <a:lnTo>
                  <a:pt x="233171" y="451103"/>
                </a:lnTo>
                <a:lnTo>
                  <a:pt x="236219" y="451103"/>
                </a:lnTo>
                <a:lnTo>
                  <a:pt x="236219" y="6095"/>
                </a:lnTo>
                <a:lnTo>
                  <a:pt x="233171" y="6095"/>
                </a:lnTo>
                <a:lnTo>
                  <a:pt x="231647" y="3047"/>
                </a:lnTo>
                <a:close/>
              </a:path>
              <a:path w="236219" h="455929">
                <a:moveTo>
                  <a:pt x="236219" y="451103"/>
                </a:moveTo>
                <a:lnTo>
                  <a:pt x="233171" y="451103"/>
                </a:lnTo>
                <a:lnTo>
                  <a:pt x="231647" y="452627"/>
                </a:lnTo>
                <a:lnTo>
                  <a:pt x="236219" y="452627"/>
                </a:lnTo>
                <a:lnTo>
                  <a:pt x="236219" y="451103"/>
                </a:lnTo>
                <a:close/>
              </a:path>
              <a:path w="236219" h="455929">
                <a:moveTo>
                  <a:pt x="4571" y="3047"/>
                </a:moveTo>
                <a:lnTo>
                  <a:pt x="3047" y="6095"/>
                </a:lnTo>
                <a:lnTo>
                  <a:pt x="4571" y="6095"/>
                </a:lnTo>
                <a:lnTo>
                  <a:pt x="4571" y="3047"/>
                </a:lnTo>
                <a:close/>
              </a:path>
              <a:path w="236219" h="455929">
                <a:moveTo>
                  <a:pt x="231647" y="3047"/>
                </a:moveTo>
                <a:lnTo>
                  <a:pt x="4571" y="3047"/>
                </a:lnTo>
                <a:lnTo>
                  <a:pt x="4571" y="6095"/>
                </a:lnTo>
                <a:lnTo>
                  <a:pt x="231647" y="6095"/>
                </a:lnTo>
                <a:lnTo>
                  <a:pt x="231647" y="3047"/>
                </a:lnTo>
                <a:close/>
              </a:path>
              <a:path w="236219" h="455929">
                <a:moveTo>
                  <a:pt x="236219" y="3047"/>
                </a:moveTo>
                <a:lnTo>
                  <a:pt x="231647" y="3047"/>
                </a:lnTo>
                <a:lnTo>
                  <a:pt x="233171" y="6095"/>
                </a:lnTo>
                <a:lnTo>
                  <a:pt x="236219" y="6095"/>
                </a:lnTo>
                <a:lnTo>
                  <a:pt x="236219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2578607" y="8272271"/>
            <a:ext cx="239268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2578607" y="8721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2578607" y="8719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2578607" y="87127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2578607" y="87104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2580132" y="8278368"/>
            <a:ext cx="0" cy="445134"/>
          </a:xfrm>
          <a:custGeom>
            <a:avLst/>
            <a:gdLst/>
            <a:ahLst/>
            <a:cxnLst/>
            <a:rect l="l" t="t" r="r" b="b"/>
            <a:pathLst>
              <a:path w="0" h="445134">
                <a:moveTo>
                  <a:pt x="0" y="0"/>
                </a:moveTo>
                <a:lnTo>
                  <a:pt x="0" y="445007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578607" y="87035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578607" y="8701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580132" y="86959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578607" y="8694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578607" y="86921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580132" y="86868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578607" y="86852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580132" y="86791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580132" y="86746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578607" y="8673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580132" y="8666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578607" y="8666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578607" y="86639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578607" y="86608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2578607" y="86586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2580132" y="86532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2578607" y="86525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2578607" y="86502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2580132" y="86441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2580132" y="86395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2578607" y="86380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2578607" y="86357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2578607" y="8633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2580132" y="86273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2580132" y="86227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578607" y="86212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578607" y="8618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578607" y="8616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2580132" y="86106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2578607" y="86098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2578607" y="86075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2580132" y="86014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2578607" y="85999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578607" y="85976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580132" y="85923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578607" y="85907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578607" y="85885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580132" y="85831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578607" y="85816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578607" y="85793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2580132" y="8574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2578607" y="85725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2578607" y="85694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2580132" y="85633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2578607" y="85625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2578607" y="85603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2580132" y="85542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2578607" y="85534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2580132" y="85481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2580132" y="85435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2580132" y="85374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2580132" y="8532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2578607" y="8532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2580132" y="85252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2578607" y="85237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2580132" y="8517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2580132" y="85115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2580132" y="85069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2578607" y="85054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2580132" y="84978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2578607" y="84970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2580132" y="84917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580132" y="8487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2580132" y="84810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580132" y="84764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2578607" y="8475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2580132" y="8470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580132" y="84658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578607" y="8465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2580132" y="84582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2580132" y="84521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580132" y="8447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580132" y="84414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578607" y="8440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2580132" y="8433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2578607" y="8432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2580132" y="8426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2580132" y="84216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2578607" y="84208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2580132" y="84140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2578607" y="84124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2578607" y="84094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2580132" y="84018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2580132" y="8397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2580132" y="8392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2578607" y="83919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2580132" y="8385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2580132" y="83804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2578607" y="83797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2580132" y="83743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2580132" y="83682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2578607" y="83675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2580132" y="83621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2580132" y="83576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2578607" y="83560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2578607" y="83530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2580132" y="83454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2580132" y="83408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2580132" y="83362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2578607" y="83355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2580132" y="8328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2578607" y="83271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2580132" y="83210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2580132" y="831494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2580132" y="83103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2578607" y="83088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2580132" y="83012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2578607" y="83004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2580132" y="8295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2580132" y="82890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2580132" y="82844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2580132" y="82798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2578607" y="8279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2578607" y="8272271"/>
            <a:ext cx="239268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2578607" y="8721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2578607" y="8719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2580132" y="87142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2578607" y="87127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2578607" y="87104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2580132" y="87050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2578607" y="87035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2578607" y="8701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2580132" y="86959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2578607" y="8694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2578607" y="86921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2580132" y="86868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2578607" y="86852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2580132" y="86791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2580132" y="86746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2578607" y="8673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2580132" y="8666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2578607" y="8666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2578607" y="86639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2578607" y="86608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2578607" y="86586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2580132" y="86532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2578607" y="86525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2578607" y="86502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2580132" y="86441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2580132" y="86395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2578607" y="86380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2578607" y="86357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2578607" y="8633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2580132" y="86273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2580132" y="86227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2578607" y="86212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2578607" y="8618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2578607" y="8616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2580132" y="86106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2578607" y="86098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2578607" y="86075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2580132" y="86014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2578607" y="85999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2578607" y="85976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2580132" y="85923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2578607" y="85907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2578607" y="85885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2580132" y="85831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2578607" y="85816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2578607" y="85793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2580132" y="8574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2578607" y="85725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2578607" y="85694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2580132" y="85633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2578607" y="85625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2578607" y="85603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2580132" y="85542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2578607" y="85534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2580132" y="85481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2580132" y="85435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2580132" y="85374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2580132" y="8532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2578607" y="8532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2580132" y="85252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2578607" y="85237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2580132" y="8517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2580132" y="85115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2580132" y="85069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2578607" y="85054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2580132" y="84978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2578607" y="84970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2580132" y="84917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2580132" y="8487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2580132" y="84810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2580132" y="84764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2578607" y="8475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2580132" y="8470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2580132" y="84658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2578607" y="8465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2580132" y="84582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2580132" y="84521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2580132" y="8447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2580132" y="84414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2578607" y="8440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2580132" y="8433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2578607" y="8432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2580132" y="8426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2580132" y="84216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2578607" y="84208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2580132" y="84140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2578607" y="84124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2578607" y="84094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2580132" y="84018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2580132" y="8397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2580132" y="8392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2578607" y="83919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2580132" y="8385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2580132" y="83804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2578607" y="83797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2580132" y="83743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2580132" y="83682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2578607" y="83675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2580132" y="83621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2580132" y="83576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2578607" y="83560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2578607" y="83530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2580132" y="83454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2580132" y="83408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2580132" y="83362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2578607" y="83355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2580132" y="8328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2578607" y="83271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2580132" y="83210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2580132" y="831494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2580132" y="83103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2578607" y="83088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2580132" y="83012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2578607" y="83004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2580132" y="8295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2580132" y="82890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2580132" y="82844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2580132" y="82798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2578607" y="8279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2580132" y="8273796"/>
            <a:ext cx="236220" cy="455930"/>
          </a:xfrm>
          <a:custGeom>
            <a:avLst/>
            <a:gdLst/>
            <a:ahLst/>
            <a:cxnLst/>
            <a:rect l="l" t="t" r="r" b="b"/>
            <a:pathLst>
              <a:path w="236219" h="455929">
                <a:moveTo>
                  <a:pt x="236219" y="0"/>
                </a:moveTo>
                <a:lnTo>
                  <a:pt x="0" y="0"/>
                </a:lnTo>
                <a:lnTo>
                  <a:pt x="0" y="455675"/>
                </a:lnTo>
                <a:lnTo>
                  <a:pt x="236219" y="455675"/>
                </a:lnTo>
                <a:lnTo>
                  <a:pt x="236219" y="452627"/>
                </a:lnTo>
                <a:lnTo>
                  <a:pt x="4572" y="452627"/>
                </a:lnTo>
                <a:lnTo>
                  <a:pt x="1524" y="451103"/>
                </a:lnTo>
                <a:lnTo>
                  <a:pt x="4572" y="451103"/>
                </a:lnTo>
                <a:lnTo>
                  <a:pt x="4572" y="6095"/>
                </a:lnTo>
                <a:lnTo>
                  <a:pt x="1524" y="6095"/>
                </a:lnTo>
                <a:lnTo>
                  <a:pt x="4572" y="3047"/>
                </a:lnTo>
                <a:lnTo>
                  <a:pt x="236219" y="3047"/>
                </a:lnTo>
                <a:lnTo>
                  <a:pt x="236219" y="0"/>
                </a:lnTo>
                <a:close/>
              </a:path>
              <a:path w="236219" h="455929">
                <a:moveTo>
                  <a:pt x="4572" y="451103"/>
                </a:moveTo>
                <a:lnTo>
                  <a:pt x="1524" y="451103"/>
                </a:lnTo>
                <a:lnTo>
                  <a:pt x="4572" y="452627"/>
                </a:lnTo>
                <a:lnTo>
                  <a:pt x="4572" y="451103"/>
                </a:lnTo>
                <a:close/>
              </a:path>
              <a:path w="236219" h="455929">
                <a:moveTo>
                  <a:pt x="231648" y="451103"/>
                </a:moveTo>
                <a:lnTo>
                  <a:pt x="4572" y="451103"/>
                </a:lnTo>
                <a:lnTo>
                  <a:pt x="4572" y="452627"/>
                </a:lnTo>
                <a:lnTo>
                  <a:pt x="231648" y="452627"/>
                </a:lnTo>
                <a:lnTo>
                  <a:pt x="231648" y="451103"/>
                </a:lnTo>
                <a:close/>
              </a:path>
              <a:path w="236219" h="455929">
                <a:moveTo>
                  <a:pt x="231648" y="3047"/>
                </a:moveTo>
                <a:lnTo>
                  <a:pt x="231648" y="452627"/>
                </a:lnTo>
                <a:lnTo>
                  <a:pt x="234695" y="451103"/>
                </a:lnTo>
                <a:lnTo>
                  <a:pt x="236219" y="451103"/>
                </a:lnTo>
                <a:lnTo>
                  <a:pt x="236219" y="6095"/>
                </a:lnTo>
                <a:lnTo>
                  <a:pt x="234695" y="6095"/>
                </a:lnTo>
                <a:lnTo>
                  <a:pt x="231648" y="3047"/>
                </a:lnTo>
                <a:close/>
              </a:path>
              <a:path w="236219" h="455929">
                <a:moveTo>
                  <a:pt x="236219" y="451103"/>
                </a:moveTo>
                <a:lnTo>
                  <a:pt x="234695" y="451103"/>
                </a:lnTo>
                <a:lnTo>
                  <a:pt x="231648" y="452627"/>
                </a:lnTo>
                <a:lnTo>
                  <a:pt x="236219" y="452627"/>
                </a:lnTo>
                <a:lnTo>
                  <a:pt x="236219" y="451103"/>
                </a:lnTo>
                <a:close/>
              </a:path>
              <a:path w="236219" h="455929">
                <a:moveTo>
                  <a:pt x="4572" y="3047"/>
                </a:moveTo>
                <a:lnTo>
                  <a:pt x="1524" y="6095"/>
                </a:lnTo>
                <a:lnTo>
                  <a:pt x="4572" y="6095"/>
                </a:lnTo>
                <a:lnTo>
                  <a:pt x="4572" y="3047"/>
                </a:lnTo>
                <a:close/>
              </a:path>
              <a:path w="236219" h="455929">
                <a:moveTo>
                  <a:pt x="231648" y="3047"/>
                </a:moveTo>
                <a:lnTo>
                  <a:pt x="4572" y="3047"/>
                </a:lnTo>
                <a:lnTo>
                  <a:pt x="4572" y="6095"/>
                </a:lnTo>
                <a:lnTo>
                  <a:pt x="231648" y="6095"/>
                </a:lnTo>
                <a:lnTo>
                  <a:pt x="231648" y="3047"/>
                </a:lnTo>
                <a:close/>
              </a:path>
              <a:path w="236219" h="455929">
                <a:moveTo>
                  <a:pt x="236219" y="3047"/>
                </a:moveTo>
                <a:lnTo>
                  <a:pt x="231648" y="3047"/>
                </a:lnTo>
                <a:lnTo>
                  <a:pt x="234695" y="6095"/>
                </a:lnTo>
                <a:lnTo>
                  <a:pt x="236219" y="6095"/>
                </a:lnTo>
                <a:lnTo>
                  <a:pt x="236219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2578607" y="8272271"/>
            <a:ext cx="239268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2578607" y="87218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2578607" y="87195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2580132" y="87142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2578607" y="87127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2578607" y="87104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2580132" y="87050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2578607" y="87035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2578607" y="870127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2580132" y="86959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2578607" y="86944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2578607" y="86921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2580132" y="86868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2578607" y="86852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2580132" y="86791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2580132" y="867460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2578607" y="86730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2580132" y="8666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2578607" y="86662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2578607" y="866394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2578607" y="86608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2578607" y="86586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2580132" y="86532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2578607" y="865250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2578607" y="86502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2580132" y="86441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2580132" y="86395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2578607" y="86380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2578607" y="86357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2578607" y="86334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2580132" y="86273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2580132" y="86227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2578607" y="86212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2578607" y="86189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2578607" y="861669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2580132" y="86106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2578607" y="86098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2578607" y="86075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2580132" y="86014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2578607" y="85999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2578607" y="85976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2580132" y="85923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2578607" y="85907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2578607" y="85885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2580132" y="85831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2578607" y="85816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2578607" y="85793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2580132" y="8574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2578607" y="85725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2578607" y="85694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2580132" y="85633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2578607" y="85625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2578607" y="85603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2580132" y="85542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2578607" y="85534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2580132" y="85481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2580132" y="85435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2580132" y="85374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2580132" y="85328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2578607" y="85321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2580132" y="852525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2578607" y="85237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2580132" y="85176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2580132" y="85115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2580132" y="85069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2578607" y="85054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2580132" y="84978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2578607" y="84970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2580132" y="849172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2580132" y="84871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2580132" y="84810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2580132" y="84764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2578607" y="84757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2580132" y="84703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2580132" y="84658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2578607" y="84650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2580132" y="845820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2580132" y="84521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2580132" y="84475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2580132" y="84414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2578607" y="84406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2580132" y="8433816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2578607" y="84322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2580132" y="84261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2580132" y="84216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2578607" y="84208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2580132" y="841400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2578607" y="84124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2578607" y="84094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2580132" y="84018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2580132" y="83972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2580132" y="83926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2578607" y="83919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2580132" y="83850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2580132" y="83804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2578607" y="837971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2580132" y="83743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2580132" y="83682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2578607" y="836752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2580132" y="83621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2580132" y="83576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2578607" y="83560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2578607" y="83530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2580132" y="83454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2580132" y="83408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2580132" y="83362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2578607" y="83355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2580132" y="83286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2578607" y="832713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2580132" y="83210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2580132" y="831494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2580132" y="831037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2578607" y="83088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2580132" y="83012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2578607" y="830046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2580132" y="8295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2580132" y="82890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2580132" y="82844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2580132" y="82798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2578607" y="8279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2581655" y="8276844"/>
            <a:ext cx="233679" cy="449580"/>
          </a:xfrm>
          <a:custGeom>
            <a:avLst/>
            <a:gdLst/>
            <a:ahLst/>
            <a:cxnLst/>
            <a:rect l="l" t="t" r="r" b="b"/>
            <a:pathLst>
              <a:path w="233680" h="449579">
                <a:moveTo>
                  <a:pt x="0" y="0"/>
                </a:moveTo>
                <a:lnTo>
                  <a:pt x="233171" y="0"/>
                </a:lnTo>
                <a:lnTo>
                  <a:pt x="233171" y="449579"/>
                </a:lnTo>
                <a:lnTo>
                  <a:pt x="0" y="449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2578607" y="8272271"/>
            <a:ext cx="239268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2580132" y="8273796"/>
            <a:ext cx="236220" cy="455930"/>
          </a:xfrm>
          <a:custGeom>
            <a:avLst/>
            <a:gdLst/>
            <a:ahLst/>
            <a:cxnLst/>
            <a:rect l="l" t="t" r="r" b="b"/>
            <a:pathLst>
              <a:path w="236219" h="455929">
                <a:moveTo>
                  <a:pt x="236219" y="0"/>
                </a:moveTo>
                <a:lnTo>
                  <a:pt x="0" y="0"/>
                </a:lnTo>
                <a:lnTo>
                  <a:pt x="0" y="455675"/>
                </a:lnTo>
                <a:lnTo>
                  <a:pt x="236219" y="455675"/>
                </a:lnTo>
                <a:lnTo>
                  <a:pt x="236219" y="452627"/>
                </a:lnTo>
                <a:lnTo>
                  <a:pt x="4572" y="452627"/>
                </a:lnTo>
                <a:lnTo>
                  <a:pt x="1524" y="451103"/>
                </a:lnTo>
                <a:lnTo>
                  <a:pt x="4572" y="451103"/>
                </a:lnTo>
                <a:lnTo>
                  <a:pt x="4572" y="6095"/>
                </a:lnTo>
                <a:lnTo>
                  <a:pt x="1524" y="6095"/>
                </a:lnTo>
                <a:lnTo>
                  <a:pt x="4572" y="3047"/>
                </a:lnTo>
                <a:lnTo>
                  <a:pt x="236219" y="3047"/>
                </a:lnTo>
                <a:lnTo>
                  <a:pt x="236219" y="0"/>
                </a:lnTo>
                <a:close/>
              </a:path>
              <a:path w="236219" h="455929">
                <a:moveTo>
                  <a:pt x="4572" y="451103"/>
                </a:moveTo>
                <a:lnTo>
                  <a:pt x="1524" y="451103"/>
                </a:lnTo>
                <a:lnTo>
                  <a:pt x="4572" y="452627"/>
                </a:lnTo>
                <a:lnTo>
                  <a:pt x="4572" y="451103"/>
                </a:lnTo>
                <a:close/>
              </a:path>
              <a:path w="236219" h="455929">
                <a:moveTo>
                  <a:pt x="231648" y="451103"/>
                </a:moveTo>
                <a:lnTo>
                  <a:pt x="4572" y="451103"/>
                </a:lnTo>
                <a:lnTo>
                  <a:pt x="4572" y="452627"/>
                </a:lnTo>
                <a:lnTo>
                  <a:pt x="231648" y="452627"/>
                </a:lnTo>
                <a:lnTo>
                  <a:pt x="231648" y="451103"/>
                </a:lnTo>
                <a:close/>
              </a:path>
              <a:path w="236219" h="455929">
                <a:moveTo>
                  <a:pt x="231648" y="3047"/>
                </a:moveTo>
                <a:lnTo>
                  <a:pt x="231648" y="452627"/>
                </a:lnTo>
                <a:lnTo>
                  <a:pt x="234695" y="451103"/>
                </a:lnTo>
                <a:lnTo>
                  <a:pt x="236219" y="451103"/>
                </a:lnTo>
                <a:lnTo>
                  <a:pt x="236219" y="6095"/>
                </a:lnTo>
                <a:lnTo>
                  <a:pt x="234695" y="6095"/>
                </a:lnTo>
                <a:lnTo>
                  <a:pt x="231648" y="3047"/>
                </a:lnTo>
                <a:close/>
              </a:path>
              <a:path w="236219" h="455929">
                <a:moveTo>
                  <a:pt x="236219" y="451103"/>
                </a:moveTo>
                <a:lnTo>
                  <a:pt x="234695" y="451103"/>
                </a:lnTo>
                <a:lnTo>
                  <a:pt x="231648" y="452627"/>
                </a:lnTo>
                <a:lnTo>
                  <a:pt x="236219" y="452627"/>
                </a:lnTo>
                <a:lnTo>
                  <a:pt x="236219" y="451103"/>
                </a:lnTo>
                <a:close/>
              </a:path>
              <a:path w="236219" h="455929">
                <a:moveTo>
                  <a:pt x="4572" y="3047"/>
                </a:moveTo>
                <a:lnTo>
                  <a:pt x="1524" y="6095"/>
                </a:lnTo>
                <a:lnTo>
                  <a:pt x="4572" y="6095"/>
                </a:lnTo>
                <a:lnTo>
                  <a:pt x="4572" y="3047"/>
                </a:lnTo>
                <a:close/>
              </a:path>
              <a:path w="236219" h="455929">
                <a:moveTo>
                  <a:pt x="231648" y="3047"/>
                </a:moveTo>
                <a:lnTo>
                  <a:pt x="4572" y="3047"/>
                </a:lnTo>
                <a:lnTo>
                  <a:pt x="4572" y="6095"/>
                </a:lnTo>
                <a:lnTo>
                  <a:pt x="231648" y="6095"/>
                </a:lnTo>
                <a:lnTo>
                  <a:pt x="231648" y="3047"/>
                </a:lnTo>
                <a:close/>
              </a:path>
              <a:path w="236219" h="455929">
                <a:moveTo>
                  <a:pt x="236219" y="3047"/>
                </a:moveTo>
                <a:lnTo>
                  <a:pt x="231648" y="3047"/>
                </a:lnTo>
                <a:lnTo>
                  <a:pt x="234695" y="6095"/>
                </a:lnTo>
                <a:lnTo>
                  <a:pt x="236219" y="6095"/>
                </a:lnTo>
                <a:lnTo>
                  <a:pt x="236219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4110228" y="8273796"/>
            <a:ext cx="237744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4110228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4110228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4110228" y="8714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4110228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4111752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4110228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4110228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4111752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4110228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4110228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4111752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4110228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4111752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4111752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4110228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4111752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4110228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4110228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4110228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4110228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4111752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4110228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4110228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4111752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4111752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4110228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4110228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4110228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4111752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4111752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4110228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4110228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4110228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4111752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4110228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4110228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4111752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4110228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4110228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4111752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4110228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4110228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4111752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4110228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4110228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4111752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4110228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4110228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4111752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4110228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4110228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4111752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4110228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4111752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4111752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4111752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4111752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4110228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4111752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4110228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4111752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4111752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4111752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4110228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4111752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/>
          <p:nvPr/>
        </p:nvSpPr>
        <p:spPr>
          <a:xfrm>
            <a:off x="4110228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4" name="object 924"/>
          <p:cNvSpPr/>
          <p:nvPr/>
        </p:nvSpPr>
        <p:spPr>
          <a:xfrm>
            <a:off x="4111752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5" name="object 925"/>
          <p:cNvSpPr/>
          <p:nvPr/>
        </p:nvSpPr>
        <p:spPr>
          <a:xfrm>
            <a:off x="4111752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6" name="object 926"/>
          <p:cNvSpPr/>
          <p:nvPr/>
        </p:nvSpPr>
        <p:spPr>
          <a:xfrm>
            <a:off x="4111752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7" name="object 927"/>
          <p:cNvSpPr/>
          <p:nvPr/>
        </p:nvSpPr>
        <p:spPr>
          <a:xfrm>
            <a:off x="4111752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8" name="object 928"/>
          <p:cNvSpPr/>
          <p:nvPr/>
        </p:nvSpPr>
        <p:spPr>
          <a:xfrm>
            <a:off x="4110228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9" name="object 929"/>
          <p:cNvSpPr/>
          <p:nvPr/>
        </p:nvSpPr>
        <p:spPr>
          <a:xfrm>
            <a:off x="4111752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0" name="object 930"/>
          <p:cNvSpPr/>
          <p:nvPr/>
        </p:nvSpPr>
        <p:spPr>
          <a:xfrm>
            <a:off x="4111752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1" name="object 931"/>
          <p:cNvSpPr/>
          <p:nvPr/>
        </p:nvSpPr>
        <p:spPr>
          <a:xfrm>
            <a:off x="4110228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2" name="object 932"/>
          <p:cNvSpPr/>
          <p:nvPr/>
        </p:nvSpPr>
        <p:spPr>
          <a:xfrm>
            <a:off x="4111752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3" name="object 933"/>
          <p:cNvSpPr/>
          <p:nvPr/>
        </p:nvSpPr>
        <p:spPr>
          <a:xfrm>
            <a:off x="4111752" y="8279892"/>
            <a:ext cx="0" cy="445134"/>
          </a:xfrm>
          <a:custGeom>
            <a:avLst/>
            <a:gdLst/>
            <a:ahLst/>
            <a:cxnLst/>
            <a:rect l="l" t="t" r="r" b="b"/>
            <a:pathLst>
              <a:path w="0" h="445134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4" name="object 934"/>
          <p:cNvSpPr/>
          <p:nvPr/>
        </p:nvSpPr>
        <p:spPr>
          <a:xfrm>
            <a:off x="4111752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5" name="object 935"/>
          <p:cNvSpPr/>
          <p:nvPr/>
        </p:nvSpPr>
        <p:spPr>
          <a:xfrm>
            <a:off x="4111752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6" name="object 936"/>
          <p:cNvSpPr/>
          <p:nvPr/>
        </p:nvSpPr>
        <p:spPr>
          <a:xfrm>
            <a:off x="4110228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7" name="object 937"/>
          <p:cNvSpPr/>
          <p:nvPr/>
        </p:nvSpPr>
        <p:spPr>
          <a:xfrm>
            <a:off x="4111752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8" name="object 938"/>
          <p:cNvSpPr/>
          <p:nvPr/>
        </p:nvSpPr>
        <p:spPr>
          <a:xfrm>
            <a:off x="4110228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9" name="object 939"/>
          <p:cNvSpPr/>
          <p:nvPr/>
        </p:nvSpPr>
        <p:spPr>
          <a:xfrm>
            <a:off x="4111752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0" name="object 940"/>
          <p:cNvSpPr/>
          <p:nvPr/>
        </p:nvSpPr>
        <p:spPr>
          <a:xfrm>
            <a:off x="4111752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1" name="object 941"/>
          <p:cNvSpPr/>
          <p:nvPr/>
        </p:nvSpPr>
        <p:spPr>
          <a:xfrm>
            <a:off x="4110228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2" name="object 942"/>
          <p:cNvSpPr/>
          <p:nvPr/>
        </p:nvSpPr>
        <p:spPr>
          <a:xfrm>
            <a:off x="4111752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3" name="object 943"/>
          <p:cNvSpPr/>
          <p:nvPr/>
        </p:nvSpPr>
        <p:spPr>
          <a:xfrm>
            <a:off x="4110228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4" name="object 944"/>
          <p:cNvSpPr/>
          <p:nvPr/>
        </p:nvSpPr>
        <p:spPr>
          <a:xfrm>
            <a:off x="4110228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5" name="object 945"/>
          <p:cNvSpPr/>
          <p:nvPr/>
        </p:nvSpPr>
        <p:spPr>
          <a:xfrm>
            <a:off x="4111752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6" name="object 946"/>
          <p:cNvSpPr/>
          <p:nvPr/>
        </p:nvSpPr>
        <p:spPr>
          <a:xfrm>
            <a:off x="4111752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7" name="object 947"/>
          <p:cNvSpPr/>
          <p:nvPr/>
        </p:nvSpPr>
        <p:spPr>
          <a:xfrm>
            <a:off x="4111752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8" name="object 948"/>
          <p:cNvSpPr/>
          <p:nvPr/>
        </p:nvSpPr>
        <p:spPr>
          <a:xfrm>
            <a:off x="4110228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9" name="object 949"/>
          <p:cNvSpPr/>
          <p:nvPr/>
        </p:nvSpPr>
        <p:spPr>
          <a:xfrm>
            <a:off x="4111752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0" name="object 950"/>
          <p:cNvSpPr/>
          <p:nvPr/>
        </p:nvSpPr>
        <p:spPr>
          <a:xfrm>
            <a:off x="4111752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1" name="object 951"/>
          <p:cNvSpPr/>
          <p:nvPr/>
        </p:nvSpPr>
        <p:spPr>
          <a:xfrm>
            <a:off x="4110228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2" name="object 952"/>
          <p:cNvSpPr/>
          <p:nvPr/>
        </p:nvSpPr>
        <p:spPr>
          <a:xfrm>
            <a:off x="4111752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3" name="object 953"/>
          <p:cNvSpPr/>
          <p:nvPr/>
        </p:nvSpPr>
        <p:spPr>
          <a:xfrm>
            <a:off x="4111752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4" name="object 954"/>
          <p:cNvSpPr/>
          <p:nvPr/>
        </p:nvSpPr>
        <p:spPr>
          <a:xfrm>
            <a:off x="4110228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5" name="object 955"/>
          <p:cNvSpPr/>
          <p:nvPr/>
        </p:nvSpPr>
        <p:spPr>
          <a:xfrm>
            <a:off x="4111752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6" name="object 956"/>
          <p:cNvSpPr/>
          <p:nvPr/>
        </p:nvSpPr>
        <p:spPr>
          <a:xfrm>
            <a:off x="4111752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7" name="object 957"/>
          <p:cNvSpPr/>
          <p:nvPr/>
        </p:nvSpPr>
        <p:spPr>
          <a:xfrm>
            <a:off x="4110228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8" name="object 958"/>
          <p:cNvSpPr/>
          <p:nvPr/>
        </p:nvSpPr>
        <p:spPr>
          <a:xfrm>
            <a:off x="4110228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9" name="object 959"/>
          <p:cNvSpPr/>
          <p:nvPr/>
        </p:nvSpPr>
        <p:spPr>
          <a:xfrm>
            <a:off x="4111752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0" name="object 960"/>
          <p:cNvSpPr/>
          <p:nvPr/>
        </p:nvSpPr>
        <p:spPr>
          <a:xfrm>
            <a:off x="4111752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1" name="object 961"/>
          <p:cNvSpPr/>
          <p:nvPr/>
        </p:nvSpPr>
        <p:spPr>
          <a:xfrm>
            <a:off x="4111752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2" name="object 962"/>
          <p:cNvSpPr/>
          <p:nvPr/>
        </p:nvSpPr>
        <p:spPr>
          <a:xfrm>
            <a:off x="4110228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3" name="object 963"/>
          <p:cNvSpPr/>
          <p:nvPr/>
        </p:nvSpPr>
        <p:spPr>
          <a:xfrm>
            <a:off x="4111752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4" name="object 964"/>
          <p:cNvSpPr/>
          <p:nvPr/>
        </p:nvSpPr>
        <p:spPr>
          <a:xfrm>
            <a:off x="4110228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5" name="object 965"/>
          <p:cNvSpPr/>
          <p:nvPr/>
        </p:nvSpPr>
        <p:spPr>
          <a:xfrm>
            <a:off x="4111752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6" name="object 966"/>
          <p:cNvSpPr/>
          <p:nvPr/>
        </p:nvSpPr>
        <p:spPr>
          <a:xfrm>
            <a:off x="4111752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7" name="object 967"/>
          <p:cNvSpPr/>
          <p:nvPr/>
        </p:nvSpPr>
        <p:spPr>
          <a:xfrm>
            <a:off x="4111752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8" name="object 968"/>
          <p:cNvSpPr/>
          <p:nvPr/>
        </p:nvSpPr>
        <p:spPr>
          <a:xfrm>
            <a:off x="4110228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9" name="object 969"/>
          <p:cNvSpPr/>
          <p:nvPr/>
        </p:nvSpPr>
        <p:spPr>
          <a:xfrm>
            <a:off x="4111752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0" name="object 970"/>
          <p:cNvSpPr/>
          <p:nvPr/>
        </p:nvSpPr>
        <p:spPr>
          <a:xfrm>
            <a:off x="4110228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1" name="object 971"/>
          <p:cNvSpPr/>
          <p:nvPr/>
        </p:nvSpPr>
        <p:spPr>
          <a:xfrm>
            <a:off x="4111752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2" name="object 972"/>
          <p:cNvSpPr/>
          <p:nvPr/>
        </p:nvSpPr>
        <p:spPr>
          <a:xfrm>
            <a:off x="4111752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3" name="object 973"/>
          <p:cNvSpPr/>
          <p:nvPr/>
        </p:nvSpPr>
        <p:spPr>
          <a:xfrm>
            <a:off x="4111752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4" name="object 974"/>
          <p:cNvSpPr/>
          <p:nvPr/>
        </p:nvSpPr>
        <p:spPr>
          <a:xfrm>
            <a:off x="4111752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5" name="object 975"/>
          <p:cNvSpPr/>
          <p:nvPr/>
        </p:nvSpPr>
        <p:spPr>
          <a:xfrm>
            <a:off x="4110228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6" name="object 976"/>
          <p:cNvSpPr/>
          <p:nvPr/>
        </p:nvSpPr>
        <p:spPr>
          <a:xfrm>
            <a:off x="4110228" y="8273796"/>
            <a:ext cx="237744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7" name="object 977"/>
          <p:cNvSpPr/>
          <p:nvPr/>
        </p:nvSpPr>
        <p:spPr>
          <a:xfrm>
            <a:off x="4110228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8" name="object 978"/>
          <p:cNvSpPr/>
          <p:nvPr/>
        </p:nvSpPr>
        <p:spPr>
          <a:xfrm>
            <a:off x="4110228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9" name="object 979"/>
          <p:cNvSpPr/>
          <p:nvPr/>
        </p:nvSpPr>
        <p:spPr>
          <a:xfrm>
            <a:off x="4111752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0" name="object 980"/>
          <p:cNvSpPr/>
          <p:nvPr/>
        </p:nvSpPr>
        <p:spPr>
          <a:xfrm>
            <a:off x="4110228" y="8714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1" name="object 981"/>
          <p:cNvSpPr/>
          <p:nvPr/>
        </p:nvSpPr>
        <p:spPr>
          <a:xfrm>
            <a:off x="4110228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2" name="object 982"/>
          <p:cNvSpPr/>
          <p:nvPr/>
        </p:nvSpPr>
        <p:spPr>
          <a:xfrm>
            <a:off x="4111752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3" name="object 983"/>
          <p:cNvSpPr/>
          <p:nvPr/>
        </p:nvSpPr>
        <p:spPr>
          <a:xfrm>
            <a:off x="4110228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4" name="object 984"/>
          <p:cNvSpPr/>
          <p:nvPr/>
        </p:nvSpPr>
        <p:spPr>
          <a:xfrm>
            <a:off x="4110228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5" name="object 985"/>
          <p:cNvSpPr/>
          <p:nvPr/>
        </p:nvSpPr>
        <p:spPr>
          <a:xfrm>
            <a:off x="4111752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6" name="object 986"/>
          <p:cNvSpPr/>
          <p:nvPr/>
        </p:nvSpPr>
        <p:spPr>
          <a:xfrm>
            <a:off x="4110228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7" name="object 987"/>
          <p:cNvSpPr/>
          <p:nvPr/>
        </p:nvSpPr>
        <p:spPr>
          <a:xfrm>
            <a:off x="4110228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8" name="object 988"/>
          <p:cNvSpPr/>
          <p:nvPr/>
        </p:nvSpPr>
        <p:spPr>
          <a:xfrm>
            <a:off x="4111752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9" name="object 989"/>
          <p:cNvSpPr/>
          <p:nvPr/>
        </p:nvSpPr>
        <p:spPr>
          <a:xfrm>
            <a:off x="4110228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0" name="object 990"/>
          <p:cNvSpPr/>
          <p:nvPr/>
        </p:nvSpPr>
        <p:spPr>
          <a:xfrm>
            <a:off x="4111752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1" name="object 991"/>
          <p:cNvSpPr/>
          <p:nvPr/>
        </p:nvSpPr>
        <p:spPr>
          <a:xfrm>
            <a:off x="4111752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2" name="object 992"/>
          <p:cNvSpPr/>
          <p:nvPr/>
        </p:nvSpPr>
        <p:spPr>
          <a:xfrm>
            <a:off x="4110228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3" name="object 993"/>
          <p:cNvSpPr/>
          <p:nvPr/>
        </p:nvSpPr>
        <p:spPr>
          <a:xfrm>
            <a:off x="4111752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4" name="object 994"/>
          <p:cNvSpPr/>
          <p:nvPr/>
        </p:nvSpPr>
        <p:spPr>
          <a:xfrm>
            <a:off x="4110228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5" name="object 995"/>
          <p:cNvSpPr/>
          <p:nvPr/>
        </p:nvSpPr>
        <p:spPr>
          <a:xfrm>
            <a:off x="4110228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6" name="object 996"/>
          <p:cNvSpPr/>
          <p:nvPr/>
        </p:nvSpPr>
        <p:spPr>
          <a:xfrm>
            <a:off x="4110228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7" name="object 997"/>
          <p:cNvSpPr/>
          <p:nvPr/>
        </p:nvSpPr>
        <p:spPr>
          <a:xfrm>
            <a:off x="4110228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8" name="object 998"/>
          <p:cNvSpPr/>
          <p:nvPr/>
        </p:nvSpPr>
        <p:spPr>
          <a:xfrm>
            <a:off x="4111752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9" name="object 999"/>
          <p:cNvSpPr/>
          <p:nvPr/>
        </p:nvSpPr>
        <p:spPr>
          <a:xfrm>
            <a:off x="4110228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4110228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4111752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4111752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4110228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4110228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4110228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4111752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4111752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4110228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4110228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4110228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4111752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4110228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4110228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4111752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4110228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4110228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4111752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4110228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4110228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4111752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4110228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4110228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4111752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4110228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4110228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4111752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4110228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4110228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4111752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4110228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4111752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4111752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4111752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4111752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4110228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4111752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4110228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4111752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4111752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4111752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4110228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4111752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4110228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4111752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4111752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4111752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4111752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4110228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4111752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4111752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4110228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2" name="object 1052"/>
          <p:cNvSpPr/>
          <p:nvPr/>
        </p:nvSpPr>
        <p:spPr>
          <a:xfrm>
            <a:off x="4111752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4111752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4111752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4111752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4110228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4111752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4110228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4111752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4111752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4110228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4111752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4110228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4110228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4111752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4111752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4111752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4110228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4111752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4111752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4110228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4111752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4111752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4110228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4111752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4111752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4110228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4110228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4111752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4111752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4111752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4110228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4111752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4" name="object 1084"/>
          <p:cNvSpPr/>
          <p:nvPr/>
        </p:nvSpPr>
        <p:spPr>
          <a:xfrm>
            <a:off x="4110228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4111752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4111752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4111752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4110228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4111752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4110228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4111752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4111752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4111752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4111752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4110228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4110228" y="8275320"/>
            <a:ext cx="238125" cy="455930"/>
          </a:xfrm>
          <a:custGeom>
            <a:avLst/>
            <a:gdLst/>
            <a:ahLst/>
            <a:cxnLst/>
            <a:rect l="l" t="t" r="r" b="b"/>
            <a:pathLst>
              <a:path w="238125" h="455929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454151"/>
                </a:lnTo>
                <a:lnTo>
                  <a:pt x="1524" y="455675"/>
                </a:lnTo>
                <a:lnTo>
                  <a:pt x="236220" y="455675"/>
                </a:lnTo>
                <a:lnTo>
                  <a:pt x="237744" y="454151"/>
                </a:lnTo>
                <a:lnTo>
                  <a:pt x="237744" y="452627"/>
                </a:lnTo>
                <a:lnTo>
                  <a:pt x="4572" y="452627"/>
                </a:lnTo>
                <a:lnTo>
                  <a:pt x="3048" y="451103"/>
                </a:lnTo>
                <a:lnTo>
                  <a:pt x="4572" y="451103"/>
                </a:lnTo>
                <a:lnTo>
                  <a:pt x="4572" y="4571"/>
                </a:lnTo>
                <a:lnTo>
                  <a:pt x="3048" y="4571"/>
                </a:lnTo>
                <a:lnTo>
                  <a:pt x="4572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20" y="0"/>
                </a:lnTo>
                <a:close/>
              </a:path>
              <a:path w="238125" h="455929">
                <a:moveTo>
                  <a:pt x="4572" y="451103"/>
                </a:moveTo>
                <a:lnTo>
                  <a:pt x="3048" y="451103"/>
                </a:lnTo>
                <a:lnTo>
                  <a:pt x="4572" y="452627"/>
                </a:lnTo>
                <a:lnTo>
                  <a:pt x="4572" y="451103"/>
                </a:lnTo>
                <a:close/>
              </a:path>
              <a:path w="238125" h="455929">
                <a:moveTo>
                  <a:pt x="233172" y="451103"/>
                </a:moveTo>
                <a:lnTo>
                  <a:pt x="4572" y="451103"/>
                </a:lnTo>
                <a:lnTo>
                  <a:pt x="4572" y="452627"/>
                </a:lnTo>
                <a:lnTo>
                  <a:pt x="233172" y="452627"/>
                </a:lnTo>
                <a:lnTo>
                  <a:pt x="233172" y="451103"/>
                </a:lnTo>
                <a:close/>
              </a:path>
              <a:path w="238125" h="455929">
                <a:moveTo>
                  <a:pt x="233172" y="3047"/>
                </a:moveTo>
                <a:lnTo>
                  <a:pt x="233172" y="452627"/>
                </a:lnTo>
                <a:lnTo>
                  <a:pt x="234696" y="451103"/>
                </a:lnTo>
                <a:lnTo>
                  <a:pt x="237744" y="451103"/>
                </a:lnTo>
                <a:lnTo>
                  <a:pt x="237744" y="4571"/>
                </a:lnTo>
                <a:lnTo>
                  <a:pt x="234696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4" y="451103"/>
                </a:moveTo>
                <a:lnTo>
                  <a:pt x="234696" y="451103"/>
                </a:lnTo>
                <a:lnTo>
                  <a:pt x="233172" y="452627"/>
                </a:lnTo>
                <a:lnTo>
                  <a:pt x="237744" y="452627"/>
                </a:lnTo>
                <a:lnTo>
                  <a:pt x="237744" y="451103"/>
                </a:lnTo>
                <a:close/>
              </a:path>
              <a:path w="238125" h="455929">
                <a:moveTo>
                  <a:pt x="4572" y="3047"/>
                </a:moveTo>
                <a:lnTo>
                  <a:pt x="3048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8125" h="455929">
                <a:moveTo>
                  <a:pt x="233172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4" y="3047"/>
                </a:moveTo>
                <a:lnTo>
                  <a:pt x="233172" y="3047"/>
                </a:lnTo>
                <a:lnTo>
                  <a:pt x="234696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4110228" y="8273796"/>
            <a:ext cx="237744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4110228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4110228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4111752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4110228" y="8714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4110228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4111752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4110228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4110228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4111752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4110228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4110228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4111752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4110228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4111752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4111752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4110228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4111752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4110228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4110228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4110228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4110228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4111752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4110228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4110228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4111752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4111752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4110228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4110228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6" name="object 1126"/>
          <p:cNvSpPr/>
          <p:nvPr/>
        </p:nvSpPr>
        <p:spPr>
          <a:xfrm>
            <a:off x="4110228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4111752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8" name="object 1128"/>
          <p:cNvSpPr/>
          <p:nvPr/>
        </p:nvSpPr>
        <p:spPr>
          <a:xfrm>
            <a:off x="4111752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4110228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4110228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4110228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4111752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4110228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4" name="object 1134"/>
          <p:cNvSpPr/>
          <p:nvPr/>
        </p:nvSpPr>
        <p:spPr>
          <a:xfrm>
            <a:off x="4110228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4111752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6" name="object 1136"/>
          <p:cNvSpPr/>
          <p:nvPr/>
        </p:nvSpPr>
        <p:spPr>
          <a:xfrm>
            <a:off x="4110228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4110228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4111752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4110228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4110228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4111752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4110228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4110228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4111752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4110228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4110228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4111752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4110228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4110228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4111752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4110228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4111752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4111752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4111752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4111752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4110228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4111752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4110228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4111752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4111752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4111752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4110228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4111752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4110228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4111752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4111752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4111752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4111752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4110228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4111752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4111752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4110228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4111752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4111752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4111752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4111752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4110228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4111752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4110228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4111752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4111752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4110228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4111752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4110228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4110228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4111752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4111752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4111752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4110228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4111752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4111752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4110228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4111752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4111752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4110228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4111752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4111752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4110228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4110228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4111752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4111752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4111752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4110228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4111752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4110228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4111752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4111752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8" name="object 1208"/>
          <p:cNvSpPr/>
          <p:nvPr/>
        </p:nvSpPr>
        <p:spPr>
          <a:xfrm>
            <a:off x="4111752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4110228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0" name="object 1210"/>
          <p:cNvSpPr/>
          <p:nvPr/>
        </p:nvSpPr>
        <p:spPr>
          <a:xfrm>
            <a:off x="4111752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4110228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4111752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4111752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4111752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4111752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4110228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4113276" y="8278368"/>
            <a:ext cx="231775" cy="449580"/>
          </a:xfrm>
          <a:custGeom>
            <a:avLst/>
            <a:gdLst/>
            <a:ahLst/>
            <a:cxnLst/>
            <a:rect l="l" t="t" r="r" b="b"/>
            <a:pathLst>
              <a:path w="231775" h="449579">
                <a:moveTo>
                  <a:pt x="0" y="0"/>
                </a:moveTo>
                <a:lnTo>
                  <a:pt x="231648" y="0"/>
                </a:lnTo>
                <a:lnTo>
                  <a:pt x="231648" y="449579"/>
                </a:lnTo>
                <a:lnTo>
                  <a:pt x="0" y="449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4110228" y="8273796"/>
            <a:ext cx="237744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4110228" y="8275320"/>
            <a:ext cx="238125" cy="455930"/>
          </a:xfrm>
          <a:custGeom>
            <a:avLst/>
            <a:gdLst/>
            <a:ahLst/>
            <a:cxnLst/>
            <a:rect l="l" t="t" r="r" b="b"/>
            <a:pathLst>
              <a:path w="238125" h="455929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454151"/>
                </a:lnTo>
                <a:lnTo>
                  <a:pt x="1524" y="455675"/>
                </a:lnTo>
                <a:lnTo>
                  <a:pt x="236220" y="455675"/>
                </a:lnTo>
                <a:lnTo>
                  <a:pt x="237744" y="454151"/>
                </a:lnTo>
                <a:lnTo>
                  <a:pt x="237744" y="452627"/>
                </a:lnTo>
                <a:lnTo>
                  <a:pt x="4572" y="452627"/>
                </a:lnTo>
                <a:lnTo>
                  <a:pt x="3048" y="451103"/>
                </a:lnTo>
                <a:lnTo>
                  <a:pt x="4572" y="451103"/>
                </a:lnTo>
                <a:lnTo>
                  <a:pt x="4572" y="4571"/>
                </a:lnTo>
                <a:lnTo>
                  <a:pt x="3048" y="4571"/>
                </a:lnTo>
                <a:lnTo>
                  <a:pt x="4572" y="3047"/>
                </a:lnTo>
                <a:lnTo>
                  <a:pt x="237744" y="3047"/>
                </a:lnTo>
                <a:lnTo>
                  <a:pt x="237744" y="1523"/>
                </a:lnTo>
                <a:lnTo>
                  <a:pt x="236220" y="0"/>
                </a:lnTo>
                <a:close/>
              </a:path>
              <a:path w="238125" h="455929">
                <a:moveTo>
                  <a:pt x="4572" y="451103"/>
                </a:moveTo>
                <a:lnTo>
                  <a:pt x="3048" y="451103"/>
                </a:lnTo>
                <a:lnTo>
                  <a:pt x="4572" y="452627"/>
                </a:lnTo>
                <a:lnTo>
                  <a:pt x="4572" y="451103"/>
                </a:lnTo>
                <a:close/>
              </a:path>
              <a:path w="238125" h="455929">
                <a:moveTo>
                  <a:pt x="233172" y="451103"/>
                </a:moveTo>
                <a:lnTo>
                  <a:pt x="4572" y="451103"/>
                </a:lnTo>
                <a:lnTo>
                  <a:pt x="4572" y="452627"/>
                </a:lnTo>
                <a:lnTo>
                  <a:pt x="233172" y="452627"/>
                </a:lnTo>
                <a:lnTo>
                  <a:pt x="233172" y="451103"/>
                </a:lnTo>
                <a:close/>
              </a:path>
              <a:path w="238125" h="455929">
                <a:moveTo>
                  <a:pt x="233172" y="3047"/>
                </a:moveTo>
                <a:lnTo>
                  <a:pt x="233172" y="452627"/>
                </a:lnTo>
                <a:lnTo>
                  <a:pt x="234696" y="451103"/>
                </a:lnTo>
                <a:lnTo>
                  <a:pt x="237744" y="451103"/>
                </a:lnTo>
                <a:lnTo>
                  <a:pt x="237744" y="4571"/>
                </a:lnTo>
                <a:lnTo>
                  <a:pt x="234696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4" y="451103"/>
                </a:moveTo>
                <a:lnTo>
                  <a:pt x="234696" y="451103"/>
                </a:lnTo>
                <a:lnTo>
                  <a:pt x="233172" y="452627"/>
                </a:lnTo>
                <a:lnTo>
                  <a:pt x="237744" y="452627"/>
                </a:lnTo>
                <a:lnTo>
                  <a:pt x="237744" y="451103"/>
                </a:lnTo>
                <a:close/>
              </a:path>
              <a:path w="238125" h="455929">
                <a:moveTo>
                  <a:pt x="4572" y="3047"/>
                </a:moveTo>
                <a:lnTo>
                  <a:pt x="3048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8125" h="455929">
                <a:moveTo>
                  <a:pt x="233172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4" y="3047"/>
                </a:moveTo>
                <a:lnTo>
                  <a:pt x="233172" y="3047"/>
                </a:lnTo>
                <a:lnTo>
                  <a:pt x="234696" y="4571"/>
                </a:lnTo>
                <a:lnTo>
                  <a:pt x="237744" y="4571"/>
                </a:lnTo>
                <a:lnTo>
                  <a:pt x="237744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4591811" y="8273796"/>
            <a:ext cx="237743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4591811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4591811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4591811" y="8714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4591811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4593335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4591811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4591811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4593335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4591811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4591811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4593335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4591811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4593335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4593335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4591811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4593335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4591811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4591811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4591811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4591811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4593335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4591811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4591811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4593335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4593335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4591811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4591811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4591811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4593335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4593335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4591811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4591811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4591811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4593335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4591811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4591811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4593335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4591811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4591811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4593335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4591811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4591811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4593335" y="8279892"/>
            <a:ext cx="0" cy="445134"/>
          </a:xfrm>
          <a:custGeom>
            <a:avLst/>
            <a:gdLst/>
            <a:ahLst/>
            <a:cxnLst/>
            <a:rect l="l" t="t" r="r" b="b"/>
            <a:pathLst>
              <a:path w="0" h="445134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4591811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4591811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4593335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4591811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4591811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4593335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4591811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4591811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4593335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4591811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4593335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4593335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4593335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4593335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4591811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4593335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4591811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4593335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2" name="object 1282"/>
          <p:cNvSpPr/>
          <p:nvPr/>
        </p:nvSpPr>
        <p:spPr>
          <a:xfrm>
            <a:off x="4593335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4593335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4591811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4593335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4591811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4593335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4593335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4593335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4593335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4591811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4593335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4593335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4591811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4593335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4593335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4593335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4593335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4591811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4593335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4591811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4593335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4593335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4591811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4593335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4591811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4591811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4593335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4593335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4593335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4591811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4593335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4593335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4591811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4593335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4593335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4591811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4593335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4593335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4591811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4591811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4593335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4593335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4593335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4591811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4593335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4591811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4593335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4593335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4593335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4591811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4593335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4591811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4" name="object 1334"/>
          <p:cNvSpPr/>
          <p:nvPr/>
        </p:nvSpPr>
        <p:spPr>
          <a:xfrm>
            <a:off x="4593335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5" name="object 1335"/>
          <p:cNvSpPr/>
          <p:nvPr/>
        </p:nvSpPr>
        <p:spPr>
          <a:xfrm>
            <a:off x="4593335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4593335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7" name="object 1337"/>
          <p:cNvSpPr/>
          <p:nvPr/>
        </p:nvSpPr>
        <p:spPr>
          <a:xfrm>
            <a:off x="4593335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8" name="object 1338"/>
          <p:cNvSpPr/>
          <p:nvPr/>
        </p:nvSpPr>
        <p:spPr>
          <a:xfrm>
            <a:off x="4591811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9" name="object 1339"/>
          <p:cNvSpPr/>
          <p:nvPr/>
        </p:nvSpPr>
        <p:spPr>
          <a:xfrm>
            <a:off x="4591811" y="8273796"/>
            <a:ext cx="237743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0" name="object 1340"/>
          <p:cNvSpPr/>
          <p:nvPr/>
        </p:nvSpPr>
        <p:spPr>
          <a:xfrm>
            <a:off x="4591811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1" name="object 1341"/>
          <p:cNvSpPr/>
          <p:nvPr/>
        </p:nvSpPr>
        <p:spPr>
          <a:xfrm>
            <a:off x="4591811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2" name="object 1342"/>
          <p:cNvSpPr/>
          <p:nvPr/>
        </p:nvSpPr>
        <p:spPr>
          <a:xfrm>
            <a:off x="4593335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3" name="object 1343"/>
          <p:cNvSpPr/>
          <p:nvPr/>
        </p:nvSpPr>
        <p:spPr>
          <a:xfrm>
            <a:off x="4591811" y="8714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4" name="object 1344"/>
          <p:cNvSpPr/>
          <p:nvPr/>
        </p:nvSpPr>
        <p:spPr>
          <a:xfrm>
            <a:off x="4591811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5" name="object 1345"/>
          <p:cNvSpPr/>
          <p:nvPr/>
        </p:nvSpPr>
        <p:spPr>
          <a:xfrm>
            <a:off x="4593335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6" name="object 1346"/>
          <p:cNvSpPr/>
          <p:nvPr/>
        </p:nvSpPr>
        <p:spPr>
          <a:xfrm>
            <a:off x="4591811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7" name="object 1347"/>
          <p:cNvSpPr/>
          <p:nvPr/>
        </p:nvSpPr>
        <p:spPr>
          <a:xfrm>
            <a:off x="4591811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8" name="object 1348"/>
          <p:cNvSpPr/>
          <p:nvPr/>
        </p:nvSpPr>
        <p:spPr>
          <a:xfrm>
            <a:off x="4593335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9" name="object 1349"/>
          <p:cNvSpPr/>
          <p:nvPr/>
        </p:nvSpPr>
        <p:spPr>
          <a:xfrm>
            <a:off x="4591811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0" name="object 1350"/>
          <p:cNvSpPr/>
          <p:nvPr/>
        </p:nvSpPr>
        <p:spPr>
          <a:xfrm>
            <a:off x="4591811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1" name="object 1351"/>
          <p:cNvSpPr/>
          <p:nvPr/>
        </p:nvSpPr>
        <p:spPr>
          <a:xfrm>
            <a:off x="4593335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2" name="object 1352"/>
          <p:cNvSpPr/>
          <p:nvPr/>
        </p:nvSpPr>
        <p:spPr>
          <a:xfrm>
            <a:off x="4591811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3" name="object 1353"/>
          <p:cNvSpPr/>
          <p:nvPr/>
        </p:nvSpPr>
        <p:spPr>
          <a:xfrm>
            <a:off x="4593335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4" name="object 1354"/>
          <p:cNvSpPr/>
          <p:nvPr/>
        </p:nvSpPr>
        <p:spPr>
          <a:xfrm>
            <a:off x="4593335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5" name="object 1355"/>
          <p:cNvSpPr/>
          <p:nvPr/>
        </p:nvSpPr>
        <p:spPr>
          <a:xfrm>
            <a:off x="4591811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6" name="object 1356"/>
          <p:cNvSpPr/>
          <p:nvPr/>
        </p:nvSpPr>
        <p:spPr>
          <a:xfrm>
            <a:off x="4593335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7" name="object 1357"/>
          <p:cNvSpPr/>
          <p:nvPr/>
        </p:nvSpPr>
        <p:spPr>
          <a:xfrm>
            <a:off x="4591811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8" name="object 1358"/>
          <p:cNvSpPr/>
          <p:nvPr/>
        </p:nvSpPr>
        <p:spPr>
          <a:xfrm>
            <a:off x="4591811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9" name="object 1359"/>
          <p:cNvSpPr/>
          <p:nvPr/>
        </p:nvSpPr>
        <p:spPr>
          <a:xfrm>
            <a:off x="4591811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0" name="object 1360"/>
          <p:cNvSpPr/>
          <p:nvPr/>
        </p:nvSpPr>
        <p:spPr>
          <a:xfrm>
            <a:off x="4591811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1" name="object 1361"/>
          <p:cNvSpPr/>
          <p:nvPr/>
        </p:nvSpPr>
        <p:spPr>
          <a:xfrm>
            <a:off x="4593335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2" name="object 1362"/>
          <p:cNvSpPr/>
          <p:nvPr/>
        </p:nvSpPr>
        <p:spPr>
          <a:xfrm>
            <a:off x="4591811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3" name="object 1363"/>
          <p:cNvSpPr/>
          <p:nvPr/>
        </p:nvSpPr>
        <p:spPr>
          <a:xfrm>
            <a:off x="4591811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4" name="object 1364"/>
          <p:cNvSpPr/>
          <p:nvPr/>
        </p:nvSpPr>
        <p:spPr>
          <a:xfrm>
            <a:off x="4593335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5" name="object 1365"/>
          <p:cNvSpPr/>
          <p:nvPr/>
        </p:nvSpPr>
        <p:spPr>
          <a:xfrm>
            <a:off x="4593335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6" name="object 1366"/>
          <p:cNvSpPr/>
          <p:nvPr/>
        </p:nvSpPr>
        <p:spPr>
          <a:xfrm>
            <a:off x="4591811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7" name="object 1367"/>
          <p:cNvSpPr/>
          <p:nvPr/>
        </p:nvSpPr>
        <p:spPr>
          <a:xfrm>
            <a:off x="4591811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8" name="object 1368"/>
          <p:cNvSpPr/>
          <p:nvPr/>
        </p:nvSpPr>
        <p:spPr>
          <a:xfrm>
            <a:off x="4591811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9" name="object 1369"/>
          <p:cNvSpPr/>
          <p:nvPr/>
        </p:nvSpPr>
        <p:spPr>
          <a:xfrm>
            <a:off x="4593335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0" name="object 1370"/>
          <p:cNvSpPr/>
          <p:nvPr/>
        </p:nvSpPr>
        <p:spPr>
          <a:xfrm>
            <a:off x="4593335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1" name="object 1371"/>
          <p:cNvSpPr/>
          <p:nvPr/>
        </p:nvSpPr>
        <p:spPr>
          <a:xfrm>
            <a:off x="4591811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2" name="object 1372"/>
          <p:cNvSpPr/>
          <p:nvPr/>
        </p:nvSpPr>
        <p:spPr>
          <a:xfrm>
            <a:off x="4591811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3" name="object 1373"/>
          <p:cNvSpPr/>
          <p:nvPr/>
        </p:nvSpPr>
        <p:spPr>
          <a:xfrm>
            <a:off x="4591811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4" name="object 1374"/>
          <p:cNvSpPr/>
          <p:nvPr/>
        </p:nvSpPr>
        <p:spPr>
          <a:xfrm>
            <a:off x="4593335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4591811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4591811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4593335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4591811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4591811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4593335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1" name="object 1381"/>
          <p:cNvSpPr/>
          <p:nvPr/>
        </p:nvSpPr>
        <p:spPr>
          <a:xfrm>
            <a:off x="4591811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4591811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3" name="object 1383"/>
          <p:cNvSpPr/>
          <p:nvPr/>
        </p:nvSpPr>
        <p:spPr>
          <a:xfrm>
            <a:off x="4593335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4" name="object 1384"/>
          <p:cNvSpPr/>
          <p:nvPr/>
        </p:nvSpPr>
        <p:spPr>
          <a:xfrm>
            <a:off x="4591811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5" name="object 1385"/>
          <p:cNvSpPr/>
          <p:nvPr/>
        </p:nvSpPr>
        <p:spPr>
          <a:xfrm>
            <a:off x="4591811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4593335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7" name="object 1387"/>
          <p:cNvSpPr/>
          <p:nvPr/>
        </p:nvSpPr>
        <p:spPr>
          <a:xfrm>
            <a:off x="4591811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8" name="object 1388"/>
          <p:cNvSpPr/>
          <p:nvPr/>
        </p:nvSpPr>
        <p:spPr>
          <a:xfrm>
            <a:off x="4591811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4593335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4591811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4591811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4593335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4591811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4593335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4593335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4593335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4593335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4591811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4593335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4591811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4593335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4593335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4593335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4591811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4593335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4591811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4593335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4593335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4593335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4593335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4591811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2" name="object 1412"/>
          <p:cNvSpPr/>
          <p:nvPr/>
        </p:nvSpPr>
        <p:spPr>
          <a:xfrm>
            <a:off x="4593335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3" name="object 1413"/>
          <p:cNvSpPr/>
          <p:nvPr/>
        </p:nvSpPr>
        <p:spPr>
          <a:xfrm>
            <a:off x="4593335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4" name="object 1414"/>
          <p:cNvSpPr/>
          <p:nvPr/>
        </p:nvSpPr>
        <p:spPr>
          <a:xfrm>
            <a:off x="4591811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5" name="object 1415"/>
          <p:cNvSpPr/>
          <p:nvPr/>
        </p:nvSpPr>
        <p:spPr>
          <a:xfrm>
            <a:off x="4593335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6" name="object 1416"/>
          <p:cNvSpPr/>
          <p:nvPr/>
        </p:nvSpPr>
        <p:spPr>
          <a:xfrm>
            <a:off x="4593335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7" name="object 1417"/>
          <p:cNvSpPr/>
          <p:nvPr/>
        </p:nvSpPr>
        <p:spPr>
          <a:xfrm>
            <a:off x="4593335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8" name="object 1418"/>
          <p:cNvSpPr/>
          <p:nvPr/>
        </p:nvSpPr>
        <p:spPr>
          <a:xfrm>
            <a:off x="4593335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9" name="object 1419"/>
          <p:cNvSpPr/>
          <p:nvPr/>
        </p:nvSpPr>
        <p:spPr>
          <a:xfrm>
            <a:off x="4591811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0" name="object 1420"/>
          <p:cNvSpPr/>
          <p:nvPr/>
        </p:nvSpPr>
        <p:spPr>
          <a:xfrm>
            <a:off x="4593335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1" name="object 1421"/>
          <p:cNvSpPr/>
          <p:nvPr/>
        </p:nvSpPr>
        <p:spPr>
          <a:xfrm>
            <a:off x="4591811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2" name="object 1422"/>
          <p:cNvSpPr/>
          <p:nvPr/>
        </p:nvSpPr>
        <p:spPr>
          <a:xfrm>
            <a:off x="4593335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3" name="object 1423"/>
          <p:cNvSpPr/>
          <p:nvPr/>
        </p:nvSpPr>
        <p:spPr>
          <a:xfrm>
            <a:off x="4593335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4" name="object 1424"/>
          <p:cNvSpPr/>
          <p:nvPr/>
        </p:nvSpPr>
        <p:spPr>
          <a:xfrm>
            <a:off x="4591811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5" name="object 1425"/>
          <p:cNvSpPr/>
          <p:nvPr/>
        </p:nvSpPr>
        <p:spPr>
          <a:xfrm>
            <a:off x="4593335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6" name="object 1426"/>
          <p:cNvSpPr/>
          <p:nvPr/>
        </p:nvSpPr>
        <p:spPr>
          <a:xfrm>
            <a:off x="4591811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7" name="object 1427"/>
          <p:cNvSpPr/>
          <p:nvPr/>
        </p:nvSpPr>
        <p:spPr>
          <a:xfrm>
            <a:off x="4591811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8" name="object 1428"/>
          <p:cNvSpPr/>
          <p:nvPr/>
        </p:nvSpPr>
        <p:spPr>
          <a:xfrm>
            <a:off x="4593335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9" name="object 1429"/>
          <p:cNvSpPr/>
          <p:nvPr/>
        </p:nvSpPr>
        <p:spPr>
          <a:xfrm>
            <a:off x="4593335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0" name="object 1430"/>
          <p:cNvSpPr/>
          <p:nvPr/>
        </p:nvSpPr>
        <p:spPr>
          <a:xfrm>
            <a:off x="4593335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1" name="object 1431"/>
          <p:cNvSpPr/>
          <p:nvPr/>
        </p:nvSpPr>
        <p:spPr>
          <a:xfrm>
            <a:off x="4591811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2" name="object 1432"/>
          <p:cNvSpPr/>
          <p:nvPr/>
        </p:nvSpPr>
        <p:spPr>
          <a:xfrm>
            <a:off x="4593335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3" name="object 1433"/>
          <p:cNvSpPr/>
          <p:nvPr/>
        </p:nvSpPr>
        <p:spPr>
          <a:xfrm>
            <a:off x="4593335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4" name="object 1434"/>
          <p:cNvSpPr/>
          <p:nvPr/>
        </p:nvSpPr>
        <p:spPr>
          <a:xfrm>
            <a:off x="4591811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5" name="object 1435"/>
          <p:cNvSpPr/>
          <p:nvPr/>
        </p:nvSpPr>
        <p:spPr>
          <a:xfrm>
            <a:off x="4593335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6" name="object 1436"/>
          <p:cNvSpPr/>
          <p:nvPr/>
        </p:nvSpPr>
        <p:spPr>
          <a:xfrm>
            <a:off x="4593335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7" name="object 1437"/>
          <p:cNvSpPr/>
          <p:nvPr/>
        </p:nvSpPr>
        <p:spPr>
          <a:xfrm>
            <a:off x="4591811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8" name="object 1438"/>
          <p:cNvSpPr/>
          <p:nvPr/>
        </p:nvSpPr>
        <p:spPr>
          <a:xfrm>
            <a:off x="4593335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9" name="object 1439"/>
          <p:cNvSpPr/>
          <p:nvPr/>
        </p:nvSpPr>
        <p:spPr>
          <a:xfrm>
            <a:off x="4593335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0" name="object 1440"/>
          <p:cNvSpPr/>
          <p:nvPr/>
        </p:nvSpPr>
        <p:spPr>
          <a:xfrm>
            <a:off x="4591811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1" name="object 1441"/>
          <p:cNvSpPr/>
          <p:nvPr/>
        </p:nvSpPr>
        <p:spPr>
          <a:xfrm>
            <a:off x="4591811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2" name="object 1442"/>
          <p:cNvSpPr/>
          <p:nvPr/>
        </p:nvSpPr>
        <p:spPr>
          <a:xfrm>
            <a:off x="4593335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3" name="object 1443"/>
          <p:cNvSpPr/>
          <p:nvPr/>
        </p:nvSpPr>
        <p:spPr>
          <a:xfrm>
            <a:off x="4593335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4" name="object 1444"/>
          <p:cNvSpPr/>
          <p:nvPr/>
        </p:nvSpPr>
        <p:spPr>
          <a:xfrm>
            <a:off x="4593335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5" name="object 1445"/>
          <p:cNvSpPr/>
          <p:nvPr/>
        </p:nvSpPr>
        <p:spPr>
          <a:xfrm>
            <a:off x="4591811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6" name="object 1446"/>
          <p:cNvSpPr/>
          <p:nvPr/>
        </p:nvSpPr>
        <p:spPr>
          <a:xfrm>
            <a:off x="4593335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7" name="object 1447"/>
          <p:cNvSpPr/>
          <p:nvPr/>
        </p:nvSpPr>
        <p:spPr>
          <a:xfrm>
            <a:off x="4591811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8" name="object 1448"/>
          <p:cNvSpPr/>
          <p:nvPr/>
        </p:nvSpPr>
        <p:spPr>
          <a:xfrm>
            <a:off x="4593335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9" name="object 1449"/>
          <p:cNvSpPr/>
          <p:nvPr/>
        </p:nvSpPr>
        <p:spPr>
          <a:xfrm>
            <a:off x="4593335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0" name="object 1450"/>
          <p:cNvSpPr/>
          <p:nvPr/>
        </p:nvSpPr>
        <p:spPr>
          <a:xfrm>
            <a:off x="4593335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1" name="object 1451"/>
          <p:cNvSpPr/>
          <p:nvPr/>
        </p:nvSpPr>
        <p:spPr>
          <a:xfrm>
            <a:off x="4591811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2" name="object 1452"/>
          <p:cNvSpPr/>
          <p:nvPr/>
        </p:nvSpPr>
        <p:spPr>
          <a:xfrm>
            <a:off x="4593335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3" name="object 1453"/>
          <p:cNvSpPr/>
          <p:nvPr/>
        </p:nvSpPr>
        <p:spPr>
          <a:xfrm>
            <a:off x="4591811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4" name="object 1454"/>
          <p:cNvSpPr/>
          <p:nvPr/>
        </p:nvSpPr>
        <p:spPr>
          <a:xfrm>
            <a:off x="4593335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5" name="object 1455"/>
          <p:cNvSpPr/>
          <p:nvPr/>
        </p:nvSpPr>
        <p:spPr>
          <a:xfrm>
            <a:off x="4593335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6" name="object 1456"/>
          <p:cNvSpPr/>
          <p:nvPr/>
        </p:nvSpPr>
        <p:spPr>
          <a:xfrm>
            <a:off x="4593335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7" name="object 1457"/>
          <p:cNvSpPr/>
          <p:nvPr/>
        </p:nvSpPr>
        <p:spPr>
          <a:xfrm>
            <a:off x="4593335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8" name="object 1458"/>
          <p:cNvSpPr/>
          <p:nvPr/>
        </p:nvSpPr>
        <p:spPr>
          <a:xfrm>
            <a:off x="4591811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9" name="object 1459"/>
          <p:cNvSpPr/>
          <p:nvPr/>
        </p:nvSpPr>
        <p:spPr>
          <a:xfrm>
            <a:off x="4591811" y="8275320"/>
            <a:ext cx="238125" cy="455930"/>
          </a:xfrm>
          <a:custGeom>
            <a:avLst/>
            <a:gdLst/>
            <a:ahLst/>
            <a:cxnLst/>
            <a:rect l="l" t="t" r="r" b="b"/>
            <a:pathLst>
              <a:path w="238125" h="455929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454151"/>
                </a:lnTo>
                <a:lnTo>
                  <a:pt x="1524" y="455675"/>
                </a:lnTo>
                <a:lnTo>
                  <a:pt x="236220" y="455675"/>
                </a:lnTo>
                <a:lnTo>
                  <a:pt x="237743" y="454151"/>
                </a:lnTo>
                <a:lnTo>
                  <a:pt x="237743" y="452627"/>
                </a:lnTo>
                <a:lnTo>
                  <a:pt x="4572" y="452627"/>
                </a:lnTo>
                <a:lnTo>
                  <a:pt x="3048" y="451103"/>
                </a:lnTo>
                <a:lnTo>
                  <a:pt x="4572" y="451103"/>
                </a:lnTo>
                <a:lnTo>
                  <a:pt x="4572" y="4571"/>
                </a:lnTo>
                <a:lnTo>
                  <a:pt x="3048" y="4571"/>
                </a:lnTo>
                <a:lnTo>
                  <a:pt x="4572" y="3047"/>
                </a:lnTo>
                <a:lnTo>
                  <a:pt x="237743" y="3047"/>
                </a:lnTo>
                <a:lnTo>
                  <a:pt x="237743" y="1523"/>
                </a:lnTo>
                <a:lnTo>
                  <a:pt x="236220" y="0"/>
                </a:lnTo>
                <a:close/>
              </a:path>
              <a:path w="238125" h="455929">
                <a:moveTo>
                  <a:pt x="4572" y="451103"/>
                </a:moveTo>
                <a:lnTo>
                  <a:pt x="3048" y="451103"/>
                </a:lnTo>
                <a:lnTo>
                  <a:pt x="4572" y="452627"/>
                </a:lnTo>
                <a:lnTo>
                  <a:pt x="4572" y="451103"/>
                </a:lnTo>
                <a:close/>
              </a:path>
              <a:path w="238125" h="455929">
                <a:moveTo>
                  <a:pt x="233172" y="451103"/>
                </a:moveTo>
                <a:lnTo>
                  <a:pt x="4572" y="451103"/>
                </a:lnTo>
                <a:lnTo>
                  <a:pt x="4572" y="452627"/>
                </a:lnTo>
                <a:lnTo>
                  <a:pt x="233172" y="452627"/>
                </a:lnTo>
                <a:lnTo>
                  <a:pt x="233172" y="451103"/>
                </a:lnTo>
                <a:close/>
              </a:path>
              <a:path w="238125" h="455929">
                <a:moveTo>
                  <a:pt x="233172" y="3047"/>
                </a:moveTo>
                <a:lnTo>
                  <a:pt x="233172" y="452627"/>
                </a:lnTo>
                <a:lnTo>
                  <a:pt x="234696" y="451103"/>
                </a:lnTo>
                <a:lnTo>
                  <a:pt x="237743" y="451103"/>
                </a:lnTo>
                <a:lnTo>
                  <a:pt x="237743" y="4571"/>
                </a:lnTo>
                <a:lnTo>
                  <a:pt x="234696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3" y="451103"/>
                </a:moveTo>
                <a:lnTo>
                  <a:pt x="234696" y="451103"/>
                </a:lnTo>
                <a:lnTo>
                  <a:pt x="233172" y="452627"/>
                </a:lnTo>
                <a:lnTo>
                  <a:pt x="237743" y="452627"/>
                </a:lnTo>
                <a:lnTo>
                  <a:pt x="237743" y="451103"/>
                </a:lnTo>
                <a:close/>
              </a:path>
              <a:path w="238125" h="455929">
                <a:moveTo>
                  <a:pt x="4572" y="3047"/>
                </a:moveTo>
                <a:lnTo>
                  <a:pt x="3048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8125" h="455929">
                <a:moveTo>
                  <a:pt x="233172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3" y="3047"/>
                </a:moveTo>
                <a:lnTo>
                  <a:pt x="233172" y="3047"/>
                </a:lnTo>
                <a:lnTo>
                  <a:pt x="234696" y="4571"/>
                </a:lnTo>
                <a:lnTo>
                  <a:pt x="237743" y="4571"/>
                </a:lnTo>
                <a:lnTo>
                  <a:pt x="237743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0" name="object 1460"/>
          <p:cNvSpPr/>
          <p:nvPr/>
        </p:nvSpPr>
        <p:spPr>
          <a:xfrm>
            <a:off x="4591811" y="8273796"/>
            <a:ext cx="237743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1" name="object 1461"/>
          <p:cNvSpPr/>
          <p:nvPr/>
        </p:nvSpPr>
        <p:spPr>
          <a:xfrm>
            <a:off x="4591811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2" name="object 1462"/>
          <p:cNvSpPr/>
          <p:nvPr/>
        </p:nvSpPr>
        <p:spPr>
          <a:xfrm>
            <a:off x="4591811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3" name="object 1463"/>
          <p:cNvSpPr/>
          <p:nvPr/>
        </p:nvSpPr>
        <p:spPr>
          <a:xfrm>
            <a:off x="4593335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4" name="object 1464"/>
          <p:cNvSpPr/>
          <p:nvPr/>
        </p:nvSpPr>
        <p:spPr>
          <a:xfrm>
            <a:off x="4591811" y="8714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5" name="object 1465"/>
          <p:cNvSpPr/>
          <p:nvPr/>
        </p:nvSpPr>
        <p:spPr>
          <a:xfrm>
            <a:off x="4591811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6" name="object 1466"/>
          <p:cNvSpPr/>
          <p:nvPr/>
        </p:nvSpPr>
        <p:spPr>
          <a:xfrm>
            <a:off x="4593335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7" name="object 1467"/>
          <p:cNvSpPr/>
          <p:nvPr/>
        </p:nvSpPr>
        <p:spPr>
          <a:xfrm>
            <a:off x="4591811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8" name="object 1468"/>
          <p:cNvSpPr/>
          <p:nvPr/>
        </p:nvSpPr>
        <p:spPr>
          <a:xfrm>
            <a:off x="4591811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9" name="object 1469"/>
          <p:cNvSpPr/>
          <p:nvPr/>
        </p:nvSpPr>
        <p:spPr>
          <a:xfrm>
            <a:off x="4593335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0" name="object 1470"/>
          <p:cNvSpPr/>
          <p:nvPr/>
        </p:nvSpPr>
        <p:spPr>
          <a:xfrm>
            <a:off x="4591811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1" name="object 1471"/>
          <p:cNvSpPr/>
          <p:nvPr/>
        </p:nvSpPr>
        <p:spPr>
          <a:xfrm>
            <a:off x="4591811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2" name="object 1472"/>
          <p:cNvSpPr/>
          <p:nvPr/>
        </p:nvSpPr>
        <p:spPr>
          <a:xfrm>
            <a:off x="4593335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3" name="object 1473"/>
          <p:cNvSpPr/>
          <p:nvPr/>
        </p:nvSpPr>
        <p:spPr>
          <a:xfrm>
            <a:off x="4591811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4" name="object 1474"/>
          <p:cNvSpPr/>
          <p:nvPr/>
        </p:nvSpPr>
        <p:spPr>
          <a:xfrm>
            <a:off x="4593335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5" name="object 1475"/>
          <p:cNvSpPr/>
          <p:nvPr/>
        </p:nvSpPr>
        <p:spPr>
          <a:xfrm>
            <a:off x="4593335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6" name="object 1476"/>
          <p:cNvSpPr/>
          <p:nvPr/>
        </p:nvSpPr>
        <p:spPr>
          <a:xfrm>
            <a:off x="4591811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7" name="object 1477"/>
          <p:cNvSpPr/>
          <p:nvPr/>
        </p:nvSpPr>
        <p:spPr>
          <a:xfrm>
            <a:off x="4593335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8" name="object 1478"/>
          <p:cNvSpPr/>
          <p:nvPr/>
        </p:nvSpPr>
        <p:spPr>
          <a:xfrm>
            <a:off x="4591811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9" name="object 1479"/>
          <p:cNvSpPr/>
          <p:nvPr/>
        </p:nvSpPr>
        <p:spPr>
          <a:xfrm>
            <a:off x="4591811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0" name="object 1480"/>
          <p:cNvSpPr/>
          <p:nvPr/>
        </p:nvSpPr>
        <p:spPr>
          <a:xfrm>
            <a:off x="4591811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1" name="object 1481"/>
          <p:cNvSpPr/>
          <p:nvPr/>
        </p:nvSpPr>
        <p:spPr>
          <a:xfrm>
            <a:off x="4591811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2" name="object 1482"/>
          <p:cNvSpPr/>
          <p:nvPr/>
        </p:nvSpPr>
        <p:spPr>
          <a:xfrm>
            <a:off x="4593335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3" name="object 1483"/>
          <p:cNvSpPr/>
          <p:nvPr/>
        </p:nvSpPr>
        <p:spPr>
          <a:xfrm>
            <a:off x="4591811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4" name="object 1484"/>
          <p:cNvSpPr/>
          <p:nvPr/>
        </p:nvSpPr>
        <p:spPr>
          <a:xfrm>
            <a:off x="4591811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5" name="object 1485"/>
          <p:cNvSpPr/>
          <p:nvPr/>
        </p:nvSpPr>
        <p:spPr>
          <a:xfrm>
            <a:off x="4593335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6" name="object 1486"/>
          <p:cNvSpPr/>
          <p:nvPr/>
        </p:nvSpPr>
        <p:spPr>
          <a:xfrm>
            <a:off x="4593335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7" name="object 1487"/>
          <p:cNvSpPr/>
          <p:nvPr/>
        </p:nvSpPr>
        <p:spPr>
          <a:xfrm>
            <a:off x="4591811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8" name="object 1488"/>
          <p:cNvSpPr/>
          <p:nvPr/>
        </p:nvSpPr>
        <p:spPr>
          <a:xfrm>
            <a:off x="4591811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9" name="object 1489"/>
          <p:cNvSpPr/>
          <p:nvPr/>
        </p:nvSpPr>
        <p:spPr>
          <a:xfrm>
            <a:off x="4591811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0" name="object 1490"/>
          <p:cNvSpPr/>
          <p:nvPr/>
        </p:nvSpPr>
        <p:spPr>
          <a:xfrm>
            <a:off x="4593335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1" name="object 1491"/>
          <p:cNvSpPr/>
          <p:nvPr/>
        </p:nvSpPr>
        <p:spPr>
          <a:xfrm>
            <a:off x="4593335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2" name="object 1492"/>
          <p:cNvSpPr/>
          <p:nvPr/>
        </p:nvSpPr>
        <p:spPr>
          <a:xfrm>
            <a:off x="4591811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3" name="object 1493"/>
          <p:cNvSpPr/>
          <p:nvPr/>
        </p:nvSpPr>
        <p:spPr>
          <a:xfrm>
            <a:off x="4591811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4" name="object 1494"/>
          <p:cNvSpPr/>
          <p:nvPr/>
        </p:nvSpPr>
        <p:spPr>
          <a:xfrm>
            <a:off x="4591811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5" name="object 1495"/>
          <p:cNvSpPr/>
          <p:nvPr/>
        </p:nvSpPr>
        <p:spPr>
          <a:xfrm>
            <a:off x="4593335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6" name="object 1496"/>
          <p:cNvSpPr/>
          <p:nvPr/>
        </p:nvSpPr>
        <p:spPr>
          <a:xfrm>
            <a:off x="4591811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7" name="object 1497"/>
          <p:cNvSpPr/>
          <p:nvPr/>
        </p:nvSpPr>
        <p:spPr>
          <a:xfrm>
            <a:off x="4591811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8" name="object 1498"/>
          <p:cNvSpPr/>
          <p:nvPr/>
        </p:nvSpPr>
        <p:spPr>
          <a:xfrm>
            <a:off x="4593335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9" name="object 1499"/>
          <p:cNvSpPr/>
          <p:nvPr/>
        </p:nvSpPr>
        <p:spPr>
          <a:xfrm>
            <a:off x="4591811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0" name="object 1500"/>
          <p:cNvSpPr/>
          <p:nvPr/>
        </p:nvSpPr>
        <p:spPr>
          <a:xfrm>
            <a:off x="4591811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1" name="object 1501"/>
          <p:cNvSpPr/>
          <p:nvPr/>
        </p:nvSpPr>
        <p:spPr>
          <a:xfrm>
            <a:off x="4593335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2" name="object 1502"/>
          <p:cNvSpPr/>
          <p:nvPr/>
        </p:nvSpPr>
        <p:spPr>
          <a:xfrm>
            <a:off x="4591811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3" name="object 1503"/>
          <p:cNvSpPr/>
          <p:nvPr/>
        </p:nvSpPr>
        <p:spPr>
          <a:xfrm>
            <a:off x="4591811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4" name="object 1504"/>
          <p:cNvSpPr/>
          <p:nvPr/>
        </p:nvSpPr>
        <p:spPr>
          <a:xfrm>
            <a:off x="4593335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5" name="object 1505"/>
          <p:cNvSpPr/>
          <p:nvPr/>
        </p:nvSpPr>
        <p:spPr>
          <a:xfrm>
            <a:off x="4591811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6" name="object 1506"/>
          <p:cNvSpPr/>
          <p:nvPr/>
        </p:nvSpPr>
        <p:spPr>
          <a:xfrm>
            <a:off x="4591811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7" name="object 1507"/>
          <p:cNvSpPr/>
          <p:nvPr/>
        </p:nvSpPr>
        <p:spPr>
          <a:xfrm>
            <a:off x="4593335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8" name="object 1508"/>
          <p:cNvSpPr/>
          <p:nvPr/>
        </p:nvSpPr>
        <p:spPr>
          <a:xfrm>
            <a:off x="4591811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9" name="object 1509"/>
          <p:cNvSpPr/>
          <p:nvPr/>
        </p:nvSpPr>
        <p:spPr>
          <a:xfrm>
            <a:off x="4591811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0" name="object 1510"/>
          <p:cNvSpPr/>
          <p:nvPr/>
        </p:nvSpPr>
        <p:spPr>
          <a:xfrm>
            <a:off x="4593335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1" name="object 1511"/>
          <p:cNvSpPr/>
          <p:nvPr/>
        </p:nvSpPr>
        <p:spPr>
          <a:xfrm>
            <a:off x="4591811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2" name="object 1512"/>
          <p:cNvSpPr/>
          <p:nvPr/>
        </p:nvSpPr>
        <p:spPr>
          <a:xfrm>
            <a:off x="4591811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3" name="object 1513"/>
          <p:cNvSpPr/>
          <p:nvPr/>
        </p:nvSpPr>
        <p:spPr>
          <a:xfrm>
            <a:off x="4593335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4" name="object 1514"/>
          <p:cNvSpPr/>
          <p:nvPr/>
        </p:nvSpPr>
        <p:spPr>
          <a:xfrm>
            <a:off x="4591811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5" name="object 1515"/>
          <p:cNvSpPr/>
          <p:nvPr/>
        </p:nvSpPr>
        <p:spPr>
          <a:xfrm>
            <a:off x="4593335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6" name="object 1516"/>
          <p:cNvSpPr/>
          <p:nvPr/>
        </p:nvSpPr>
        <p:spPr>
          <a:xfrm>
            <a:off x="4593335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7" name="object 1517"/>
          <p:cNvSpPr/>
          <p:nvPr/>
        </p:nvSpPr>
        <p:spPr>
          <a:xfrm>
            <a:off x="4593335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8" name="object 1518"/>
          <p:cNvSpPr/>
          <p:nvPr/>
        </p:nvSpPr>
        <p:spPr>
          <a:xfrm>
            <a:off x="4593335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9" name="object 1519"/>
          <p:cNvSpPr/>
          <p:nvPr/>
        </p:nvSpPr>
        <p:spPr>
          <a:xfrm>
            <a:off x="4591811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0" name="object 1520"/>
          <p:cNvSpPr/>
          <p:nvPr/>
        </p:nvSpPr>
        <p:spPr>
          <a:xfrm>
            <a:off x="4593335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1" name="object 1521"/>
          <p:cNvSpPr/>
          <p:nvPr/>
        </p:nvSpPr>
        <p:spPr>
          <a:xfrm>
            <a:off x="4591811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2" name="object 1522"/>
          <p:cNvSpPr/>
          <p:nvPr/>
        </p:nvSpPr>
        <p:spPr>
          <a:xfrm>
            <a:off x="4593335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3" name="object 1523"/>
          <p:cNvSpPr/>
          <p:nvPr/>
        </p:nvSpPr>
        <p:spPr>
          <a:xfrm>
            <a:off x="4593335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4" name="object 1524"/>
          <p:cNvSpPr/>
          <p:nvPr/>
        </p:nvSpPr>
        <p:spPr>
          <a:xfrm>
            <a:off x="4593335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5" name="object 1525"/>
          <p:cNvSpPr/>
          <p:nvPr/>
        </p:nvSpPr>
        <p:spPr>
          <a:xfrm>
            <a:off x="4591811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6" name="object 1526"/>
          <p:cNvSpPr/>
          <p:nvPr/>
        </p:nvSpPr>
        <p:spPr>
          <a:xfrm>
            <a:off x="4593335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7" name="object 1527"/>
          <p:cNvSpPr/>
          <p:nvPr/>
        </p:nvSpPr>
        <p:spPr>
          <a:xfrm>
            <a:off x="4591811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8" name="object 1528"/>
          <p:cNvSpPr/>
          <p:nvPr/>
        </p:nvSpPr>
        <p:spPr>
          <a:xfrm>
            <a:off x="4593335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9" name="object 1529"/>
          <p:cNvSpPr/>
          <p:nvPr/>
        </p:nvSpPr>
        <p:spPr>
          <a:xfrm>
            <a:off x="4593335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0" name="object 1530"/>
          <p:cNvSpPr/>
          <p:nvPr/>
        </p:nvSpPr>
        <p:spPr>
          <a:xfrm>
            <a:off x="4593335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1" name="object 1531"/>
          <p:cNvSpPr/>
          <p:nvPr/>
        </p:nvSpPr>
        <p:spPr>
          <a:xfrm>
            <a:off x="4593335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2" name="object 1532"/>
          <p:cNvSpPr/>
          <p:nvPr/>
        </p:nvSpPr>
        <p:spPr>
          <a:xfrm>
            <a:off x="4591811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3" name="object 1533"/>
          <p:cNvSpPr/>
          <p:nvPr/>
        </p:nvSpPr>
        <p:spPr>
          <a:xfrm>
            <a:off x="4593335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4" name="object 1534"/>
          <p:cNvSpPr/>
          <p:nvPr/>
        </p:nvSpPr>
        <p:spPr>
          <a:xfrm>
            <a:off x="4593335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5" name="object 1535"/>
          <p:cNvSpPr/>
          <p:nvPr/>
        </p:nvSpPr>
        <p:spPr>
          <a:xfrm>
            <a:off x="4591811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6" name="object 1536"/>
          <p:cNvSpPr/>
          <p:nvPr/>
        </p:nvSpPr>
        <p:spPr>
          <a:xfrm>
            <a:off x="4593335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7" name="object 1537"/>
          <p:cNvSpPr/>
          <p:nvPr/>
        </p:nvSpPr>
        <p:spPr>
          <a:xfrm>
            <a:off x="4593335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8" name="object 1538"/>
          <p:cNvSpPr/>
          <p:nvPr/>
        </p:nvSpPr>
        <p:spPr>
          <a:xfrm>
            <a:off x="4593335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9" name="object 1539"/>
          <p:cNvSpPr/>
          <p:nvPr/>
        </p:nvSpPr>
        <p:spPr>
          <a:xfrm>
            <a:off x="4593335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0" name="object 1540"/>
          <p:cNvSpPr/>
          <p:nvPr/>
        </p:nvSpPr>
        <p:spPr>
          <a:xfrm>
            <a:off x="4591811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1" name="object 1541"/>
          <p:cNvSpPr/>
          <p:nvPr/>
        </p:nvSpPr>
        <p:spPr>
          <a:xfrm>
            <a:off x="4593335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2" name="object 1542"/>
          <p:cNvSpPr/>
          <p:nvPr/>
        </p:nvSpPr>
        <p:spPr>
          <a:xfrm>
            <a:off x="4591811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3" name="object 1543"/>
          <p:cNvSpPr/>
          <p:nvPr/>
        </p:nvSpPr>
        <p:spPr>
          <a:xfrm>
            <a:off x="4593335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4" name="object 1544"/>
          <p:cNvSpPr/>
          <p:nvPr/>
        </p:nvSpPr>
        <p:spPr>
          <a:xfrm>
            <a:off x="4593335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5" name="object 1545"/>
          <p:cNvSpPr/>
          <p:nvPr/>
        </p:nvSpPr>
        <p:spPr>
          <a:xfrm>
            <a:off x="4591811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6" name="object 1546"/>
          <p:cNvSpPr/>
          <p:nvPr/>
        </p:nvSpPr>
        <p:spPr>
          <a:xfrm>
            <a:off x="4593335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7" name="object 1547"/>
          <p:cNvSpPr/>
          <p:nvPr/>
        </p:nvSpPr>
        <p:spPr>
          <a:xfrm>
            <a:off x="4591811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8" name="object 1548"/>
          <p:cNvSpPr/>
          <p:nvPr/>
        </p:nvSpPr>
        <p:spPr>
          <a:xfrm>
            <a:off x="4591811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9" name="object 1549"/>
          <p:cNvSpPr/>
          <p:nvPr/>
        </p:nvSpPr>
        <p:spPr>
          <a:xfrm>
            <a:off x="4593335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0" name="object 1550"/>
          <p:cNvSpPr/>
          <p:nvPr/>
        </p:nvSpPr>
        <p:spPr>
          <a:xfrm>
            <a:off x="4593335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1" name="object 1551"/>
          <p:cNvSpPr/>
          <p:nvPr/>
        </p:nvSpPr>
        <p:spPr>
          <a:xfrm>
            <a:off x="4593335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2" name="object 1552"/>
          <p:cNvSpPr/>
          <p:nvPr/>
        </p:nvSpPr>
        <p:spPr>
          <a:xfrm>
            <a:off x="4591811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3" name="object 1553"/>
          <p:cNvSpPr/>
          <p:nvPr/>
        </p:nvSpPr>
        <p:spPr>
          <a:xfrm>
            <a:off x="4593335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4" name="object 1554"/>
          <p:cNvSpPr/>
          <p:nvPr/>
        </p:nvSpPr>
        <p:spPr>
          <a:xfrm>
            <a:off x="4593335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5" name="object 1555"/>
          <p:cNvSpPr/>
          <p:nvPr/>
        </p:nvSpPr>
        <p:spPr>
          <a:xfrm>
            <a:off x="4591811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6" name="object 1556"/>
          <p:cNvSpPr/>
          <p:nvPr/>
        </p:nvSpPr>
        <p:spPr>
          <a:xfrm>
            <a:off x="4593335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7" name="object 1557"/>
          <p:cNvSpPr/>
          <p:nvPr/>
        </p:nvSpPr>
        <p:spPr>
          <a:xfrm>
            <a:off x="4593335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8" name="object 1558"/>
          <p:cNvSpPr/>
          <p:nvPr/>
        </p:nvSpPr>
        <p:spPr>
          <a:xfrm>
            <a:off x="4591811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9" name="object 1559"/>
          <p:cNvSpPr/>
          <p:nvPr/>
        </p:nvSpPr>
        <p:spPr>
          <a:xfrm>
            <a:off x="4593335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0" name="object 1560"/>
          <p:cNvSpPr/>
          <p:nvPr/>
        </p:nvSpPr>
        <p:spPr>
          <a:xfrm>
            <a:off x="4593335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1" name="object 1561"/>
          <p:cNvSpPr/>
          <p:nvPr/>
        </p:nvSpPr>
        <p:spPr>
          <a:xfrm>
            <a:off x="4591811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2" name="object 1562"/>
          <p:cNvSpPr/>
          <p:nvPr/>
        </p:nvSpPr>
        <p:spPr>
          <a:xfrm>
            <a:off x="4591811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3" name="object 1563"/>
          <p:cNvSpPr/>
          <p:nvPr/>
        </p:nvSpPr>
        <p:spPr>
          <a:xfrm>
            <a:off x="4593335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4" name="object 1564"/>
          <p:cNvSpPr/>
          <p:nvPr/>
        </p:nvSpPr>
        <p:spPr>
          <a:xfrm>
            <a:off x="4593335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5" name="object 1565"/>
          <p:cNvSpPr/>
          <p:nvPr/>
        </p:nvSpPr>
        <p:spPr>
          <a:xfrm>
            <a:off x="4593335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6" name="object 1566"/>
          <p:cNvSpPr/>
          <p:nvPr/>
        </p:nvSpPr>
        <p:spPr>
          <a:xfrm>
            <a:off x="4591811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7" name="object 1567"/>
          <p:cNvSpPr/>
          <p:nvPr/>
        </p:nvSpPr>
        <p:spPr>
          <a:xfrm>
            <a:off x="4593335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8" name="object 1568"/>
          <p:cNvSpPr/>
          <p:nvPr/>
        </p:nvSpPr>
        <p:spPr>
          <a:xfrm>
            <a:off x="4591811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9" name="object 1569"/>
          <p:cNvSpPr/>
          <p:nvPr/>
        </p:nvSpPr>
        <p:spPr>
          <a:xfrm>
            <a:off x="4593335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0" name="object 1570"/>
          <p:cNvSpPr/>
          <p:nvPr/>
        </p:nvSpPr>
        <p:spPr>
          <a:xfrm>
            <a:off x="4593335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1" name="object 1571"/>
          <p:cNvSpPr/>
          <p:nvPr/>
        </p:nvSpPr>
        <p:spPr>
          <a:xfrm>
            <a:off x="4593335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2" name="object 1572"/>
          <p:cNvSpPr/>
          <p:nvPr/>
        </p:nvSpPr>
        <p:spPr>
          <a:xfrm>
            <a:off x="4591811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3" name="object 1573"/>
          <p:cNvSpPr/>
          <p:nvPr/>
        </p:nvSpPr>
        <p:spPr>
          <a:xfrm>
            <a:off x="4593335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4" name="object 1574"/>
          <p:cNvSpPr/>
          <p:nvPr/>
        </p:nvSpPr>
        <p:spPr>
          <a:xfrm>
            <a:off x="4591811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5" name="object 1575"/>
          <p:cNvSpPr/>
          <p:nvPr/>
        </p:nvSpPr>
        <p:spPr>
          <a:xfrm>
            <a:off x="4593335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6" name="object 1576"/>
          <p:cNvSpPr/>
          <p:nvPr/>
        </p:nvSpPr>
        <p:spPr>
          <a:xfrm>
            <a:off x="4593335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7" name="object 1577"/>
          <p:cNvSpPr/>
          <p:nvPr/>
        </p:nvSpPr>
        <p:spPr>
          <a:xfrm>
            <a:off x="4593335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8" name="object 1578"/>
          <p:cNvSpPr/>
          <p:nvPr/>
        </p:nvSpPr>
        <p:spPr>
          <a:xfrm>
            <a:off x="4593335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9" name="object 1579"/>
          <p:cNvSpPr/>
          <p:nvPr/>
        </p:nvSpPr>
        <p:spPr>
          <a:xfrm>
            <a:off x="4591811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0" name="object 1580"/>
          <p:cNvSpPr/>
          <p:nvPr/>
        </p:nvSpPr>
        <p:spPr>
          <a:xfrm>
            <a:off x="4594859" y="8278368"/>
            <a:ext cx="231775" cy="449580"/>
          </a:xfrm>
          <a:custGeom>
            <a:avLst/>
            <a:gdLst/>
            <a:ahLst/>
            <a:cxnLst/>
            <a:rect l="l" t="t" r="r" b="b"/>
            <a:pathLst>
              <a:path w="231775" h="449579">
                <a:moveTo>
                  <a:pt x="0" y="0"/>
                </a:moveTo>
                <a:lnTo>
                  <a:pt x="231648" y="0"/>
                </a:lnTo>
                <a:lnTo>
                  <a:pt x="231648" y="449579"/>
                </a:lnTo>
                <a:lnTo>
                  <a:pt x="0" y="449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1" name="object 1581"/>
          <p:cNvSpPr/>
          <p:nvPr/>
        </p:nvSpPr>
        <p:spPr>
          <a:xfrm>
            <a:off x="4591811" y="8273796"/>
            <a:ext cx="237743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2" name="object 1582"/>
          <p:cNvSpPr/>
          <p:nvPr/>
        </p:nvSpPr>
        <p:spPr>
          <a:xfrm>
            <a:off x="4591811" y="8275320"/>
            <a:ext cx="238125" cy="455930"/>
          </a:xfrm>
          <a:custGeom>
            <a:avLst/>
            <a:gdLst/>
            <a:ahLst/>
            <a:cxnLst/>
            <a:rect l="l" t="t" r="r" b="b"/>
            <a:pathLst>
              <a:path w="238125" h="455929">
                <a:moveTo>
                  <a:pt x="236220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454151"/>
                </a:lnTo>
                <a:lnTo>
                  <a:pt x="1524" y="455675"/>
                </a:lnTo>
                <a:lnTo>
                  <a:pt x="236220" y="455675"/>
                </a:lnTo>
                <a:lnTo>
                  <a:pt x="237743" y="454151"/>
                </a:lnTo>
                <a:lnTo>
                  <a:pt x="237743" y="452627"/>
                </a:lnTo>
                <a:lnTo>
                  <a:pt x="4572" y="452627"/>
                </a:lnTo>
                <a:lnTo>
                  <a:pt x="3048" y="451103"/>
                </a:lnTo>
                <a:lnTo>
                  <a:pt x="4572" y="451103"/>
                </a:lnTo>
                <a:lnTo>
                  <a:pt x="4572" y="4571"/>
                </a:lnTo>
                <a:lnTo>
                  <a:pt x="3048" y="4571"/>
                </a:lnTo>
                <a:lnTo>
                  <a:pt x="4572" y="3047"/>
                </a:lnTo>
                <a:lnTo>
                  <a:pt x="237743" y="3047"/>
                </a:lnTo>
                <a:lnTo>
                  <a:pt x="237743" y="1523"/>
                </a:lnTo>
                <a:lnTo>
                  <a:pt x="236220" y="0"/>
                </a:lnTo>
                <a:close/>
              </a:path>
              <a:path w="238125" h="455929">
                <a:moveTo>
                  <a:pt x="4572" y="451103"/>
                </a:moveTo>
                <a:lnTo>
                  <a:pt x="3048" y="451103"/>
                </a:lnTo>
                <a:lnTo>
                  <a:pt x="4572" y="452627"/>
                </a:lnTo>
                <a:lnTo>
                  <a:pt x="4572" y="451103"/>
                </a:lnTo>
                <a:close/>
              </a:path>
              <a:path w="238125" h="455929">
                <a:moveTo>
                  <a:pt x="233172" y="451103"/>
                </a:moveTo>
                <a:lnTo>
                  <a:pt x="4572" y="451103"/>
                </a:lnTo>
                <a:lnTo>
                  <a:pt x="4572" y="452627"/>
                </a:lnTo>
                <a:lnTo>
                  <a:pt x="233172" y="452627"/>
                </a:lnTo>
                <a:lnTo>
                  <a:pt x="233172" y="451103"/>
                </a:lnTo>
                <a:close/>
              </a:path>
              <a:path w="238125" h="455929">
                <a:moveTo>
                  <a:pt x="233172" y="3047"/>
                </a:moveTo>
                <a:lnTo>
                  <a:pt x="233172" y="452627"/>
                </a:lnTo>
                <a:lnTo>
                  <a:pt x="234696" y="451103"/>
                </a:lnTo>
                <a:lnTo>
                  <a:pt x="237743" y="451103"/>
                </a:lnTo>
                <a:lnTo>
                  <a:pt x="237743" y="4571"/>
                </a:lnTo>
                <a:lnTo>
                  <a:pt x="234696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3" y="451103"/>
                </a:moveTo>
                <a:lnTo>
                  <a:pt x="234696" y="451103"/>
                </a:lnTo>
                <a:lnTo>
                  <a:pt x="233172" y="452627"/>
                </a:lnTo>
                <a:lnTo>
                  <a:pt x="237743" y="452627"/>
                </a:lnTo>
                <a:lnTo>
                  <a:pt x="237743" y="451103"/>
                </a:lnTo>
                <a:close/>
              </a:path>
              <a:path w="238125" h="455929">
                <a:moveTo>
                  <a:pt x="4572" y="3047"/>
                </a:moveTo>
                <a:lnTo>
                  <a:pt x="3048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8125" h="455929">
                <a:moveTo>
                  <a:pt x="233172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3" y="3047"/>
                </a:moveTo>
                <a:lnTo>
                  <a:pt x="233172" y="3047"/>
                </a:lnTo>
                <a:lnTo>
                  <a:pt x="234696" y="4571"/>
                </a:lnTo>
                <a:lnTo>
                  <a:pt x="237743" y="4571"/>
                </a:lnTo>
                <a:lnTo>
                  <a:pt x="237743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3" name="object 1583"/>
          <p:cNvSpPr/>
          <p:nvPr/>
        </p:nvSpPr>
        <p:spPr>
          <a:xfrm>
            <a:off x="5071871" y="8273796"/>
            <a:ext cx="239267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4" name="object 1584"/>
          <p:cNvSpPr/>
          <p:nvPr/>
        </p:nvSpPr>
        <p:spPr>
          <a:xfrm>
            <a:off x="5071871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5" name="object 1585"/>
          <p:cNvSpPr/>
          <p:nvPr/>
        </p:nvSpPr>
        <p:spPr>
          <a:xfrm>
            <a:off x="5071871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6" name="object 1586"/>
          <p:cNvSpPr/>
          <p:nvPr/>
        </p:nvSpPr>
        <p:spPr>
          <a:xfrm>
            <a:off x="5073396" y="8279892"/>
            <a:ext cx="0" cy="445134"/>
          </a:xfrm>
          <a:custGeom>
            <a:avLst/>
            <a:gdLst/>
            <a:ahLst/>
            <a:cxnLst/>
            <a:rect l="l" t="t" r="r" b="b"/>
            <a:pathLst>
              <a:path w="0" h="445134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7" name="object 1587"/>
          <p:cNvSpPr/>
          <p:nvPr/>
        </p:nvSpPr>
        <p:spPr>
          <a:xfrm>
            <a:off x="5071871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8" name="object 1588"/>
          <p:cNvSpPr/>
          <p:nvPr/>
        </p:nvSpPr>
        <p:spPr>
          <a:xfrm>
            <a:off x="5073396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9" name="object 1589"/>
          <p:cNvSpPr/>
          <p:nvPr/>
        </p:nvSpPr>
        <p:spPr>
          <a:xfrm>
            <a:off x="5071871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0" name="object 1590"/>
          <p:cNvSpPr/>
          <p:nvPr/>
        </p:nvSpPr>
        <p:spPr>
          <a:xfrm>
            <a:off x="5071871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1" name="object 1591"/>
          <p:cNvSpPr/>
          <p:nvPr/>
        </p:nvSpPr>
        <p:spPr>
          <a:xfrm>
            <a:off x="5073396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2" name="object 1592"/>
          <p:cNvSpPr/>
          <p:nvPr/>
        </p:nvSpPr>
        <p:spPr>
          <a:xfrm>
            <a:off x="5071871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3" name="object 1593"/>
          <p:cNvSpPr/>
          <p:nvPr/>
        </p:nvSpPr>
        <p:spPr>
          <a:xfrm>
            <a:off x="5071871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4" name="object 1594"/>
          <p:cNvSpPr/>
          <p:nvPr/>
        </p:nvSpPr>
        <p:spPr>
          <a:xfrm>
            <a:off x="5073396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5" name="object 1595"/>
          <p:cNvSpPr/>
          <p:nvPr/>
        </p:nvSpPr>
        <p:spPr>
          <a:xfrm>
            <a:off x="5071871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6" name="object 1596"/>
          <p:cNvSpPr/>
          <p:nvPr/>
        </p:nvSpPr>
        <p:spPr>
          <a:xfrm>
            <a:off x="5073396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7" name="object 1597"/>
          <p:cNvSpPr/>
          <p:nvPr/>
        </p:nvSpPr>
        <p:spPr>
          <a:xfrm>
            <a:off x="5071871" y="86791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8" name="object 1598"/>
          <p:cNvSpPr/>
          <p:nvPr/>
        </p:nvSpPr>
        <p:spPr>
          <a:xfrm>
            <a:off x="5071871" y="86768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9" name="object 1599"/>
          <p:cNvSpPr/>
          <p:nvPr/>
        </p:nvSpPr>
        <p:spPr>
          <a:xfrm>
            <a:off x="5071871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0" name="object 1600"/>
          <p:cNvSpPr/>
          <p:nvPr/>
        </p:nvSpPr>
        <p:spPr>
          <a:xfrm>
            <a:off x="5073396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1" name="object 1601"/>
          <p:cNvSpPr/>
          <p:nvPr/>
        </p:nvSpPr>
        <p:spPr>
          <a:xfrm>
            <a:off x="5071871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2" name="object 1602"/>
          <p:cNvSpPr/>
          <p:nvPr/>
        </p:nvSpPr>
        <p:spPr>
          <a:xfrm>
            <a:off x="5071871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3" name="object 1603"/>
          <p:cNvSpPr/>
          <p:nvPr/>
        </p:nvSpPr>
        <p:spPr>
          <a:xfrm>
            <a:off x="5071871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4" name="object 1604"/>
          <p:cNvSpPr/>
          <p:nvPr/>
        </p:nvSpPr>
        <p:spPr>
          <a:xfrm>
            <a:off x="5071871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5" name="object 1605"/>
          <p:cNvSpPr/>
          <p:nvPr/>
        </p:nvSpPr>
        <p:spPr>
          <a:xfrm>
            <a:off x="5073396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6" name="object 1606"/>
          <p:cNvSpPr/>
          <p:nvPr/>
        </p:nvSpPr>
        <p:spPr>
          <a:xfrm>
            <a:off x="5071871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7" name="object 1607"/>
          <p:cNvSpPr/>
          <p:nvPr/>
        </p:nvSpPr>
        <p:spPr>
          <a:xfrm>
            <a:off x="5071871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8" name="object 1608"/>
          <p:cNvSpPr/>
          <p:nvPr/>
        </p:nvSpPr>
        <p:spPr>
          <a:xfrm>
            <a:off x="5073396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9" name="object 1609"/>
          <p:cNvSpPr/>
          <p:nvPr/>
        </p:nvSpPr>
        <p:spPr>
          <a:xfrm>
            <a:off x="5073396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0" name="object 1610"/>
          <p:cNvSpPr/>
          <p:nvPr/>
        </p:nvSpPr>
        <p:spPr>
          <a:xfrm>
            <a:off x="5071871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1" name="object 1611"/>
          <p:cNvSpPr/>
          <p:nvPr/>
        </p:nvSpPr>
        <p:spPr>
          <a:xfrm>
            <a:off x="5071871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2" name="object 1612"/>
          <p:cNvSpPr/>
          <p:nvPr/>
        </p:nvSpPr>
        <p:spPr>
          <a:xfrm>
            <a:off x="5071871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3" name="object 1613"/>
          <p:cNvSpPr/>
          <p:nvPr/>
        </p:nvSpPr>
        <p:spPr>
          <a:xfrm>
            <a:off x="5073396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4" name="object 1614"/>
          <p:cNvSpPr/>
          <p:nvPr/>
        </p:nvSpPr>
        <p:spPr>
          <a:xfrm>
            <a:off x="5073396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5" name="object 1615"/>
          <p:cNvSpPr/>
          <p:nvPr/>
        </p:nvSpPr>
        <p:spPr>
          <a:xfrm>
            <a:off x="5071871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6" name="object 1616"/>
          <p:cNvSpPr/>
          <p:nvPr/>
        </p:nvSpPr>
        <p:spPr>
          <a:xfrm>
            <a:off x="5071871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7" name="object 1617"/>
          <p:cNvSpPr/>
          <p:nvPr/>
        </p:nvSpPr>
        <p:spPr>
          <a:xfrm>
            <a:off x="5071871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8" name="object 1618"/>
          <p:cNvSpPr/>
          <p:nvPr/>
        </p:nvSpPr>
        <p:spPr>
          <a:xfrm>
            <a:off x="5073396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9" name="object 1619"/>
          <p:cNvSpPr/>
          <p:nvPr/>
        </p:nvSpPr>
        <p:spPr>
          <a:xfrm>
            <a:off x="5071871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0" name="object 1620"/>
          <p:cNvSpPr/>
          <p:nvPr/>
        </p:nvSpPr>
        <p:spPr>
          <a:xfrm>
            <a:off x="5071871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1" name="object 1621"/>
          <p:cNvSpPr/>
          <p:nvPr/>
        </p:nvSpPr>
        <p:spPr>
          <a:xfrm>
            <a:off x="5073396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2" name="object 1622"/>
          <p:cNvSpPr/>
          <p:nvPr/>
        </p:nvSpPr>
        <p:spPr>
          <a:xfrm>
            <a:off x="5071871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3" name="object 1623"/>
          <p:cNvSpPr/>
          <p:nvPr/>
        </p:nvSpPr>
        <p:spPr>
          <a:xfrm>
            <a:off x="5071871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4" name="object 1624"/>
          <p:cNvSpPr/>
          <p:nvPr/>
        </p:nvSpPr>
        <p:spPr>
          <a:xfrm>
            <a:off x="5073396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5" name="object 1625"/>
          <p:cNvSpPr/>
          <p:nvPr/>
        </p:nvSpPr>
        <p:spPr>
          <a:xfrm>
            <a:off x="5071871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6" name="object 1626"/>
          <p:cNvSpPr/>
          <p:nvPr/>
        </p:nvSpPr>
        <p:spPr>
          <a:xfrm>
            <a:off x="5071871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7" name="object 1627"/>
          <p:cNvSpPr/>
          <p:nvPr/>
        </p:nvSpPr>
        <p:spPr>
          <a:xfrm>
            <a:off x="5073396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8" name="object 1628"/>
          <p:cNvSpPr/>
          <p:nvPr/>
        </p:nvSpPr>
        <p:spPr>
          <a:xfrm>
            <a:off x="5071871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9" name="object 1629"/>
          <p:cNvSpPr/>
          <p:nvPr/>
        </p:nvSpPr>
        <p:spPr>
          <a:xfrm>
            <a:off x="5071871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0" name="object 1630"/>
          <p:cNvSpPr/>
          <p:nvPr/>
        </p:nvSpPr>
        <p:spPr>
          <a:xfrm>
            <a:off x="5073396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1" name="object 1631"/>
          <p:cNvSpPr/>
          <p:nvPr/>
        </p:nvSpPr>
        <p:spPr>
          <a:xfrm>
            <a:off x="5071871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2" name="object 1632"/>
          <p:cNvSpPr/>
          <p:nvPr/>
        </p:nvSpPr>
        <p:spPr>
          <a:xfrm>
            <a:off x="5071871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3" name="object 1633"/>
          <p:cNvSpPr/>
          <p:nvPr/>
        </p:nvSpPr>
        <p:spPr>
          <a:xfrm>
            <a:off x="5073396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4" name="object 1634"/>
          <p:cNvSpPr/>
          <p:nvPr/>
        </p:nvSpPr>
        <p:spPr>
          <a:xfrm>
            <a:off x="5071871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5" name="object 1635"/>
          <p:cNvSpPr/>
          <p:nvPr/>
        </p:nvSpPr>
        <p:spPr>
          <a:xfrm>
            <a:off x="5071871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6" name="object 1636"/>
          <p:cNvSpPr/>
          <p:nvPr/>
        </p:nvSpPr>
        <p:spPr>
          <a:xfrm>
            <a:off x="5073396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7" name="object 1637"/>
          <p:cNvSpPr/>
          <p:nvPr/>
        </p:nvSpPr>
        <p:spPr>
          <a:xfrm>
            <a:off x="5071871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8" name="object 1638"/>
          <p:cNvSpPr/>
          <p:nvPr/>
        </p:nvSpPr>
        <p:spPr>
          <a:xfrm>
            <a:off x="5073396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9" name="object 1639"/>
          <p:cNvSpPr/>
          <p:nvPr/>
        </p:nvSpPr>
        <p:spPr>
          <a:xfrm>
            <a:off x="5073396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0" name="object 1640"/>
          <p:cNvSpPr/>
          <p:nvPr/>
        </p:nvSpPr>
        <p:spPr>
          <a:xfrm>
            <a:off x="5073396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1" name="object 1641"/>
          <p:cNvSpPr/>
          <p:nvPr/>
        </p:nvSpPr>
        <p:spPr>
          <a:xfrm>
            <a:off x="5073396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2" name="object 1642"/>
          <p:cNvSpPr/>
          <p:nvPr/>
        </p:nvSpPr>
        <p:spPr>
          <a:xfrm>
            <a:off x="5071871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3" name="object 1643"/>
          <p:cNvSpPr/>
          <p:nvPr/>
        </p:nvSpPr>
        <p:spPr>
          <a:xfrm>
            <a:off x="5073396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4" name="object 1644"/>
          <p:cNvSpPr/>
          <p:nvPr/>
        </p:nvSpPr>
        <p:spPr>
          <a:xfrm>
            <a:off x="5071871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5" name="object 1645"/>
          <p:cNvSpPr/>
          <p:nvPr/>
        </p:nvSpPr>
        <p:spPr>
          <a:xfrm>
            <a:off x="5073396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6" name="object 1646"/>
          <p:cNvSpPr/>
          <p:nvPr/>
        </p:nvSpPr>
        <p:spPr>
          <a:xfrm>
            <a:off x="5073396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7" name="object 1647"/>
          <p:cNvSpPr/>
          <p:nvPr/>
        </p:nvSpPr>
        <p:spPr>
          <a:xfrm>
            <a:off x="5073396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8" name="object 1648"/>
          <p:cNvSpPr/>
          <p:nvPr/>
        </p:nvSpPr>
        <p:spPr>
          <a:xfrm>
            <a:off x="5071871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9" name="object 1649"/>
          <p:cNvSpPr/>
          <p:nvPr/>
        </p:nvSpPr>
        <p:spPr>
          <a:xfrm>
            <a:off x="5073396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0" name="object 1650"/>
          <p:cNvSpPr/>
          <p:nvPr/>
        </p:nvSpPr>
        <p:spPr>
          <a:xfrm>
            <a:off x="5071871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1" name="object 1651"/>
          <p:cNvSpPr/>
          <p:nvPr/>
        </p:nvSpPr>
        <p:spPr>
          <a:xfrm>
            <a:off x="5073396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2" name="object 1652"/>
          <p:cNvSpPr/>
          <p:nvPr/>
        </p:nvSpPr>
        <p:spPr>
          <a:xfrm>
            <a:off x="5073396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3" name="object 1653"/>
          <p:cNvSpPr/>
          <p:nvPr/>
        </p:nvSpPr>
        <p:spPr>
          <a:xfrm>
            <a:off x="5073396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4" name="object 1654"/>
          <p:cNvSpPr/>
          <p:nvPr/>
        </p:nvSpPr>
        <p:spPr>
          <a:xfrm>
            <a:off x="5073396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5" name="object 1655"/>
          <p:cNvSpPr/>
          <p:nvPr/>
        </p:nvSpPr>
        <p:spPr>
          <a:xfrm>
            <a:off x="5071871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6" name="object 1656"/>
          <p:cNvSpPr/>
          <p:nvPr/>
        </p:nvSpPr>
        <p:spPr>
          <a:xfrm>
            <a:off x="5073396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7" name="object 1657"/>
          <p:cNvSpPr/>
          <p:nvPr/>
        </p:nvSpPr>
        <p:spPr>
          <a:xfrm>
            <a:off x="5073396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8" name="object 1658"/>
          <p:cNvSpPr/>
          <p:nvPr/>
        </p:nvSpPr>
        <p:spPr>
          <a:xfrm>
            <a:off x="5071871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9" name="object 1659"/>
          <p:cNvSpPr/>
          <p:nvPr/>
        </p:nvSpPr>
        <p:spPr>
          <a:xfrm>
            <a:off x="5073396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0" name="object 1660"/>
          <p:cNvSpPr/>
          <p:nvPr/>
        </p:nvSpPr>
        <p:spPr>
          <a:xfrm>
            <a:off x="5073396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1" name="object 1661"/>
          <p:cNvSpPr/>
          <p:nvPr/>
        </p:nvSpPr>
        <p:spPr>
          <a:xfrm>
            <a:off x="5073396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2" name="object 1662"/>
          <p:cNvSpPr/>
          <p:nvPr/>
        </p:nvSpPr>
        <p:spPr>
          <a:xfrm>
            <a:off x="5073396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3" name="object 1663"/>
          <p:cNvSpPr/>
          <p:nvPr/>
        </p:nvSpPr>
        <p:spPr>
          <a:xfrm>
            <a:off x="5071871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4" name="object 1664"/>
          <p:cNvSpPr/>
          <p:nvPr/>
        </p:nvSpPr>
        <p:spPr>
          <a:xfrm>
            <a:off x="5073396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5" name="object 1665"/>
          <p:cNvSpPr/>
          <p:nvPr/>
        </p:nvSpPr>
        <p:spPr>
          <a:xfrm>
            <a:off x="5071871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6" name="object 1666"/>
          <p:cNvSpPr/>
          <p:nvPr/>
        </p:nvSpPr>
        <p:spPr>
          <a:xfrm>
            <a:off x="5073396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7" name="object 1667"/>
          <p:cNvSpPr/>
          <p:nvPr/>
        </p:nvSpPr>
        <p:spPr>
          <a:xfrm>
            <a:off x="5073396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8" name="object 1668"/>
          <p:cNvSpPr/>
          <p:nvPr/>
        </p:nvSpPr>
        <p:spPr>
          <a:xfrm>
            <a:off x="5071871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9" name="object 1669"/>
          <p:cNvSpPr/>
          <p:nvPr/>
        </p:nvSpPr>
        <p:spPr>
          <a:xfrm>
            <a:off x="5073396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0" name="object 1670"/>
          <p:cNvSpPr/>
          <p:nvPr/>
        </p:nvSpPr>
        <p:spPr>
          <a:xfrm>
            <a:off x="5071871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1" name="object 1671"/>
          <p:cNvSpPr/>
          <p:nvPr/>
        </p:nvSpPr>
        <p:spPr>
          <a:xfrm>
            <a:off x="5071871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2" name="object 1672"/>
          <p:cNvSpPr/>
          <p:nvPr/>
        </p:nvSpPr>
        <p:spPr>
          <a:xfrm>
            <a:off x="5073396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3" name="object 1673"/>
          <p:cNvSpPr/>
          <p:nvPr/>
        </p:nvSpPr>
        <p:spPr>
          <a:xfrm>
            <a:off x="5073396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4" name="object 1674"/>
          <p:cNvSpPr/>
          <p:nvPr/>
        </p:nvSpPr>
        <p:spPr>
          <a:xfrm>
            <a:off x="5073396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5" name="object 1675"/>
          <p:cNvSpPr/>
          <p:nvPr/>
        </p:nvSpPr>
        <p:spPr>
          <a:xfrm>
            <a:off x="5071871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6" name="object 1676"/>
          <p:cNvSpPr/>
          <p:nvPr/>
        </p:nvSpPr>
        <p:spPr>
          <a:xfrm>
            <a:off x="5073396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7" name="object 1677"/>
          <p:cNvSpPr/>
          <p:nvPr/>
        </p:nvSpPr>
        <p:spPr>
          <a:xfrm>
            <a:off x="5073396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8" name="object 1678"/>
          <p:cNvSpPr/>
          <p:nvPr/>
        </p:nvSpPr>
        <p:spPr>
          <a:xfrm>
            <a:off x="5071871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9" name="object 1679"/>
          <p:cNvSpPr/>
          <p:nvPr/>
        </p:nvSpPr>
        <p:spPr>
          <a:xfrm>
            <a:off x="5073396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0" name="object 1680"/>
          <p:cNvSpPr/>
          <p:nvPr/>
        </p:nvSpPr>
        <p:spPr>
          <a:xfrm>
            <a:off x="5073396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1" name="object 1681"/>
          <p:cNvSpPr/>
          <p:nvPr/>
        </p:nvSpPr>
        <p:spPr>
          <a:xfrm>
            <a:off x="5071871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2" name="object 1682"/>
          <p:cNvSpPr/>
          <p:nvPr/>
        </p:nvSpPr>
        <p:spPr>
          <a:xfrm>
            <a:off x="5073396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3" name="object 1683"/>
          <p:cNvSpPr/>
          <p:nvPr/>
        </p:nvSpPr>
        <p:spPr>
          <a:xfrm>
            <a:off x="5073396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4" name="object 1684"/>
          <p:cNvSpPr/>
          <p:nvPr/>
        </p:nvSpPr>
        <p:spPr>
          <a:xfrm>
            <a:off x="5071871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5" name="object 1685"/>
          <p:cNvSpPr/>
          <p:nvPr/>
        </p:nvSpPr>
        <p:spPr>
          <a:xfrm>
            <a:off x="5071871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6" name="object 1686"/>
          <p:cNvSpPr/>
          <p:nvPr/>
        </p:nvSpPr>
        <p:spPr>
          <a:xfrm>
            <a:off x="5073396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7" name="object 1687"/>
          <p:cNvSpPr/>
          <p:nvPr/>
        </p:nvSpPr>
        <p:spPr>
          <a:xfrm>
            <a:off x="5073396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8" name="object 1688"/>
          <p:cNvSpPr/>
          <p:nvPr/>
        </p:nvSpPr>
        <p:spPr>
          <a:xfrm>
            <a:off x="5073396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9" name="object 1689"/>
          <p:cNvSpPr/>
          <p:nvPr/>
        </p:nvSpPr>
        <p:spPr>
          <a:xfrm>
            <a:off x="5071871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0" name="object 1690"/>
          <p:cNvSpPr/>
          <p:nvPr/>
        </p:nvSpPr>
        <p:spPr>
          <a:xfrm>
            <a:off x="5073396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1" name="object 1691"/>
          <p:cNvSpPr/>
          <p:nvPr/>
        </p:nvSpPr>
        <p:spPr>
          <a:xfrm>
            <a:off x="5071871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2" name="object 1692"/>
          <p:cNvSpPr/>
          <p:nvPr/>
        </p:nvSpPr>
        <p:spPr>
          <a:xfrm>
            <a:off x="5073396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3" name="object 1693"/>
          <p:cNvSpPr/>
          <p:nvPr/>
        </p:nvSpPr>
        <p:spPr>
          <a:xfrm>
            <a:off x="5073396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4" name="object 1694"/>
          <p:cNvSpPr/>
          <p:nvPr/>
        </p:nvSpPr>
        <p:spPr>
          <a:xfrm>
            <a:off x="5073396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5" name="object 1695"/>
          <p:cNvSpPr/>
          <p:nvPr/>
        </p:nvSpPr>
        <p:spPr>
          <a:xfrm>
            <a:off x="5071871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6" name="object 1696"/>
          <p:cNvSpPr/>
          <p:nvPr/>
        </p:nvSpPr>
        <p:spPr>
          <a:xfrm>
            <a:off x="5073396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7" name="object 1697"/>
          <p:cNvSpPr/>
          <p:nvPr/>
        </p:nvSpPr>
        <p:spPr>
          <a:xfrm>
            <a:off x="5071871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8" name="object 1698"/>
          <p:cNvSpPr/>
          <p:nvPr/>
        </p:nvSpPr>
        <p:spPr>
          <a:xfrm>
            <a:off x="5073396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9" name="object 1699"/>
          <p:cNvSpPr/>
          <p:nvPr/>
        </p:nvSpPr>
        <p:spPr>
          <a:xfrm>
            <a:off x="5073396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0" name="object 1700"/>
          <p:cNvSpPr/>
          <p:nvPr/>
        </p:nvSpPr>
        <p:spPr>
          <a:xfrm>
            <a:off x="5073396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1" name="object 1701"/>
          <p:cNvSpPr/>
          <p:nvPr/>
        </p:nvSpPr>
        <p:spPr>
          <a:xfrm>
            <a:off x="5073396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2" name="object 1702"/>
          <p:cNvSpPr/>
          <p:nvPr/>
        </p:nvSpPr>
        <p:spPr>
          <a:xfrm>
            <a:off x="5071871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3" name="object 1703"/>
          <p:cNvSpPr/>
          <p:nvPr/>
        </p:nvSpPr>
        <p:spPr>
          <a:xfrm>
            <a:off x="5071871" y="8273796"/>
            <a:ext cx="239267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4" name="object 1704"/>
          <p:cNvSpPr/>
          <p:nvPr/>
        </p:nvSpPr>
        <p:spPr>
          <a:xfrm>
            <a:off x="5071871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5" name="object 1705"/>
          <p:cNvSpPr/>
          <p:nvPr/>
        </p:nvSpPr>
        <p:spPr>
          <a:xfrm>
            <a:off x="5071871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6" name="object 1706"/>
          <p:cNvSpPr/>
          <p:nvPr/>
        </p:nvSpPr>
        <p:spPr>
          <a:xfrm>
            <a:off x="5073396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7" name="object 1707"/>
          <p:cNvSpPr/>
          <p:nvPr/>
        </p:nvSpPr>
        <p:spPr>
          <a:xfrm>
            <a:off x="5071871" y="8714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8" name="object 1708"/>
          <p:cNvSpPr/>
          <p:nvPr/>
        </p:nvSpPr>
        <p:spPr>
          <a:xfrm>
            <a:off x="5071871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9" name="object 1709"/>
          <p:cNvSpPr/>
          <p:nvPr/>
        </p:nvSpPr>
        <p:spPr>
          <a:xfrm>
            <a:off x="5073396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0" name="object 1710"/>
          <p:cNvSpPr/>
          <p:nvPr/>
        </p:nvSpPr>
        <p:spPr>
          <a:xfrm>
            <a:off x="5071871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1" name="object 1711"/>
          <p:cNvSpPr/>
          <p:nvPr/>
        </p:nvSpPr>
        <p:spPr>
          <a:xfrm>
            <a:off x="5071871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2" name="object 1712"/>
          <p:cNvSpPr/>
          <p:nvPr/>
        </p:nvSpPr>
        <p:spPr>
          <a:xfrm>
            <a:off x="5073396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3" name="object 1713"/>
          <p:cNvSpPr/>
          <p:nvPr/>
        </p:nvSpPr>
        <p:spPr>
          <a:xfrm>
            <a:off x="5071871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4" name="object 1714"/>
          <p:cNvSpPr/>
          <p:nvPr/>
        </p:nvSpPr>
        <p:spPr>
          <a:xfrm>
            <a:off x="5071871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5" name="object 1715"/>
          <p:cNvSpPr/>
          <p:nvPr/>
        </p:nvSpPr>
        <p:spPr>
          <a:xfrm>
            <a:off x="5073396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6" name="object 1716"/>
          <p:cNvSpPr/>
          <p:nvPr/>
        </p:nvSpPr>
        <p:spPr>
          <a:xfrm>
            <a:off x="5071871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7" name="object 1717"/>
          <p:cNvSpPr/>
          <p:nvPr/>
        </p:nvSpPr>
        <p:spPr>
          <a:xfrm>
            <a:off x="5073396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8" name="object 1718"/>
          <p:cNvSpPr/>
          <p:nvPr/>
        </p:nvSpPr>
        <p:spPr>
          <a:xfrm>
            <a:off x="5071871" y="86791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9" name="object 1719"/>
          <p:cNvSpPr/>
          <p:nvPr/>
        </p:nvSpPr>
        <p:spPr>
          <a:xfrm>
            <a:off x="5071871" y="86768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0" name="object 1720"/>
          <p:cNvSpPr/>
          <p:nvPr/>
        </p:nvSpPr>
        <p:spPr>
          <a:xfrm>
            <a:off x="5071871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1" name="object 1721"/>
          <p:cNvSpPr/>
          <p:nvPr/>
        </p:nvSpPr>
        <p:spPr>
          <a:xfrm>
            <a:off x="5073396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2" name="object 1722"/>
          <p:cNvSpPr/>
          <p:nvPr/>
        </p:nvSpPr>
        <p:spPr>
          <a:xfrm>
            <a:off x="5071871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3" name="object 1723"/>
          <p:cNvSpPr/>
          <p:nvPr/>
        </p:nvSpPr>
        <p:spPr>
          <a:xfrm>
            <a:off x="5071871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4" name="object 1724"/>
          <p:cNvSpPr/>
          <p:nvPr/>
        </p:nvSpPr>
        <p:spPr>
          <a:xfrm>
            <a:off x="5071871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5" name="object 1725"/>
          <p:cNvSpPr/>
          <p:nvPr/>
        </p:nvSpPr>
        <p:spPr>
          <a:xfrm>
            <a:off x="5071871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6" name="object 1726"/>
          <p:cNvSpPr/>
          <p:nvPr/>
        </p:nvSpPr>
        <p:spPr>
          <a:xfrm>
            <a:off x="5073396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7" name="object 1727"/>
          <p:cNvSpPr/>
          <p:nvPr/>
        </p:nvSpPr>
        <p:spPr>
          <a:xfrm>
            <a:off x="5071871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8" name="object 1728"/>
          <p:cNvSpPr/>
          <p:nvPr/>
        </p:nvSpPr>
        <p:spPr>
          <a:xfrm>
            <a:off x="5071871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9" name="object 1729"/>
          <p:cNvSpPr/>
          <p:nvPr/>
        </p:nvSpPr>
        <p:spPr>
          <a:xfrm>
            <a:off x="5073396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0" name="object 1730"/>
          <p:cNvSpPr/>
          <p:nvPr/>
        </p:nvSpPr>
        <p:spPr>
          <a:xfrm>
            <a:off x="5073396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1" name="object 1731"/>
          <p:cNvSpPr/>
          <p:nvPr/>
        </p:nvSpPr>
        <p:spPr>
          <a:xfrm>
            <a:off x="5071871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2" name="object 1732"/>
          <p:cNvSpPr/>
          <p:nvPr/>
        </p:nvSpPr>
        <p:spPr>
          <a:xfrm>
            <a:off x="5071871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3" name="object 1733"/>
          <p:cNvSpPr/>
          <p:nvPr/>
        </p:nvSpPr>
        <p:spPr>
          <a:xfrm>
            <a:off x="5071871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4" name="object 1734"/>
          <p:cNvSpPr/>
          <p:nvPr/>
        </p:nvSpPr>
        <p:spPr>
          <a:xfrm>
            <a:off x="5073396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5" name="object 1735"/>
          <p:cNvSpPr/>
          <p:nvPr/>
        </p:nvSpPr>
        <p:spPr>
          <a:xfrm>
            <a:off x="5073396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6" name="object 1736"/>
          <p:cNvSpPr/>
          <p:nvPr/>
        </p:nvSpPr>
        <p:spPr>
          <a:xfrm>
            <a:off x="5071871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7" name="object 1737"/>
          <p:cNvSpPr/>
          <p:nvPr/>
        </p:nvSpPr>
        <p:spPr>
          <a:xfrm>
            <a:off x="5071871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8" name="object 1738"/>
          <p:cNvSpPr/>
          <p:nvPr/>
        </p:nvSpPr>
        <p:spPr>
          <a:xfrm>
            <a:off x="5071871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9" name="object 1739"/>
          <p:cNvSpPr/>
          <p:nvPr/>
        </p:nvSpPr>
        <p:spPr>
          <a:xfrm>
            <a:off x="5073396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0" name="object 1740"/>
          <p:cNvSpPr/>
          <p:nvPr/>
        </p:nvSpPr>
        <p:spPr>
          <a:xfrm>
            <a:off x="5071871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1" name="object 1741"/>
          <p:cNvSpPr/>
          <p:nvPr/>
        </p:nvSpPr>
        <p:spPr>
          <a:xfrm>
            <a:off x="5071871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2" name="object 1742"/>
          <p:cNvSpPr/>
          <p:nvPr/>
        </p:nvSpPr>
        <p:spPr>
          <a:xfrm>
            <a:off x="5073396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3" name="object 1743"/>
          <p:cNvSpPr/>
          <p:nvPr/>
        </p:nvSpPr>
        <p:spPr>
          <a:xfrm>
            <a:off x="5071871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4" name="object 1744"/>
          <p:cNvSpPr/>
          <p:nvPr/>
        </p:nvSpPr>
        <p:spPr>
          <a:xfrm>
            <a:off x="5071871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5" name="object 1745"/>
          <p:cNvSpPr/>
          <p:nvPr/>
        </p:nvSpPr>
        <p:spPr>
          <a:xfrm>
            <a:off x="5073396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6" name="object 1746"/>
          <p:cNvSpPr/>
          <p:nvPr/>
        </p:nvSpPr>
        <p:spPr>
          <a:xfrm>
            <a:off x="5071871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7" name="object 1747"/>
          <p:cNvSpPr/>
          <p:nvPr/>
        </p:nvSpPr>
        <p:spPr>
          <a:xfrm>
            <a:off x="5071871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8" name="object 1748"/>
          <p:cNvSpPr/>
          <p:nvPr/>
        </p:nvSpPr>
        <p:spPr>
          <a:xfrm>
            <a:off x="5073396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9" name="object 1749"/>
          <p:cNvSpPr/>
          <p:nvPr/>
        </p:nvSpPr>
        <p:spPr>
          <a:xfrm>
            <a:off x="5071871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0" name="object 1750"/>
          <p:cNvSpPr/>
          <p:nvPr/>
        </p:nvSpPr>
        <p:spPr>
          <a:xfrm>
            <a:off x="5071871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1" name="object 1751"/>
          <p:cNvSpPr/>
          <p:nvPr/>
        </p:nvSpPr>
        <p:spPr>
          <a:xfrm>
            <a:off x="5073396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2" name="object 1752"/>
          <p:cNvSpPr/>
          <p:nvPr/>
        </p:nvSpPr>
        <p:spPr>
          <a:xfrm>
            <a:off x="5071871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3" name="object 1753"/>
          <p:cNvSpPr/>
          <p:nvPr/>
        </p:nvSpPr>
        <p:spPr>
          <a:xfrm>
            <a:off x="5071871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4" name="object 1754"/>
          <p:cNvSpPr/>
          <p:nvPr/>
        </p:nvSpPr>
        <p:spPr>
          <a:xfrm>
            <a:off x="5073396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5" name="object 1755"/>
          <p:cNvSpPr/>
          <p:nvPr/>
        </p:nvSpPr>
        <p:spPr>
          <a:xfrm>
            <a:off x="5071871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6" name="object 1756"/>
          <p:cNvSpPr/>
          <p:nvPr/>
        </p:nvSpPr>
        <p:spPr>
          <a:xfrm>
            <a:off x="5071871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7" name="object 1757"/>
          <p:cNvSpPr/>
          <p:nvPr/>
        </p:nvSpPr>
        <p:spPr>
          <a:xfrm>
            <a:off x="5073396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8" name="object 1758"/>
          <p:cNvSpPr/>
          <p:nvPr/>
        </p:nvSpPr>
        <p:spPr>
          <a:xfrm>
            <a:off x="5071871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9" name="object 1759"/>
          <p:cNvSpPr/>
          <p:nvPr/>
        </p:nvSpPr>
        <p:spPr>
          <a:xfrm>
            <a:off x="5073396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0" name="object 1760"/>
          <p:cNvSpPr/>
          <p:nvPr/>
        </p:nvSpPr>
        <p:spPr>
          <a:xfrm>
            <a:off x="5073396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1" name="object 1761"/>
          <p:cNvSpPr/>
          <p:nvPr/>
        </p:nvSpPr>
        <p:spPr>
          <a:xfrm>
            <a:off x="5073396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2" name="object 1762"/>
          <p:cNvSpPr/>
          <p:nvPr/>
        </p:nvSpPr>
        <p:spPr>
          <a:xfrm>
            <a:off x="5073396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3" name="object 1763"/>
          <p:cNvSpPr/>
          <p:nvPr/>
        </p:nvSpPr>
        <p:spPr>
          <a:xfrm>
            <a:off x="5071871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4" name="object 1764"/>
          <p:cNvSpPr/>
          <p:nvPr/>
        </p:nvSpPr>
        <p:spPr>
          <a:xfrm>
            <a:off x="5073396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5" name="object 1765"/>
          <p:cNvSpPr/>
          <p:nvPr/>
        </p:nvSpPr>
        <p:spPr>
          <a:xfrm>
            <a:off x="5071871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6" name="object 1766"/>
          <p:cNvSpPr/>
          <p:nvPr/>
        </p:nvSpPr>
        <p:spPr>
          <a:xfrm>
            <a:off x="5073396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7" name="object 1767"/>
          <p:cNvSpPr/>
          <p:nvPr/>
        </p:nvSpPr>
        <p:spPr>
          <a:xfrm>
            <a:off x="5073396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8" name="object 1768"/>
          <p:cNvSpPr/>
          <p:nvPr/>
        </p:nvSpPr>
        <p:spPr>
          <a:xfrm>
            <a:off x="5073396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9" name="object 1769"/>
          <p:cNvSpPr/>
          <p:nvPr/>
        </p:nvSpPr>
        <p:spPr>
          <a:xfrm>
            <a:off x="5071871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0" name="object 1770"/>
          <p:cNvSpPr/>
          <p:nvPr/>
        </p:nvSpPr>
        <p:spPr>
          <a:xfrm>
            <a:off x="5073396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1" name="object 1771"/>
          <p:cNvSpPr/>
          <p:nvPr/>
        </p:nvSpPr>
        <p:spPr>
          <a:xfrm>
            <a:off x="5071871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2" name="object 1772"/>
          <p:cNvSpPr/>
          <p:nvPr/>
        </p:nvSpPr>
        <p:spPr>
          <a:xfrm>
            <a:off x="5073396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3" name="object 1773"/>
          <p:cNvSpPr/>
          <p:nvPr/>
        </p:nvSpPr>
        <p:spPr>
          <a:xfrm>
            <a:off x="5073396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4" name="object 1774"/>
          <p:cNvSpPr/>
          <p:nvPr/>
        </p:nvSpPr>
        <p:spPr>
          <a:xfrm>
            <a:off x="5073396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5" name="object 1775"/>
          <p:cNvSpPr/>
          <p:nvPr/>
        </p:nvSpPr>
        <p:spPr>
          <a:xfrm>
            <a:off x="5073396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6" name="object 1776"/>
          <p:cNvSpPr/>
          <p:nvPr/>
        </p:nvSpPr>
        <p:spPr>
          <a:xfrm>
            <a:off x="5071871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7" name="object 1777"/>
          <p:cNvSpPr/>
          <p:nvPr/>
        </p:nvSpPr>
        <p:spPr>
          <a:xfrm>
            <a:off x="5073396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8" name="object 1778"/>
          <p:cNvSpPr/>
          <p:nvPr/>
        </p:nvSpPr>
        <p:spPr>
          <a:xfrm>
            <a:off x="5073396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9" name="object 1779"/>
          <p:cNvSpPr/>
          <p:nvPr/>
        </p:nvSpPr>
        <p:spPr>
          <a:xfrm>
            <a:off x="5071871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0" name="object 1780"/>
          <p:cNvSpPr/>
          <p:nvPr/>
        </p:nvSpPr>
        <p:spPr>
          <a:xfrm>
            <a:off x="5073396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1" name="object 1781"/>
          <p:cNvSpPr/>
          <p:nvPr/>
        </p:nvSpPr>
        <p:spPr>
          <a:xfrm>
            <a:off x="5073396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2" name="object 1782"/>
          <p:cNvSpPr/>
          <p:nvPr/>
        </p:nvSpPr>
        <p:spPr>
          <a:xfrm>
            <a:off x="5073396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3" name="object 1783"/>
          <p:cNvSpPr/>
          <p:nvPr/>
        </p:nvSpPr>
        <p:spPr>
          <a:xfrm>
            <a:off x="5073396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4" name="object 1784"/>
          <p:cNvSpPr/>
          <p:nvPr/>
        </p:nvSpPr>
        <p:spPr>
          <a:xfrm>
            <a:off x="5071871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5" name="object 1785"/>
          <p:cNvSpPr/>
          <p:nvPr/>
        </p:nvSpPr>
        <p:spPr>
          <a:xfrm>
            <a:off x="5073396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6" name="object 1786"/>
          <p:cNvSpPr/>
          <p:nvPr/>
        </p:nvSpPr>
        <p:spPr>
          <a:xfrm>
            <a:off x="5071871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7" name="object 1787"/>
          <p:cNvSpPr/>
          <p:nvPr/>
        </p:nvSpPr>
        <p:spPr>
          <a:xfrm>
            <a:off x="5073396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8" name="object 1788"/>
          <p:cNvSpPr/>
          <p:nvPr/>
        </p:nvSpPr>
        <p:spPr>
          <a:xfrm>
            <a:off x="5073396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9" name="object 1789"/>
          <p:cNvSpPr/>
          <p:nvPr/>
        </p:nvSpPr>
        <p:spPr>
          <a:xfrm>
            <a:off x="5071871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0" name="object 1790"/>
          <p:cNvSpPr/>
          <p:nvPr/>
        </p:nvSpPr>
        <p:spPr>
          <a:xfrm>
            <a:off x="5073396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1" name="object 1791"/>
          <p:cNvSpPr/>
          <p:nvPr/>
        </p:nvSpPr>
        <p:spPr>
          <a:xfrm>
            <a:off x="5071871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2" name="object 1792"/>
          <p:cNvSpPr/>
          <p:nvPr/>
        </p:nvSpPr>
        <p:spPr>
          <a:xfrm>
            <a:off x="5071871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3" name="object 1793"/>
          <p:cNvSpPr/>
          <p:nvPr/>
        </p:nvSpPr>
        <p:spPr>
          <a:xfrm>
            <a:off x="5073396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4" name="object 1794"/>
          <p:cNvSpPr/>
          <p:nvPr/>
        </p:nvSpPr>
        <p:spPr>
          <a:xfrm>
            <a:off x="5073396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5" name="object 1795"/>
          <p:cNvSpPr/>
          <p:nvPr/>
        </p:nvSpPr>
        <p:spPr>
          <a:xfrm>
            <a:off x="5073396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6" name="object 1796"/>
          <p:cNvSpPr/>
          <p:nvPr/>
        </p:nvSpPr>
        <p:spPr>
          <a:xfrm>
            <a:off x="5071871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7" name="object 1797"/>
          <p:cNvSpPr/>
          <p:nvPr/>
        </p:nvSpPr>
        <p:spPr>
          <a:xfrm>
            <a:off x="5073396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8" name="object 1798"/>
          <p:cNvSpPr/>
          <p:nvPr/>
        </p:nvSpPr>
        <p:spPr>
          <a:xfrm>
            <a:off x="5073396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9" name="object 1799"/>
          <p:cNvSpPr/>
          <p:nvPr/>
        </p:nvSpPr>
        <p:spPr>
          <a:xfrm>
            <a:off x="5071871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0" name="object 1800"/>
          <p:cNvSpPr/>
          <p:nvPr/>
        </p:nvSpPr>
        <p:spPr>
          <a:xfrm>
            <a:off x="5073396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1" name="object 1801"/>
          <p:cNvSpPr/>
          <p:nvPr/>
        </p:nvSpPr>
        <p:spPr>
          <a:xfrm>
            <a:off x="5073396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2" name="object 1802"/>
          <p:cNvSpPr/>
          <p:nvPr/>
        </p:nvSpPr>
        <p:spPr>
          <a:xfrm>
            <a:off x="5071871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3" name="object 1803"/>
          <p:cNvSpPr/>
          <p:nvPr/>
        </p:nvSpPr>
        <p:spPr>
          <a:xfrm>
            <a:off x="5073396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4" name="object 1804"/>
          <p:cNvSpPr/>
          <p:nvPr/>
        </p:nvSpPr>
        <p:spPr>
          <a:xfrm>
            <a:off x="5073396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5" name="object 1805"/>
          <p:cNvSpPr/>
          <p:nvPr/>
        </p:nvSpPr>
        <p:spPr>
          <a:xfrm>
            <a:off x="5071871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6" name="object 1806"/>
          <p:cNvSpPr/>
          <p:nvPr/>
        </p:nvSpPr>
        <p:spPr>
          <a:xfrm>
            <a:off x="5071871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7" name="object 1807"/>
          <p:cNvSpPr/>
          <p:nvPr/>
        </p:nvSpPr>
        <p:spPr>
          <a:xfrm>
            <a:off x="5073396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8" name="object 1808"/>
          <p:cNvSpPr/>
          <p:nvPr/>
        </p:nvSpPr>
        <p:spPr>
          <a:xfrm>
            <a:off x="5073396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9" name="object 1809"/>
          <p:cNvSpPr/>
          <p:nvPr/>
        </p:nvSpPr>
        <p:spPr>
          <a:xfrm>
            <a:off x="5073396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0" name="object 1810"/>
          <p:cNvSpPr/>
          <p:nvPr/>
        </p:nvSpPr>
        <p:spPr>
          <a:xfrm>
            <a:off x="5071871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1" name="object 1811"/>
          <p:cNvSpPr/>
          <p:nvPr/>
        </p:nvSpPr>
        <p:spPr>
          <a:xfrm>
            <a:off x="5073396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2" name="object 1812"/>
          <p:cNvSpPr/>
          <p:nvPr/>
        </p:nvSpPr>
        <p:spPr>
          <a:xfrm>
            <a:off x="5071871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3" name="object 1813"/>
          <p:cNvSpPr/>
          <p:nvPr/>
        </p:nvSpPr>
        <p:spPr>
          <a:xfrm>
            <a:off x="5073396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4" name="object 1814"/>
          <p:cNvSpPr/>
          <p:nvPr/>
        </p:nvSpPr>
        <p:spPr>
          <a:xfrm>
            <a:off x="5073396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5" name="object 1815"/>
          <p:cNvSpPr/>
          <p:nvPr/>
        </p:nvSpPr>
        <p:spPr>
          <a:xfrm>
            <a:off x="5073396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6" name="object 1816"/>
          <p:cNvSpPr/>
          <p:nvPr/>
        </p:nvSpPr>
        <p:spPr>
          <a:xfrm>
            <a:off x="5071871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7" name="object 1817"/>
          <p:cNvSpPr/>
          <p:nvPr/>
        </p:nvSpPr>
        <p:spPr>
          <a:xfrm>
            <a:off x="5073396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8" name="object 1818"/>
          <p:cNvSpPr/>
          <p:nvPr/>
        </p:nvSpPr>
        <p:spPr>
          <a:xfrm>
            <a:off x="5071871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9" name="object 1819"/>
          <p:cNvSpPr/>
          <p:nvPr/>
        </p:nvSpPr>
        <p:spPr>
          <a:xfrm>
            <a:off x="5073396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0" name="object 1820"/>
          <p:cNvSpPr/>
          <p:nvPr/>
        </p:nvSpPr>
        <p:spPr>
          <a:xfrm>
            <a:off x="5073396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1" name="object 1821"/>
          <p:cNvSpPr/>
          <p:nvPr/>
        </p:nvSpPr>
        <p:spPr>
          <a:xfrm>
            <a:off x="5073396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2" name="object 1822"/>
          <p:cNvSpPr/>
          <p:nvPr/>
        </p:nvSpPr>
        <p:spPr>
          <a:xfrm>
            <a:off x="5073396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3" name="object 1823"/>
          <p:cNvSpPr/>
          <p:nvPr/>
        </p:nvSpPr>
        <p:spPr>
          <a:xfrm>
            <a:off x="5071871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4" name="object 1824"/>
          <p:cNvSpPr/>
          <p:nvPr/>
        </p:nvSpPr>
        <p:spPr>
          <a:xfrm>
            <a:off x="5073396" y="8275320"/>
            <a:ext cx="238125" cy="455930"/>
          </a:xfrm>
          <a:custGeom>
            <a:avLst/>
            <a:gdLst/>
            <a:ahLst/>
            <a:cxnLst/>
            <a:rect l="l" t="t" r="r" b="b"/>
            <a:pathLst>
              <a:path w="238125" h="455929">
                <a:moveTo>
                  <a:pt x="23621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454151"/>
                </a:lnTo>
                <a:lnTo>
                  <a:pt x="1524" y="455675"/>
                </a:lnTo>
                <a:lnTo>
                  <a:pt x="236219" y="455675"/>
                </a:lnTo>
                <a:lnTo>
                  <a:pt x="237743" y="454151"/>
                </a:lnTo>
                <a:lnTo>
                  <a:pt x="237743" y="452627"/>
                </a:lnTo>
                <a:lnTo>
                  <a:pt x="4571" y="452627"/>
                </a:lnTo>
                <a:lnTo>
                  <a:pt x="1524" y="451103"/>
                </a:lnTo>
                <a:lnTo>
                  <a:pt x="4571" y="451103"/>
                </a:lnTo>
                <a:lnTo>
                  <a:pt x="4571" y="4571"/>
                </a:lnTo>
                <a:lnTo>
                  <a:pt x="1524" y="4571"/>
                </a:lnTo>
                <a:lnTo>
                  <a:pt x="4571" y="3047"/>
                </a:lnTo>
                <a:lnTo>
                  <a:pt x="237743" y="3047"/>
                </a:lnTo>
                <a:lnTo>
                  <a:pt x="237743" y="1523"/>
                </a:lnTo>
                <a:lnTo>
                  <a:pt x="236219" y="0"/>
                </a:lnTo>
                <a:close/>
              </a:path>
              <a:path w="238125" h="455929">
                <a:moveTo>
                  <a:pt x="4571" y="451103"/>
                </a:moveTo>
                <a:lnTo>
                  <a:pt x="1524" y="451103"/>
                </a:lnTo>
                <a:lnTo>
                  <a:pt x="4571" y="452627"/>
                </a:lnTo>
                <a:lnTo>
                  <a:pt x="4571" y="451103"/>
                </a:lnTo>
                <a:close/>
              </a:path>
              <a:path w="238125" h="455929">
                <a:moveTo>
                  <a:pt x="231648" y="451103"/>
                </a:moveTo>
                <a:lnTo>
                  <a:pt x="4571" y="451103"/>
                </a:lnTo>
                <a:lnTo>
                  <a:pt x="4571" y="452627"/>
                </a:lnTo>
                <a:lnTo>
                  <a:pt x="231648" y="452627"/>
                </a:lnTo>
                <a:lnTo>
                  <a:pt x="231648" y="451103"/>
                </a:lnTo>
                <a:close/>
              </a:path>
              <a:path w="238125" h="455929">
                <a:moveTo>
                  <a:pt x="231648" y="3047"/>
                </a:moveTo>
                <a:lnTo>
                  <a:pt x="231648" y="452627"/>
                </a:lnTo>
                <a:lnTo>
                  <a:pt x="234695" y="451103"/>
                </a:lnTo>
                <a:lnTo>
                  <a:pt x="237743" y="451103"/>
                </a:lnTo>
                <a:lnTo>
                  <a:pt x="237743" y="4571"/>
                </a:lnTo>
                <a:lnTo>
                  <a:pt x="234695" y="4571"/>
                </a:lnTo>
                <a:lnTo>
                  <a:pt x="231648" y="3047"/>
                </a:lnTo>
                <a:close/>
              </a:path>
              <a:path w="238125" h="455929">
                <a:moveTo>
                  <a:pt x="237743" y="451103"/>
                </a:moveTo>
                <a:lnTo>
                  <a:pt x="234695" y="451103"/>
                </a:lnTo>
                <a:lnTo>
                  <a:pt x="231648" y="452627"/>
                </a:lnTo>
                <a:lnTo>
                  <a:pt x="237743" y="452627"/>
                </a:lnTo>
                <a:lnTo>
                  <a:pt x="237743" y="451103"/>
                </a:lnTo>
                <a:close/>
              </a:path>
              <a:path w="238125" h="455929">
                <a:moveTo>
                  <a:pt x="4571" y="3047"/>
                </a:moveTo>
                <a:lnTo>
                  <a:pt x="1524" y="4571"/>
                </a:lnTo>
                <a:lnTo>
                  <a:pt x="4571" y="4571"/>
                </a:lnTo>
                <a:lnTo>
                  <a:pt x="4571" y="3047"/>
                </a:lnTo>
                <a:close/>
              </a:path>
              <a:path w="238125" h="455929">
                <a:moveTo>
                  <a:pt x="231648" y="3047"/>
                </a:moveTo>
                <a:lnTo>
                  <a:pt x="4571" y="3047"/>
                </a:lnTo>
                <a:lnTo>
                  <a:pt x="4571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8125" h="455929">
                <a:moveTo>
                  <a:pt x="237743" y="3047"/>
                </a:moveTo>
                <a:lnTo>
                  <a:pt x="231648" y="3047"/>
                </a:lnTo>
                <a:lnTo>
                  <a:pt x="234695" y="4571"/>
                </a:lnTo>
                <a:lnTo>
                  <a:pt x="237743" y="4571"/>
                </a:lnTo>
                <a:lnTo>
                  <a:pt x="237743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5" name="object 1825"/>
          <p:cNvSpPr/>
          <p:nvPr/>
        </p:nvSpPr>
        <p:spPr>
          <a:xfrm>
            <a:off x="5071871" y="8273796"/>
            <a:ext cx="239267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6" name="object 1826"/>
          <p:cNvSpPr/>
          <p:nvPr/>
        </p:nvSpPr>
        <p:spPr>
          <a:xfrm>
            <a:off x="5071871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7" name="object 1827"/>
          <p:cNvSpPr/>
          <p:nvPr/>
        </p:nvSpPr>
        <p:spPr>
          <a:xfrm>
            <a:off x="5071871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8" name="object 1828"/>
          <p:cNvSpPr/>
          <p:nvPr/>
        </p:nvSpPr>
        <p:spPr>
          <a:xfrm>
            <a:off x="5073396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9" name="object 1829"/>
          <p:cNvSpPr/>
          <p:nvPr/>
        </p:nvSpPr>
        <p:spPr>
          <a:xfrm>
            <a:off x="5071871" y="8714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0" name="object 1830"/>
          <p:cNvSpPr/>
          <p:nvPr/>
        </p:nvSpPr>
        <p:spPr>
          <a:xfrm>
            <a:off x="5071871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1" name="object 1831"/>
          <p:cNvSpPr/>
          <p:nvPr/>
        </p:nvSpPr>
        <p:spPr>
          <a:xfrm>
            <a:off x="5073396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2" name="object 1832"/>
          <p:cNvSpPr/>
          <p:nvPr/>
        </p:nvSpPr>
        <p:spPr>
          <a:xfrm>
            <a:off x="5071871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3" name="object 1833"/>
          <p:cNvSpPr/>
          <p:nvPr/>
        </p:nvSpPr>
        <p:spPr>
          <a:xfrm>
            <a:off x="5071871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4" name="object 1834"/>
          <p:cNvSpPr/>
          <p:nvPr/>
        </p:nvSpPr>
        <p:spPr>
          <a:xfrm>
            <a:off x="5073396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5" name="object 1835"/>
          <p:cNvSpPr/>
          <p:nvPr/>
        </p:nvSpPr>
        <p:spPr>
          <a:xfrm>
            <a:off x="5071871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6" name="object 1836"/>
          <p:cNvSpPr/>
          <p:nvPr/>
        </p:nvSpPr>
        <p:spPr>
          <a:xfrm>
            <a:off x="5071871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7" name="object 1837"/>
          <p:cNvSpPr/>
          <p:nvPr/>
        </p:nvSpPr>
        <p:spPr>
          <a:xfrm>
            <a:off x="5073396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8" name="object 1838"/>
          <p:cNvSpPr/>
          <p:nvPr/>
        </p:nvSpPr>
        <p:spPr>
          <a:xfrm>
            <a:off x="5071871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9" name="object 1839"/>
          <p:cNvSpPr/>
          <p:nvPr/>
        </p:nvSpPr>
        <p:spPr>
          <a:xfrm>
            <a:off x="5073396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0" name="object 1840"/>
          <p:cNvSpPr/>
          <p:nvPr/>
        </p:nvSpPr>
        <p:spPr>
          <a:xfrm>
            <a:off x="5071871" y="867918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1" name="object 1841"/>
          <p:cNvSpPr/>
          <p:nvPr/>
        </p:nvSpPr>
        <p:spPr>
          <a:xfrm>
            <a:off x="5071871" y="867689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3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2" name="object 1842"/>
          <p:cNvSpPr/>
          <p:nvPr/>
        </p:nvSpPr>
        <p:spPr>
          <a:xfrm>
            <a:off x="5071871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3" name="object 1843"/>
          <p:cNvSpPr/>
          <p:nvPr/>
        </p:nvSpPr>
        <p:spPr>
          <a:xfrm>
            <a:off x="5073396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4" name="object 1844"/>
          <p:cNvSpPr/>
          <p:nvPr/>
        </p:nvSpPr>
        <p:spPr>
          <a:xfrm>
            <a:off x="5071871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5" name="object 1845"/>
          <p:cNvSpPr/>
          <p:nvPr/>
        </p:nvSpPr>
        <p:spPr>
          <a:xfrm>
            <a:off x="5071871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6" name="object 1846"/>
          <p:cNvSpPr/>
          <p:nvPr/>
        </p:nvSpPr>
        <p:spPr>
          <a:xfrm>
            <a:off x="5071871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7" name="object 1847"/>
          <p:cNvSpPr/>
          <p:nvPr/>
        </p:nvSpPr>
        <p:spPr>
          <a:xfrm>
            <a:off x="5071871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8" name="object 1848"/>
          <p:cNvSpPr/>
          <p:nvPr/>
        </p:nvSpPr>
        <p:spPr>
          <a:xfrm>
            <a:off x="5073396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9" name="object 1849"/>
          <p:cNvSpPr/>
          <p:nvPr/>
        </p:nvSpPr>
        <p:spPr>
          <a:xfrm>
            <a:off x="5071871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0" name="object 1850"/>
          <p:cNvSpPr/>
          <p:nvPr/>
        </p:nvSpPr>
        <p:spPr>
          <a:xfrm>
            <a:off x="5071871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1" name="object 1851"/>
          <p:cNvSpPr/>
          <p:nvPr/>
        </p:nvSpPr>
        <p:spPr>
          <a:xfrm>
            <a:off x="5073396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2" name="object 1852"/>
          <p:cNvSpPr/>
          <p:nvPr/>
        </p:nvSpPr>
        <p:spPr>
          <a:xfrm>
            <a:off x="5073396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3" name="object 1853"/>
          <p:cNvSpPr/>
          <p:nvPr/>
        </p:nvSpPr>
        <p:spPr>
          <a:xfrm>
            <a:off x="5071871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4" name="object 1854"/>
          <p:cNvSpPr/>
          <p:nvPr/>
        </p:nvSpPr>
        <p:spPr>
          <a:xfrm>
            <a:off x="5071871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5" name="object 1855"/>
          <p:cNvSpPr/>
          <p:nvPr/>
        </p:nvSpPr>
        <p:spPr>
          <a:xfrm>
            <a:off x="5071871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6" name="object 1856"/>
          <p:cNvSpPr/>
          <p:nvPr/>
        </p:nvSpPr>
        <p:spPr>
          <a:xfrm>
            <a:off x="5073396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7" name="object 1857"/>
          <p:cNvSpPr/>
          <p:nvPr/>
        </p:nvSpPr>
        <p:spPr>
          <a:xfrm>
            <a:off x="5073396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8" name="object 1858"/>
          <p:cNvSpPr/>
          <p:nvPr/>
        </p:nvSpPr>
        <p:spPr>
          <a:xfrm>
            <a:off x="5071871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9" name="object 1859"/>
          <p:cNvSpPr/>
          <p:nvPr/>
        </p:nvSpPr>
        <p:spPr>
          <a:xfrm>
            <a:off x="5071871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0" name="object 1860"/>
          <p:cNvSpPr/>
          <p:nvPr/>
        </p:nvSpPr>
        <p:spPr>
          <a:xfrm>
            <a:off x="5071871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1" name="object 1861"/>
          <p:cNvSpPr/>
          <p:nvPr/>
        </p:nvSpPr>
        <p:spPr>
          <a:xfrm>
            <a:off x="5073396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2" name="object 1862"/>
          <p:cNvSpPr/>
          <p:nvPr/>
        </p:nvSpPr>
        <p:spPr>
          <a:xfrm>
            <a:off x="5071871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3" name="object 1863"/>
          <p:cNvSpPr/>
          <p:nvPr/>
        </p:nvSpPr>
        <p:spPr>
          <a:xfrm>
            <a:off x="5071871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4" name="object 1864"/>
          <p:cNvSpPr/>
          <p:nvPr/>
        </p:nvSpPr>
        <p:spPr>
          <a:xfrm>
            <a:off x="5073396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5" name="object 1865"/>
          <p:cNvSpPr/>
          <p:nvPr/>
        </p:nvSpPr>
        <p:spPr>
          <a:xfrm>
            <a:off x="5071871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6" name="object 1866"/>
          <p:cNvSpPr/>
          <p:nvPr/>
        </p:nvSpPr>
        <p:spPr>
          <a:xfrm>
            <a:off x="5071871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7" name="object 1867"/>
          <p:cNvSpPr/>
          <p:nvPr/>
        </p:nvSpPr>
        <p:spPr>
          <a:xfrm>
            <a:off x="5073396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8" name="object 1868"/>
          <p:cNvSpPr/>
          <p:nvPr/>
        </p:nvSpPr>
        <p:spPr>
          <a:xfrm>
            <a:off x="5071871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9" name="object 1869"/>
          <p:cNvSpPr/>
          <p:nvPr/>
        </p:nvSpPr>
        <p:spPr>
          <a:xfrm>
            <a:off x="5071871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0" name="object 1870"/>
          <p:cNvSpPr/>
          <p:nvPr/>
        </p:nvSpPr>
        <p:spPr>
          <a:xfrm>
            <a:off x="5073396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1" name="object 1871"/>
          <p:cNvSpPr/>
          <p:nvPr/>
        </p:nvSpPr>
        <p:spPr>
          <a:xfrm>
            <a:off x="5071871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2" name="object 1872"/>
          <p:cNvSpPr/>
          <p:nvPr/>
        </p:nvSpPr>
        <p:spPr>
          <a:xfrm>
            <a:off x="5071871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3" name="object 1873"/>
          <p:cNvSpPr/>
          <p:nvPr/>
        </p:nvSpPr>
        <p:spPr>
          <a:xfrm>
            <a:off x="5073396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4" name="object 1874"/>
          <p:cNvSpPr/>
          <p:nvPr/>
        </p:nvSpPr>
        <p:spPr>
          <a:xfrm>
            <a:off x="5071871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5" name="object 1875"/>
          <p:cNvSpPr/>
          <p:nvPr/>
        </p:nvSpPr>
        <p:spPr>
          <a:xfrm>
            <a:off x="5071871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6" name="object 1876"/>
          <p:cNvSpPr/>
          <p:nvPr/>
        </p:nvSpPr>
        <p:spPr>
          <a:xfrm>
            <a:off x="5073396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7" name="object 1877"/>
          <p:cNvSpPr/>
          <p:nvPr/>
        </p:nvSpPr>
        <p:spPr>
          <a:xfrm>
            <a:off x="5071871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8" name="object 1878"/>
          <p:cNvSpPr/>
          <p:nvPr/>
        </p:nvSpPr>
        <p:spPr>
          <a:xfrm>
            <a:off x="5071871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9" name="object 1879"/>
          <p:cNvSpPr/>
          <p:nvPr/>
        </p:nvSpPr>
        <p:spPr>
          <a:xfrm>
            <a:off x="5073396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0" name="object 1880"/>
          <p:cNvSpPr/>
          <p:nvPr/>
        </p:nvSpPr>
        <p:spPr>
          <a:xfrm>
            <a:off x="5071871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1" name="object 1881"/>
          <p:cNvSpPr/>
          <p:nvPr/>
        </p:nvSpPr>
        <p:spPr>
          <a:xfrm>
            <a:off x="5073396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2" name="object 1882"/>
          <p:cNvSpPr/>
          <p:nvPr/>
        </p:nvSpPr>
        <p:spPr>
          <a:xfrm>
            <a:off x="5073396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3" name="object 1883"/>
          <p:cNvSpPr/>
          <p:nvPr/>
        </p:nvSpPr>
        <p:spPr>
          <a:xfrm>
            <a:off x="5073396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4" name="object 1884"/>
          <p:cNvSpPr/>
          <p:nvPr/>
        </p:nvSpPr>
        <p:spPr>
          <a:xfrm>
            <a:off x="5073396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5" name="object 1885"/>
          <p:cNvSpPr/>
          <p:nvPr/>
        </p:nvSpPr>
        <p:spPr>
          <a:xfrm>
            <a:off x="5071871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6" name="object 1886"/>
          <p:cNvSpPr/>
          <p:nvPr/>
        </p:nvSpPr>
        <p:spPr>
          <a:xfrm>
            <a:off x="5073396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7" name="object 1887"/>
          <p:cNvSpPr/>
          <p:nvPr/>
        </p:nvSpPr>
        <p:spPr>
          <a:xfrm>
            <a:off x="5071871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8" name="object 1888"/>
          <p:cNvSpPr/>
          <p:nvPr/>
        </p:nvSpPr>
        <p:spPr>
          <a:xfrm>
            <a:off x="5073396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9" name="object 1889"/>
          <p:cNvSpPr/>
          <p:nvPr/>
        </p:nvSpPr>
        <p:spPr>
          <a:xfrm>
            <a:off x="5073396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0" name="object 1890"/>
          <p:cNvSpPr/>
          <p:nvPr/>
        </p:nvSpPr>
        <p:spPr>
          <a:xfrm>
            <a:off x="5073396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1" name="object 1891"/>
          <p:cNvSpPr/>
          <p:nvPr/>
        </p:nvSpPr>
        <p:spPr>
          <a:xfrm>
            <a:off x="5071871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2" name="object 1892"/>
          <p:cNvSpPr/>
          <p:nvPr/>
        </p:nvSpPr>
        <p:spPr>
          <a:xfrm>
            <a:off x="5073396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3" name="object 1893"/>
          <p:cNvSpPr/>
          <p:nvPr/>
        </p:nvSpPr>
        <p:spPr>
          <a:xfrm>
            <a:off x="5071871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4" name="object 1894"/>
          <p:cNvSpPr/>
          <p:nvPr/>
        </p:nvSpPr>
        <p:spPr>
          <a:xfrm>
            <a:off x="5073396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5" name="object 1895"/>
          <p:cNvSpPr/>
          <p:nvPr/>
        </p:nvSpPr>
        <p:spPr>
          <a:xfrm>
            <a:off x="5073396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6" name="object 1896"/>
          <p:cNvSpPr/>
          <p:nvPr/>
        </p:nvSpPr>
        <p:spPr>
          <a:xfrm>
            <a:off x="5073396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7" name="object 1897"/>
          <p:cNvSpPr/>
          <p:nvPr/>
        </p:nvSpPr>
        <p:spPr>
          <a:xfrm>
            <a:off x="5073396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8" name="object 1898"/>
          <p:cNvSpPr/>
          <p:nvPr/>
        </p:nvSpPr>
        <p:spPr>
          <a:xfrm>
            <a:off x="5071871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9" name="object 1899"/>
          <p:cNvSpPr/>
          <p:nvPr/>
        </p:nvSpPr>
        <p:spPr>
          <a:xfrm>
            <a:off x="5073396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0" name="object 1900"/>
          <p:cNvSpPr/>
          <p:nvPr/>
        </p:nvSpPr>
        <p:spPr>
          <a:xfrm>
            <a:off x="5073396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1" name="object 1901"/>
          <p:cNvSpPr/>
          <p:nvPr/>
        </p:nvSpPr>
        <p:spPr>
          <a:xfrm>
            <a:off x="5071871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2" name="object 1902"/>
          <p:cNvSpPr/>
          <p:nvPr/>
        </p:nvSpPr>
        <p:spPr>
          <a:xfrm>
            <a:off x="5073396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3" name="object 1903"/>
          <p:cNvSpPr/>
          <p:nvPr/>
        </p:nvSpPr>
        <p:spPr>
          <a:xfrm>
            <a:off x="5073396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4" name="object 1904"/>
          <p:cNvSpPr/>
          <p:nvPr/>
        </p:nvSpPr>
        <p:spPr>
          <a:xfrm>
            <a:off x="5073396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5" name="object 1905"/>
          <p:cNvSpPr/>
          <p:nvPr/>
        </p:nvSpPr>
        <p:spPr>
          <a:xfrm>
            <a:off x="5073396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6" name="object 1906"/>
          <p:cNvSpPr/>
          <p:nvPr/>
        </p:nvSpPr>
        <p:spPr>
          <a:xfrm>
            <a:off x="5071871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7" name="object 1907"/>
          <p:cNvSpPr/>
          <p:nvPr/>
        </p:nvSpPr>
        <p:spPr>
          <a:xfrm>
            <a:off x="5073396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8" name="object 1908"/>
          <p:cNvSpPr/>
          <p:nvPr/>
        </p:nvSpPr>
        <p:spPr>
          <a:xfrm>
            <a:off x="5071871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9" name="object 1909"/>
          <p:cNvSpPr/>
          <p:nvPr/>
        </p:nvSpPr>
        <p:spPr>
          <a:xfrm>
            <a:off x="5073396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0" name="object 1910"/>
          <p:cNvSpPr/>
          <p:nvPr/>
        </p:nvSpPr>
        <p:spPr>
          <a:xfrm>
            <a:off x="5073396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1" name="object 1911"/>
          <p:cNvSpPr/>
          <p:nvPr/>
        </p:nvSpPr>
        <p:spPr>
          <a:xfrm>
            <a:off x="5071871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2" name="object 1912"/>
          <p:cNvSpPr/>
          <p:nvPr/>
        </p:nvSpPr>
        <p:spPr>
          <a:xfrm>
            <a:off x="5073396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3" name="object 1913"/>
          <p:cNvSpPr/>
          <p:nvPr/>
        </p:nvSpPr>
        <p:spPr>
          <a:xfrm>
            <a:off x="5071871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4" name="object 1914"/>
          <p:cNvSpPr/>
          <p:nvPr/>
        </p:nvSpPr>
        <p:spPr>
          <a:xfrm>
            <a:off x="5071871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5" name="object 1915"/>
          <p:cNvSpPr/>
          <p:nvPr/>
        </p:nvSpPr>
        <p:spPr>
          <a:xfrm>
            <a:off x="5073396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6" name="object 1916"/>
          <p:cNvSpPr/>
          <p:nvPr/>
        </p:nvSpPr>
        <p:spPr>
          <a:xfrm>
            <a:off x="5073396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7" name="object 1917"/>
          <p:cNvSpPr/>
          <p:nvPr/>
        </p:nvSpPr>
        <p:spPr>
          <a:xfrm>
            <a:off x="5073396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8" name="object 1918"/>
          <p:cNvSpPr/>
          <p:nvPr/>
        </p:nvSpPr>
        <p:spPr>
          <a:xfrm>
            <a:off x="5071871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9" name="object 1919"/>
          <p:cNvSpPr/>
          <p:nvPr/>
        </p:nvSpPr>
        <p:spPr>
          <a:xfrm>
            <a:off x="5073396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0" name="object 1920"/>
          <p:cNvSpPr/>
          <p:nvPr/>
        </p:nvSpPr>
        <p:spPr>
          <a:xfrm>
            <a:off x="5073396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1" name="object 1921"/>
          <p:cNvSpPr/>
          <p:nvPr/>
        </p:nvSpPr>
        <p:spPr>
          <a:xfrm>
            <a:off x="5071871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2" name="object 1922"/>
          <p:cNvSpPr/>
          <p:nvPr/>
        </p:nvSpPr>
        <p:spPr>
          <a:xfrm>
            <a:off x="5073396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3" name="object 1923"/>
          <p:cNvSpPr/>
          <p:nvPr/>
        </p:nvSpPr>
        <p:spPr>
          <a:xfrm>
            <a:off x="5073396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4" name="object 1924"/>
          <p:cNvSpPr/>
          <p:nvPr/>
        </p:nvSpPr>
        <p:spPr>
          <a:xfrm>
            <a:off x="5071871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5" name="object 1925"/>
          <p:cNvSpPr/>
          <p:nvPr/>
        </p:nvSpPr>
        <p:spPr>
          <a:xfrm>
            <a:off x="5073396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6" name="object 1926"/>
          <p:cNvSpPr/>
          <p:nvPr/>
        </p:nvSpPr>
        <p:spPr>
          <a:xfrm>
            <a:off x="5073396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7" name="object 1927"/>
          <p:cNvSpPr/>
          <p:nvPr/>
        </p:nvSpPr>
        <p:spPr>
          <a:xfrm>
            <a:off x="5071871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8" name="object 1928"/>
          <p:cNvSpPr/>
          <p:nvPr/>
        </p:nvSpPr>
        <p:spPr>
          <a:xfrm>
            <a:off x="5071871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9" name="object 1929"/>
          <p:cNvSpPr/>
          <p:nvPr/>
        </p:nvSpPr>
        <p:spPr>
          <a:xfrm>
            <a:off x="5073396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0" name="object 1930"/>
          <p:cNvSpPr/>
          <p:nvPr/>
        </p:nvSpPr>
        <p:spPr>
          <a:xfrm>
            <a:off x="5073396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1" name="object 1931"/>
          <p:cNvSpPr/>
          <p:nvPr/>
        </p:nvSpPr>
        <p:spPr>
          <a:xfrm>
            <a:off x="5073396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2" name="object 1932"/>
          <p:cNvSpPr/>
          <p:nvPr/>
        </p:nvSpPr>
        <p:spPr>
          <a:xfrm>
            <a:off x="5071871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3" name="object 1933"/>
          <p:cNvSpPr/>
          <p:nvPr/>
        </p:nvSpPr>
        <p:spPr>
          <a:xfrm>
            <a:off x="5073396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4" name="object 1934"/>
          <p:cNvSpPr/>
          <p:nvPr/>
        </p:nvSpPr>
        <p:spPr>
          <a:xfrm>
            <a:off x="5071871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5" name="object 1935"/>
          <p:cNvSpPr/>
          <p:nvPr/>
        </p:nvSpPr>
        <p:spPr>
          <a:xfrm>
            <a:off x="5073396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6" name="object 1936"/>
          <p:cNvSpPr/>
          <p:nvPr/>
        </p:nvSpPr>
        <p:spPr>
          <a:xfrm>
            <a:off x="5073396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7" name="object 1937"/>
          <p:cNvSpPr/>
          <p:nvPr/>
        </p:nvSpPr>
        <p:spPr>
          <a:xfrm>
            <a:off x="5073396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8" name="object 1938"/>
          <p:cNvSpPr/>
          <p:nvPr/>
        </p:nvSpPr>
        <p:spPr>
          <a:xfrm>
            <a:off x="5071871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9" name="object 1939"/>
          <p:cNvSpPr/>
          <p:nvPr/>
        </p:nvSpPr>
        <p:spPr>
          <a:xfrm>
            <a:off x="5073396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0" name="object 1940"/>
          <p:cNvSpPr/>
          <p:nvPr/>
        </p:nvSpPr>
        <p:spPr>
          <a:xfrm>
            <a:off x="5071871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1" name="object 1941"/>
          <p:cNvSpPr/>
          <p:nvPr/>
        </p:nvSpPr>
        <p:spPr>
          <a:xfrm>
            <a:off x="5073396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2" name="object 1942"/>
          <p:cNvSpPr/>
          <p:nvPr/>
        </p:nvSpPr>
        <p:spPr>
          <a:xfrm>
            <a:off x="5073396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3" name="object 1943"/>
          <p:cNvSpPr/>
          <p:nvPr/>
        </p:nvSpPr>
        <p:spPr>
          <a:xfrm>
            <a:off x="5073396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4" name="object 1944"/>
          <p:cNvSpPr/>
          <p:nvPr/>
        </p:nvSpPr>
        <p:spPr>
          <a:xfrm>
            <a:off x="5073396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5" name="object 1945"/>
          <p:cNvSpPr/>
          <p:nvPr/>
        </p:nvSpPr>
        <p:spPr>
          <a:xfrm>
            <a:off x="5071871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6" name="object 1946"/>
          <p:cNvSpPr/>
          <p:nvPr/>
        </p:nvSpPr>
        <p:spPr>
          <a:xfrm>
            <a:off x="5074920" y="8278368"/>
            <a:ext cx="233679" cy="449580"/>
          </a:xfrm>
          <a:custGeom>
            <a:avLst/>
            <a:gdLst/>
            <a:ahLst/>
            <a:cxnLst/>
            <a:rect l="l" t="t" r="r" b="b"/>
            <a:pathLst>
              <a:path w="233679" h="449579">
                <a:moveTo>
                  <a:pt x="0" y="0"/>
                </a:moveTo>
                <a:lnTo>
                  <a:pt x="233171" y="0"/>
                </a:lnTo>
                <a:lnTo>
                  <a:pt x="233171" y="449579"/>
                </a:lnTo>
                <a:lnTo>
                  <a:pt x="0" y="449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7" name="object 1947"/>
          <p:cNvSpPr/>
          <p:nvPr/>
        </p:nvSpPr>
        <p:spPr>
          <a:xfrm>
            <a:off x="5071871" y="8273796"/>
            <a:ext cx="239267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8" name="object 1948"/>
          <p:cNvSpPr/>
          <p:nvPr/>
        </p:nvSpPr>
        <p:spPr>
          <a:xfrm>
            <a:off x="5073396" y="8275320"/>
            <a:ext cx="238125" cy="455930"/>
          </a:xfrm>
          <a:custGeom>
            <a:avLst/>
            <a:gdLst/>
            <a:ahLst/>
            <a:cxnLst/>
            <a:rect l="l" t="t" r="r" b="b"/>
            <a:pathLst>
              <a:path w="238125" h="455929">
                <a:moveTo>
                  <a:pt x="236219" y="0"/>
                </a:moveTo>
                <a:lnTo>
                  <a:pt x="1524" y="0"/>
                </a:lnTo>
                <a:lnTo>
                  <a:pt x="0" y="1523"/>
                </a:lnTo>
                <a:lnTo>
                  <a:pt x="0" y="454151"/>
                </a:lnTo>
                <a:lnTo>
                  <a:pt x="1524" y="455675"/>
                </a:lnTo>
                <a:lnTo>
                  <a:pt x="236219" y="455675"/>
                </a:lnTo>
                <a:lnTo>
                  <a:pt x="237743" y="454151"/>
                </a:lnTo>
                <a:lnTo>
                  <a:pt x="237743" y="452627"/>
                </a:lnTo>
                <a:lnTo>
                  <a:pt x="4571" y="452627"/>
                </a:lnTo>
                <a:lnTo>
                  <a:pt x="1524" y="451103"/>
                </a:lnTo>
                <a:lnTo>
                  <a:pt x="4571" y="451103"/>
                </a:lnTo>
                <a:lnTo>
                  <a:pt x="4571" y="4571"/>
                </a:lnTo>
                <a:lnTo>
                  <a:pt x="1524" y="4571"/>
                </a:lnTo>
                <a:lnTo>
                  <a:pt x="4571" y="3047"/>
                </a:lnTo>
                <a:lnTo>
                  <a:pt x="237743" y="3047"/>
                </a:lnTo>
                <a:lnTo>
                  <a:pt x="237743" y="1523"/>
                </a:lnTo>
                <a:lnTo>
                  <a:pt x="236219" y="0"/>
                </a:lnTo>
                <a:close/>
              </a:path>
              <a:path w="238125" h="455929">
                <a:moveTo>
                  <a:pt x="4571" y="451103"/>
                </a:moveTo>
                <a:lnTo>
                  <a:pt x="1524" y="451103"/>
                </a:lnTo>
                <a:lnTo>
                  <a:pt x="4571" y="452627"/>
                </a:lnTo>
                <a:lnTo>
                  <a:pt x="4571" y="451103"/>
                </a:lnTo>
                <a:close/>
              </a:path>
              <a:path w="238125" h="455929">
                <a:moveTo>
                  <a:pt x="231648" y="451103"/>
                </a:moveTo>
                <a:lnTo>
                  <a:pt x="4571" y="451103"/>
                </a:lnTo>
                <a:lnTo>
                  <a:pt x="4571" y="452627"/>
                </a:lnTo>
                <a:lnTo>
                  <a:pt x="231648" y="452627"/>
                </a:lnTo>
                <a:lnTo>
                  <a:pt x="231648" y="451103"/>
                </a:lnTo>
                <a:close/>
              </a:path>
              <a:path w="238125" h="455929">
                <a:moveTo>
                  <a:pt x="231648" y="3047"/>
                </a:moveTo>
                <a:lnTo>
                  <a:pt x="231648" y="452627"/>
                </a:lnTo>
                <a:lnTo>
                  <a:pt x="234695" y="451103"/>
                </a:lnTo>
                <a:lnTo>
                  <a:pt x="237743" y="451103"/>
                </a:lnTo>
                <a:lnTo>
                  <a:pt x="237743" y="4571"/>
                </a:lnTo>
                <a:lnTo>
                  <a:pt x="234695" y="4571"/>
                </a:lnTo>
                <a:lnTo>
                  <a:pt x="231648" y="3047"/>
                </a:lnTo>
                <a:close/>
              </a:path>
              <a:path w="238125" h="455929">
                <a:moveTo>
                  <a:pt x="237743" y="451103"/>
                </a:moveTo>
                <a:lnTo>
                  <a:pt x="234695" y="451103"/>
                </a:lnTo>
                <a:lnTo>
                  <a:pt x="231648" y="452627"/>
                </a:lnTo>
                <a:lnTo>
                  <a:pt x="237743" y="452627"/>
                </a:lnTo>
                <a:lnTo>
                  <a:pt x="237743" y="451103"/>
                </a:lnTo>
                <a:close/>
              </a:path>
              <a:path w="238125" h="455929">
                <a:moveTo>
                  <a:pt x="4571" y="3047"/>
                </a:moveTo>
                <a:lnTo>
                  <a:pt x="1524" y="4571"/>
                </a:lnTo>
                <a:lnTo>
                  <a:pt x="4571" y="4571"/>
                </a:lnTo>
                <a:lnTo>
                  <a:pt x="4571" y="3047"/>
                </a:lnTo>
                <a:close/>
              </a:path>
              <a:path w="238125" h="455929">
                <a:moveTo>
                  <a:pt x="231648" y="3047"/>
                </a:moveTo>
                <a:lnTo>
                  <a:pt x="4571" y="3047"/>
                </a:lnTo>
                <a:lnTo>
                  <a:pt x="4571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8125" h="455929">
                <a:moveTo>
                  <a:pt x="237743" y="3047"/>
                </a:moveTo>
                <a:lnTo>
                  <a:pt x="231648" y="3047"/>
                </a:lnTo>
                <a:lnTo>
                  <a:pt x="234695" y="4571"/>
                </a:lnTo>
                <a:lnTo>
                  <a:pt x="237743" y="4571"/>
                </a:lnTo>
                <a:lnTo>
                  <a:pt x="237743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9" name="object 1949"/>
          <p:cNvSpPr/>
          <p:nvPr/>
        </p:nvSpPr>
        <p:spPr>
          <a:xfrm>
            <a:off x="5167884" y="8116823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5907" y="32003"/>
                </a:moveTo>
                <a:lnTo>
                  <a:pt x="12191" y="32003"/>
                </a:lnTo>
                <a:lnTo>
                  <a:pt x="12191" y="156971"/>
                </a:lnTo>
                <a:lnTo>
                  <a:pt x="25907" y="156971"/>
                </a:lnTo>
                <a:lnTo>
                  <a:pt x="25907" y="32003"/>
                </a:lnTo>
                <a:close/>
              </a:path>
              <a:path w="38100" h="157479">
                <a:moveTo>
                  <a:pt x="18287" y="0"/>
                </a:moveTo>
                <a:lnTo>
                  <a:pt x="0" y="38099"/>
                </a:lnTo>
                <a:lnTo>
                  <a:pt x="12191" y="38099"/>
                </a:lnTo>
                <a:lnTo>
                  <a:pt x="12191" y="32003"/>
                </a:lnTo>
                <a:lnTo>
                  <a:pt x="34930" y="32003"/>
                </a:lnTo>
                <a:lnTo>
                  <a:pt x="18287" y="0"/>
                </a:lnTo>
                <a:close/>
              </a:path>
              <a:path w="38100" h="157479">
                <a:moveTo>
                  <a:pt x="34930" y="32003"/>
                </a:moveTo>
                <a:lnTo>
                  <a:pt x="25907" y="32003"/>
                </a:lnTo>
                <a:lnTo>
                  <a:pt x="25907" y="38099"/>
                </a:lnTo>
                <a:lnTo>
                  <a:pt x="38100" y="38099"/>
                </a:lnTo>
                <a:lnTo>
                  <a:pt x="34930" y="320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0" name="object 1950"/>
          <p:cNvSpPr/>
          <p:nvPr/>
        </p:nvSpPr>
        <p:spPr>
          <a:xfrm>
            <a:off x="2342388" y="8482584"/>
            <a:ext cx="239395" cy="38100"/>
          </a:xfrm>
          <a:custGeom>
            <a:avLst/>
            <a:gdLst/>
            <a:ahLst/>
            <a:cxnLst/>
            <a:rect l="l" t="t" r="r" b="b"/>
            <a:pathLst>
              <a:path w="239394" h="38100">
                <a:moveTo>
                  <a:pt x="201168" y="0"/>
                </a:moveTo>
                <a:lnTo>
                  <a:pt x="201168" y="38100"/>
                </a:lnTo>
                <a:lnTo>
                  <a:pt x="226568" y="25908"/>
                </a:lnTo>
                <a:lnTo>
                  <a:pt x="207263" y="25908"/>
                </a:lnTo>
                <a:lnTo>
                  <a:pt x="207263" y="12192"/>
                </a:lnTo>
                <a:lnTo>
                  <a:pt x="224614" y="12192"/>
                </a:lnTo>
                <a:lnTo>
                  <a:pt x="201168" y="0"/>
                </a:lnTo>
                <a:close/>
              </a:path>
              <a:path w="239394" h="38100">
                <a:moveTo>
                  <a:pt x="201168" y="12192"/>
                </a:moveTo>
                <a:lnTo>
                  <a:pt x="0" y="12192"/>
                </a:lnTo>
                <a:lnTo>
                  <a:pt x="0" y="25908"/>
                </a:lnTo>
                <a:lnTo>
                  <a:pt x="201168" y="25908"/>
                </a:lnTo>
                <a:lnTo>
                  <a:pt x="201168" y="12192"/>
                </a:lnTo>
                <a:close/>
              </a:path>
              <a:path w="239394" h="38100">
                <a:moveTo>
                  <a:pt x="224614" y="12192"/>
                </a:moveTo>
                <a:lnTo>
                  <a:pt x="207263" y="12192"/>
                </a:lnTo>
                <a:lnTo>
                  <a:pt x="207263" y="25908"/>
                </a:lnTo>
                <a:lnTo>
                  <a:pt x="226568" y="25908"/>
                </a:lnTo>
                <a:lnTo>
                  <a:pt x="239268" y="19812"/>
                </a:lnTo>
                <a:lnTo>
                  <a:pt x="224614" y="1219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1" name="object 1951"/>
          <p:cNvSpPr/>
          <p:nvPr/>
        </p:nvSpPr>
        <p:spPr>
          <a:xfrm>
            <a:off x="2817876" y="8484108"/>
            <a:ext cx="239395" cy="38100"/>
          </a:xfrm>
          <a:custGeom>
            <a:avLst/>
            <a:gdLst/>
            <a:ahLst/>
            <a:cxnLst/>
            <a:rect l="l" t="t" r="r" b="b"/>
            <a:pathLst>
              <a:path w="239394" h="38100">
                <a:moveTo>
                  <a:pt x="201168" y="0"/>
                </a:moveTo>
                <a:lnTo>
                  <a:pt x="201168" y="38100"/>
                </a:lnTo>
                <a:lnTo>
                  <a:pt x="226568" y="25908"/>
                </a:lnTo>
                <a:lnTo>
                  <a:pt x="207263" y="25908"/>
                </a:lnTo>
                <a:lnTo>
                  <a:pt x="207263" y="12192"/>
                </a:lnTo>
                <a:lnTo>
                  <a:pt x="224614" y="12192"/>
                </a:lnTo>
                <a:lnTo>
                  <a:pt x="201168" y="0"/>
                </a:lnTo>
                <a:close/>
              </a:path>
              <a:path w="239394" h="38100">
                <a:moveTo>
                  <a:pt x="201168" y="12192"/>
                </a:moveTo>
                <a:lnTo>
                  <a:pt x="0" y="12192"/>
                </a:lnTo>
                <a:lnTo>
                  <a:pt x="0" y="25908"/>
                </a:lnTo>
                <a:lnTo>
                  <a:pt x="201168" y="25908"/>
                </a:lnTo>
                <a:lnTo>
                  <a:pt x="201168" y="12192"/>
                </a:lnTo>
                <a:close/>
              </a:path>
              <a:path w="239394" h="38100">
                <a:moveTo>
                  <a:pt x="224614" y="12192"/>
                </a:moveTo>
                <a:lnTo>
                  <a:pt x="207263" y="12192"/>
                </a:lnTo>
                <a:lnTo>
                  <a:pt x="207263" y="25908"/>
                </a:lnTo>
                <a:lnTo>
                  <a:pt x="226568" y="25908"/>
                </a:lnTo>
                <a:lnTo>
                  <a:pt x="239268" y="19812"/>
                </a:lnTo>
                <a:lnTo>
                  <a:pt x="224614" y="1219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2" name="object 1952"/>
          <p:cNvSpPr/>
          <p:nvPr/>
        </p:nvSpPr>
        <p:spPr>
          <a:xfrm>
            <a:off x="4351020" y="8487156"/>
            <a:ext cx="239395" cy="38100"/>
          </a:xfrm>
          <a:custGeom>
            <a:avLst/>
            <a:gdLst/>
            <a:ahLst/>
            <a:cxnLst/>
            <a:rect l="l" t="t" r="r" b="b"/>
            <a:pathLst>
              <a:path w="239395" h="38100">
                <a:moveTo>
                  <a:pt x="201167" y="0"/>
                </a:moveTo>
                <a:lnTo>
                  <a:pt x="201167" y="38100"/>
                </a:lnTo>
                <a:lnTo>
                  <a:pt x="224614" y="25908"/>
                </a:lnTo>
                <a:lnTo>
                  <a:pt x="207263" y="25908"/>
                </a:lnTo>
                <a:lnTo>
                  <a:pt x="207263" y="12192"/>
                </a:lnTo>
                <a:lnTo>
                  <a:pt x="226567" y="12192"/>
                </a:lnTo>
                <a:lnTo>
                  <a:pt x="201167" y="0"/>
                </a:lnTo>
                <a:close/>
              </a:path>
              <a:path w="239395" h="38100">
                <a:moveTo>
                  <a:pt x="201167" y="12192"/>
                </a:moveTo>
                <a:lnTo>
                  <a:pt x="0" y="12192"/>
                </a:lnTo>
                <a:lnTo>
                  <a:pt x="0" y="25908"/>
                </a:lnTo>
                <a:lnTo>
                  <a:pt x="201167" y="25908"/>
                </a:lnTo>
                <a:lnTo>
                  <a:pt x="201167" y="12192"/>
                </a:lnTo>
                <a:close/>
              </a:path>
              <a:path w="239395" h="38100">
                <a:moveTo>
                  <a:pt x="226567" y="12192"/>
                </a:moveTo>
                <a:lnTo>
                  <a:pt x="207263" y="12192"/>
                </a:lnTo>
                <a:lnTo>
                  <a:pt x="207263" y="25908"/>
                </a:lnTo>
                <a:lnTo>
                  <a:pt x="224614" y="25908"/>
                </a:lnTo>
                <a:lnTo>
                  <a:pt x="239267" y="18288"/>
                </a:lnTo>
                <a:lnTo>
                  <a:pt x="226567" y="1219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3" name="object 1953"/>
          <p:cNvSpPr/>
          <p:nvPr/>
        </p:nvSpPr>
        <p:spPr>
          <a:xfrm>
            <a:off x="4826508" y="8488680"/>
            <a:ext cx="239395" cy="38100"/>
          </a:xfrm>
          <a:custGeom>
            <a:avLst/>
            <a:gdLst/>
            <a:ahLst/>
            <a:cxnLst/>
            <a:rect l="l" t="t" r="r" b="b"/>
            <a:pathLst>
              <a:path w="239395" h="38100">
                <a:moveTo>
                  <a:pt x="201167" y="0"/>
                </a:moveTo>
                <a:lnTo>
                  <a:pt x="201167" y="38100"/>
                </a:lnTo>
                <a:lnTo>
                  <a:pt x="227544" y="24384"/>
                </a:lnTo>
                <a:lnTo>
                  <a:pt x="207263" y="24384"/>
                </a:lnTo>
                <a:lnTo>
                  <a:pt x="207263" y="12192"/>
                </a:lnTo>
                <a:lnTo>
                  <a:pt x="226567" y="12192"/>
                </a:lnTo>
                <a:lnTo>
                  <a:pt x="201167" y="0"/>
                </a:lnTo>
                <a:close/>
              </a:path>
              <a:path w="239395" h="38100">
                <a:moveTo>
                  <a:pt x="201167" y="12192"/>
                </a:moveTo>
                <a:lnTo>
                  <a:pt x="0" y="12192"/>
                </a:lnTo>
                <a:lnTo>
                  <a:pt x="0" y="24384"/>
                </a:lnTo>
                <a:lnTo>
                  <a:pt x="201167" y="24384"/>
                </a:lnTo>
                <a:lnTo>
                  <a:pt x="201167" y="12192"/>
                </a:lnTo>
                <a:close/>
              </a:path>
              <a:path w="239395" h="38100">
                <a:moveTo>
                  <a:pt x="226567" y="12192"/>
                </a:moveTo>
                <a:lnTo>
                  <a:pt x="207263" y="12192"/>
                </a:lnTo>
                <a:lnTo>
                  <a:pt x="207263" y="24384"/>
                </a:lnTo>
                <a:lnTo>
                  <a:pt x="227544" y="24384"/>
                </a:lnTo>
                <a:lnTo>
                  <a:pt x="239267" y="18287"/>
                </a:lnTo>
                <a:lnTo>
                  <a:pt x="226567" y="1219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4" name="object 1954"/>
          <p:cNvSpPr/>
          <p:nvPr/>
        </p:nvSpPr>
        <p:spPr>
          <a:xfrm>
            <a:off x="3874008" y="8484108"/>
            <a:ext cx="239395" cy="38100"/>
          </a:xfrm>
          <a:custGeom>
            <a:avLst/>
            <a:gdLst/>
            <a:ahLst/>
            <a:cxnLst/>
            <a:rect l="l" t="t" r="r" b="b"/>
            <a:pathLst>
              <a:path w="239395" h="38100">
                <a:moveTo>
                  <a:pt x="201167" y="0"/>
                </a:moveTo>
                <a:lnTo>
                  <a:pt x="201167" y="38100"/>
                </a:lnTo>
                <a:lnTo>
                  <a:pt x="226567" y="25908"/>
                </a:lnTo>
                <a:lnTo>
                  <a:pt x="207263" y="25908"/>
                </a:lnTo>
                <a:lnTo>
                  <a:pt x="207263" y="12192"/>
                </a:lnTo>
                <a:lnTo>
                  <a:pt x="224614" y="12192"/>
                </a:lnTo>
                <a:lnTo>
                  <a:pt x="201167" y="0"/>
                </a:lnTo>
                <a:close/>
              </a:path>
              <a:path w="239395" h="38100">
                <a:moveTo>
                  <a:pt x="201167" y="12192"/>
                </a:moveTo>
                <a:lnTo>
                  <a:pt x="0" y="12192"/>
                </a:lnTo>
                <a:lnTo>
                  <a:pt x="0" y="25908"/>
                </a:lnTo>
                <a:lnTo>
                  <a:pt x="201167" y="25908"/>
                </a:lnTo>
                <a:lnTo>
                  <a:pt x="201167" y="12192"/>
                </a:lnTo>
                <a:close/>
              </a:path>
              <a:path w="239395" h="38100">
                <a:moveTo>
                  <a:pt x="224614" y="12192"/>
                </a:moveTo>
                <a:lnTo>
                  <a:pt x="207263" y="12192"/>
                </a:lnTo>
                <a:lnTo>
                  <a:pt x="207263" y="25908"/>
                </a:lnTo>
                <a:lnTo>
                  <a:pt x="226567" y="25908"/>
                </a:lnTo>
                <a:lnTo>
                  <a:pt x="239267" y="19812"/>
                </a:lnTo>
                <a:lnTo>
                  <a:pt x="224614" y="1219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5" name="object 1955"/>
          <p:cNvSpPr/>
          <p:nvPr/>
        </p:nvSpPr>
        <p:spPr>
          <a:xfrm>
            <a:off x="2209800" y="8726423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4383" y="32003"/>
                </a:moveTo>
                <a:lnTo>
                  <a:pt x="12192" y="32003"/>
                </a:lnTo>
                <a:lnTo>
                  <a:pt x="12192" y="156971"/>
                </a:lnTo>
                <a:lnTo>
                  <a:pt x="24383" y="156971"/>
                </a:lnTo>
                <a:lnTo>
                  <a:pt x="24383" y="32003"/>
                </a:lnTo>
                <a:close/>
              </a:path>
              <a:path w="38100" h="157479">
                <a:moveTo>
                  <a:pt x="18287" y="0"/>
                </a:moveTo>
                <a:lnTo>
                  <a:pt x="0" y="38099"/>
                </a:lnTo>
                <a:lnTo>
                  <a:pt x="12192" y="38099"/>
                </a:lnTo>
                <a:lnTo>
                  <a:pt x="12192" y="32003"/>
                </a:lnTo>
                <a:lnTo>
                  <a:pt x="34930" y="32003"/>
                </a:lnTo>
                <a:lnTo>
                  <a:pt x="18287" y="0"/>
                </a:lnTo>
                <a:close/>
              </a:path>
              <a:path w="38100" h="157479">
                <a:moveTo>
                  <a:pt x="34930" y="32003"/>
                </a:moveTo>
                <a:lnTo>
                  <a:pt x="24383" y="32003"/>
                </a:lnTo>
                <a:lnTo>
                  <a:pt x="24383" y="38099"/>
                </a:lnTo>
                <a:lnTo>
                  <a:pt x="38100" y="38099"/>
                </a:lnTo>
                <a:lnTo>
                  <a:pt x="34930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6" name="object 1956"/>
          <p:cNvSpPr/>
          <p:nvPr/>
        </p:nvSpPr>
        <p:spPr>
          <a:xfrm>
            <a:off x="2686811" y="8726423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5907" y="32003"/>
                </a:moveTo>
                <a:lnTo>
                  <a:pt x="12192" y="32003"/>
                </a:lnTo>
                <a:lnTo>
                  <a:pt x="12192" y="156971"/>
                </a:lnTo>
                <a:lnTo>
                  <a:pt x="25907" y="156971"/>
                </a:lnTo>
                <a:lnTo>
                  <a:pt x="25907" y="32003"/>
                </a:lnTo>
                <a:close/>
              </a:path>
              <a:path w="38100" h="157479">
                <a:moveTo>
                  <a:pt x="19812" y="0"/>
                </a:moveTo>
                <a:lnTo>
                  <a:pt x="0" y="38099"/>
                </a:lnTo>
                <a:lnTo>
                  <a:pt x="12192" y="38099"/>
                </a:lnTo>
                <a:lnTo>
                  <a:pt x="12192" y="32003"/>
                </a:lnTo>
                <a:lnTo>
                  <a:pt x="35173" y="32003"/>
                </a:lnTo>
                <a:lnTo>
                  <a:pt x="19812" y="0"/>
                </a:lnTo>
                <a:close/>
              </a:path>
              <a:path w="38100" h="157479">
                <a:moveTo>
                  <a:pt x="35173" y="32003"/>
                </a:moveTo>
                <a:lnTo>
                  <a:pt x="25907" y="32003"/>
                </a:lnTo>
                <a:lnTo>
                  <a:pt x="25907" y="38099"/>
                </a:lnTo>
                <a:lnTo>
                  <a:pt x="38100" y="38099"/>
                </a:lnTo>
                <a:lnTo>
                  <a:pt x="35173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7" name="object 1957"/>
          <p:cNvSpPr txBox="1"/>
          <p:nvPr/>
        </p:nvSpPr>
        <p:spPr>
          <a:xfrm>
            <a:off x="3562596" y="8331232"/>
            <a:ext cx="200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B050"/>
                </a:solidFill>
                <a:latin typeface="Calibri"/>
                <a:cs typeface="Calibri"/>
              </a:rPr>
              <a:t>……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58" name="object 1958"/>
          <p:cNvSpPr/>
          <p:nvPr/>
        </p:nvSpPr>
        <p:spPr>
          <a:xfrm>
            <a:off x="4213859" y="8726423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5907" y="32003"/>
                </a:moveTo>
                <a:lnTo>
                  <a:pt x="12191" y="32003"/>
                </a:lnTo>
                <a:lnTo>
                  <a:pt x="12191" y="156971"/>
                </a:lnTo>
                <a:lnTo>
                  <a:pt x="25907" y="156971"/>
                </a:lnTo>
                <a:lnTo>
                  <a:pt x="25907" y="32003"/>
                </a:lnTo>
                <a:close/>
              </a:path>
              <a:path w="38100" h="157479">
                <a:moveTo>
                  <a:pt x="19812" y="0"/>
                </a:moveTo>
                <a:lnTo>
                  <a:pt x="0" y="38099"/>
                </a:lnTo>
                <a:lnTo>
                  <a:pt x="12191" y="38099"/>
                </a:lnTo>
                <a:lnTo>
                  <a:pt x="12191" y="32003"/>
                </a:lnTo>
                <a:lnTo>
                  <a:pt x="35173" y="32003"/>
                </a:lnTo>
                <a:lnTo>
                  <a:pt x="19812" y="0"/>
                </a:lnTo>
                <a:close/>
              </a:path>
              <a:path w="38100" h="157479">
                <a:moveTo>
                  <a:pt x="35173" y="32003"/>
                </a:moveTo>
                <a:lnTo>
                  <a:pt x="25907" y="32003"/>
                </a:lnTo>
                <a:lnTo>
                  <a:pt x="25907" y="38099"/>
                </a:lnTo>
                <a:lnTo>
                  <a:pt x="38100" y="38099"/>
                </a:lnTo>
                <a:lnTo>
                  <a:pt x="35173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9" name="object 1959"/>
          <p:cNvSpPr/>
          <p:nvPr/>
        </p:nvSpPr>
        <p:spPr>
          <a:xfrm>
            <a:off x="4700015" y="8726423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5908" y="32003"/>
                </a:moveTo>
                <a:lnTo>
                  <a:pt x="12192" y="32003"/>
                </a:lnTo>
                <a:lnTo>
                  <a:pt x="12192" y="156971"/>
                </a:lnTo>
                <a:lnTo>
                  <a:pt x="25908" y="156971"/>
                </a:lnTo>
                <a:lnTo>
                  <a:pt x="25908" y="32003"/>
                </a:lnTo>
                <a:close/>
              </a:path>
              <a:path w="38100" h="157479">
                <a:moveTo>
                  <a:pt x="19812" y="0"/>
                </a:moveTo>
                <a:lnTo>
                  <a:pt x="0" y="38099"/>
                </a:lnTo>
                <a:lnTo>
                  <a:pt x="12192" y="38099"/>
                </a:lnTo>
                <a:lnTo>
                  <a:pt x="12192" y="32003"/>
                </a:lnTo>
                <a:lnTo>
                  <a:pt x="35173" y="32003"/>
                </a:lnTo>
                <a:lnTo>
                  <a:pt x="19812" y="0"/>
                </a:lnTo>
                <a:close/>
              </a:path>
              <a:path w="38100" h="157479">
                <a:moveTo>
                  <a:pt x="35173" y="32003"/>
                </a:moveTo>
                <a:lnTo>
                  <a:pt x="25908" y="32003"/>
                </a:lnTo>
                <a:lnTo>
                  <a:pt x="25908" y="38099"/>
                </a:lnTo>
                <a:lnTo>
                  <a:pt x="38100" y="38099"/>
                </a:lnTo>
                <a:lnTo>
                  <a:pt x="35173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0" name="object 1960"/>
          <p:cNvSpPr/>
          <p:nvPr/>
        </p:nvSpPr>
        <p:spPr>
          <a:xfrm>
            <a:off x="5183123" y="8726423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4384" y="32003"/>
                </a:moveTo>
                <a:lnTo>
                  <a:pt x="12191" y="32003"/>
                </a:lnTo>
                <a:lnTo>
                  <a:pt x="12191" y="156971"/>
                </a:lnTo>
                <a:lnTo>
                  <a:pt x="24384" y="156971"/>
                </a:lnTo>
                <a:lnTo>
                  <a:pt x="24384" y="32003"/>
                </a:lnTo>
                <a:close/>
              </a:path>
              <a:path w="38100" h="157479">
                <a:moveTo>
                  <a:pt x="18287" y="0"/>
                </a:moveTo>
                <a:lnTo>
                  <a:pt x="0" y="38099"/>
                </a:lnTo>
                <a:lnTo>
                  <a:pt x="12191" y="38099"/>
                </a:lnTo>
                <a:lnTo>
                  <a:pt x="12191" y="32003"/>
                </a:lnTo>
                <a:lnTo>
                  <a:pt x="34930" y="32003"/>
                </a:lnTo>
                <a:lnTo>
                  <a:pt x="18287" y="0"/>
                </a:lnTo>
                <a:close/>
              </a:path>
              <a:path w="38100" h="157479">
                <a:moveTo>
                  <a:pt x="34930" y="32003"/>
                </a:moveTo>
                <a:lnTo>
                  <a:pt x="24384" y="32003"/>
                </a:lnTo>
                <a:lnTo>
                  <a:pt x="24384" y="38099"/>
                </a:lnTo>
                <a:lnTo>
                  <a:pt x="38100" y="38099"/>
                </a:lnTo>
                <a:lnTo>
                  <a:pt x="34930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1" name="object 1961"/>
          <p:cNvSpPr txBox="1"/>
          <p:nvPr/>
        </p:nvSpPr>
        <p:spPr>
          <a:xfrm>
            <a:off x="2154427" y="8887421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我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962" name="object 1962"/>
          <p:cNvSpPr/>
          <p:nvPr/>
        </p:nvSpPr>
        <p:spPr>
          <a:xfrm>
            <a:off x="3070860" y="8727947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6095">
            <a:solidFill>
              <a:srgbClr val="FFBE8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3" name="object 1963"/>
          <p:cNvSpPr/>
          <p:nvPr/>
        </p:nvSpPr>
        <p:spPr>
          <a:xfrm>
            <a:off x="3307079" y="87233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4" name="object 1964"/>
          <p:cNvSpPr/>
          <p:nvPr/>
        </p:nvSpPr>
        <p:spPr>
          <a:xfrm>
            <a:off x="3307079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5" name="object 1965"/>
          <p:cNvSpPr/>
          <p:nvPr/>
        </p:nvSpPr>
        <p:spPr>
          <a:xfrm>
            <a:off x="3070860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6" name="object 1966"/>
          <p:cNvSpPr/>
          <p:nvPr/>
        </p:nvSpPr>
        <p:spPr>
          <a:xfrm>
            <a:off x="3308603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7" name="object 1967"/>
          <p:cNvSpPr/>
          <p:nvPr/>
        </p:nvSpPr>
        <p:spPr>
          <a:xfrm>
            <a:off x="3072383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8" name="object 1968"/>
          <p:cNvSpPr/>
          <p:nvPr/>
        </p:nvSpPr>
        <p:spPr>
          <a:xfrm>
            <a:off x="3307079" y="87142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9" name="object 1969"/>
          <p:cNvSpPr/>
          <p:nvPr/>
        </p:nvSpPr>
        <p:spPr>
          <a:xfrm>
            <a:off x="3072383" y="87127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0" name="object 1970"/>
          <p:cNvSpPr/>
          <p:nvPr/>
        </p:nvSpPr>
        <p:spPr>
          <a:xfrm>
            <a:off x="3307079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1" name="object 1971"/>
          <p:cNvSpPr/>
          <p:nvPr/>
        </p:nvSpPr>
        <p:spPr>
          <a:xfrm>
            <a:off x="3070860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2" name="object 1972"/>
          <p:cNvSpPr/>
          <p:nvPr/>
        </p:nvSpPr>
        <p:spPr>
          <a:xfrm>
            <a:off x="3308603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3" name="object 1973"/>
          <p:cNvSpPr/>
          <p:nvPr/>
        </p:nvSpPr>
        <p:spPr>
          <a:xfrm>
            <a:off x="3072383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4" name="object 1974"/>
          <p:cNvSpPr/>
          <p:nvPr/>
        </p:nvSpPr>
        <p:spPr>
          <a:xfrm>
            <a:off x="3307079" y="870508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5" name="object 1975"/>
          <p:cNvSpPr/>
          <p:nvPr/>
        </p:nvSpPr>
        <p:spPr>
          <a:xfrm>
            <a:off x="3072383" y="87035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6" name="object 1976"/>
          <p:cNvSpPr/>
          <p:nvPr/>
        </p:nvSpPr>
        <p:spPr>
          <a:xfrm>
            <a:off x="3307079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7" name="object 1977"/>
          <p:cNvSpPr/>
          <p:nvPr/>
        </p:nvSpPr>
        <p:spPr>
          <a:xfrm>
            <a:off x="3070860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8" name="object 1978"/>
          <p:cNvSpPr/>
          <p:nvPr/>
        </p:nvSpPr>
        <p:spPr>
          <a:xfrm>
            <a:off x="3308603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9" name="object 1979"/>
          <p:cNvSpPr/>
          <p:nvPr/>
        </p:nvSpPr>
        <p:spPr>
          <a:xfrm>
            <a:off x="3072383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0" name="object 1980"/>
          <p:cNvSpPr/>
          <p:nvPr/>
        </p:nvSpPr>
        <p:spPr>
          <a:xfrm>
            <a:off x="3307079" y="869594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1" name="object 1981"/>
          <p:cNvSpPr/>
          <p:nvPr/>
        </p:nvSpPr>
        <p:spPr>
          <a:xfrm>
            <a:off x="3072383" y="86944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2" name="object 1982"/>
          <p:cNvSpPr/>
          <p:nvPr/>
        </p:nvSpPr>
        <p:spPr>
          <a:xfrm>
            <a:off x="3307079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3" name="object 1983"/>
          <p:cNvSpPr/>
          <p:nvPr/>
        </p:nvSpPr>
        <p:spPr>
          <a:xfrm>
            <a:off x="3070860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4" name="object 1984"/>
          <p:cNvSpPr/>
          <p:nvPr/>
        </p:nvSpPr>
        <p:spPr>
          <a:xfrm>
            <a:off x="3308603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5" name="object 1985"/>
          <p:cNvSpPr/>
          <p:nvPr/>
        </p:nvSpPr>
        <p:spPr>
          <a:xfrm>
            <a:off x="3072383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6" name="object 1986"/>
          <p:cNvSpPr/>
          <p:nvPr/>
        </p:nvSpPr>
        <p:spPr>
          <a:xfrm>
            <a:off x="3307079" y="868680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7" name="object 1987"/>
          <p:cNvSpPr/>
          <p:nvPr/>
        </p:nvSpPr>
        <p:spPr>
          <a:xfrm>
            <a:off x="3072383" y="86852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8" name="object 1988"/>
          <p:cNvSpPr/>
          <p:nvPr/>
        </p:nvSpPr>
        <p:spPr>
          <a:xfrm>
            <a:off x="3308603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9" name="object 1989"/>
          <p:cNvSpPr/>
          <p:nvPr/>
        </p:nvSpPr>
        <p:spPr>
          <a:xfrm>
            <a:off x="3072383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0" name="object 1990"/>
          <p:cNvSpPr/>
          <p:nvPr/>
        </p:nvSpPr>
        <p:spPr>
          <a:xfrm>
            <a:off x="3308603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1" name="object 1991"/>
          <p:cNvSpPr/>
          <p:nvPr/>
        </p:nvSpPr>
        <p:spPr>
          <a:xfrm>
            <a:off x="3072383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2" name="object 1992"/>
          <p:cNvSpPr/>
          <p:nvPr/>
        </p:nvSpPr>
        <p:spPr>
          <a:xfrm>
            <a:off x="3307079" y="86746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3" name="object 1993"/>
          <p:cNvSpPr/>
          <p:nvPr/>
        </p:nvSpPr>
        <p:spPr>
          <a:xfrm>
            <a:off x="3072383" y="86730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4" name="object 1994"/>
          <p:cNvSpPr/>
          <p:nvPr/>
        </p:nvSpPr>
        <p:spPr>
          <a:xfrm>
            <a:off x="3308603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5" name="object 1995"/>
          <p:cNvSpPr/>
          <p:nvPr/>
        </p:nvSpPr>
        <p:spPr>
          <a:xfrm>
            <a:off x="3072383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6" name="object 1996"/>
          <p:cNvSpPr/>
          <p:nvPr/>
        </p:nvSpPr>
        <p:spPr>
          <a:xfrm>
            <a:off x="3307079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7" name="object 1997"/>
          <p:cNvSpPr/>
          <p:nvPr/>
        </p:nvSpPr>
        <p:spPr>
          <a:xfrm>
            <a:off x="3070860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8" name="object 1998"/>
          <p:cNvSpPr/>
          <p:nvPr/>
        </p:nvSpPr>
        <p:spPr>
          <a:xfrm>
            <a:off x="3307079" y="866546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9" name="object 1999"/>
          <p:cNvSpPr/>
          <p:nvPr/>
        </p:nvSpPr>
        <p:spPr>
          <a:xfrm>
            <a:off x="3072383" y="866394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0" name="object 2000"/>
          <p:cNvSpPr/>
          <p:nvPr/>
        </p:nvSpPr>
        <p:spPr>
          <a:xfrm>
            <a:off x="3307079" y="86624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1" name="object 2001"/>
          <p:cNvSpPr/>
          <p:nvPr/>
        </p:nvSpPr>
        <p:spPr>
          <a:xfrm>
            <a:off x="3072383" y="86608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2" name="object 2002"/>
          <p:cNvSpPr/>
          <p:nvPr/>
        </p:nvSpPr>
        <p:spPr>
          <a:xfrm>
            <a:off x="3307079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3" name="object 2003"/>
          <p:cNvSpPr/>
          <p:nvPr/>
        </p:nvSpPr>
        <p:spPr>
          <a:xfrm>
            <a:off x="3070860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4" name="object 2004"/>
          <p:cNvSpPr/>
          <p:nvPr/>
        </p:nvSpPr>
        <p:spPr>
          <a:xfrm>
            <a:off x="3308603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5" name="object 2005"/>
          <p:cNvSpPr/>
          <p:nvPr/>
        </p:nvSpPr>
        <p:spPr>
          <a:xfrm>
            <a:off x="3072383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6" name="object 2006"/>
          <p:cNvSpPr/>
          <p:nvPr/>
        </p:nvSpPr>
        <p:spPr>
          <a:xfrm>
            <a:off x="3307079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7" name="object 2007"/>
          <p:cNvSpPr/>
          <p:nvPr/>
        </p:nvSpPr>
        <p:spPr>
          <a:xfrm>
            <a:off x="3070860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8" name="object 2008"/>
          <p:cNvSpPr/>
          <p:nvPr/>
        </p:nvSpPr>
        <p:spPr>
          <a:xfrm>
            <a:off x="3307079" y="865174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9" name="object 2009"/>
          <p:cNvSpPr/>
          <p:nvPr/>
        </p:nvSpPr>
        <p:spPr>
          <a:xfrm>
            <a:off x="3072383" y="8650223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0" name="object 2010"/>
          <p:cNvSpPr/>
          <p:nvPr/>
        </p:nvSpPr>
        <p:spPr>
          <a:xfrm>
            <a:off x="3308603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1" name="object 2011"/>
          <p:cNvSpPr/>
          <p:nvPr/>
        </p:nvSpPr>
        <p:spPr>
          <a:xfrm>
            <a:off x="3072383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2" name="object 2012"/>
          <p:cNvSpPr/>
          <p:nvPr/>
        </p:nvSpPr>
        <p:spPr>
          <a:xfrm>
            <a:off x="3308603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3" name="object 2013"/>
          <p:cNvSpPr/>
          <p:nvPr/>
        </p:nvSpPr>
        <p:spPr>
          <a:xfrm>
            <a:off x="3072383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4" name="object 2014"/>
          <p:cNvSpPr/>
          <p:nvPr/>
        </p:nvSpPr>
        <p:spPr>
          <a:xfrm>
            <a:off x="3307079" y="86395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5" name="object 2015"/>
          <p:cNvSpPr/>
          <p:nvPr/>
        </p:nvSpPr>
        <p:spPr>
          <a:xfrm>
            <a:off x="3072383" y="86380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6" name="object 2016"/>
          <p:cNvSpPr/>
          <p:nvPr/>
        </p:nvSpPr>
        <p:spPr>
          <a:xfrm>
            <a:off x="3307079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7" name="object 2017"/>
          <p:cNvSpPr/>
          <p:nvPr/>
        </p:nvSpPr>
        <p:spPr>
          <a:xfrm>
            <a:off x="3070860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8" name="object 2018"/>
          <p:cNvSpPr/>
          <p:nvPr/>
        </p:nvSpPr>
        <p:spPr>
          <a:xfrm>
            <a:off x="3307079" y="863498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9" name="object 2019"/>
          <p:cNvSpPr/>
          <p:nvPr/>
        </p:nvSpPr>
        <p:spPr>
          <a:xfrm>
            <a:off x="3072383" y="86334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0" name="object 2020"/>
          <p:cNvSpPr/>
          <p:nvPr/>
        </p:nvSpPr>
        <p:spPr>
          <a:xfrm>
            <a:off x="3308603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1" name="object 2021"/>
          <p:cNvSpPr/>
          <p:nvPr/>
        </p:nvSpPr>
        <p:spPr>
          <a:xfrm>
            <a:off x="3072383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2" name="object 2022"/>
          <p:cNvSpPr/>
          <p:nvPr/>
        </p:nvSpPr>
        <p:spPr>
          <a:xfrm>
            <a:off x="3308603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3" name="object 2023"/>
          <p:cNvSpPr/>
          <p:nvPr/>
        </p:nvSpPr>
        <p:spPr>
          <a:xfrm>
            <a:off x="3072383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4" name="object 2024"/>
          <p:cNvSpPr/>
          <p:nvPr/>
        </p:nvSpPr>
        <p:spPr>
          <a:xfrm>
            <a:off x="3307079" y="862279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5" name="object 2025"/>
          <p:cNvSpPr/>
          <p:nvPr/>
        </p:nvSpPr>
        <p:spPr>
          <a:xfrm>
            <a:off x="3072383" y="86212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6" name="object 2026"/>
          <p:cNvSpPr/>
          <p:nvPr/>
        </p:nvSpPr>
        <p:spPr>
          <a:xfrm>
            <a:off x="3307079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7" name="object 2027"/>
          <p:cNvSpPr/>
          <p:nvPr/>
        </p:nvSpPr>
        <p:spPr>
          <a:xfrm>
            <a:off x="3070860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8" name="object 2028"/>
          <p:cNvSpPr/>
          <p:nvPr/>
        </p:nvSpPr>
        <p:spPr>
          <a:xfrm>
            <a:off x="3307079" y="861822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9" name="object 2029"/>
          <p:cNvSpPr/>
          <p:nvPr/>
        </p:nvSpPr>
        <p:spPr>
          <a:xfrm>
            <a:off x="3072383" y="86166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0" name="object 2030"/>
          <p:cNvSpPr/>
          <p:nvPr/>
        </p:nvSpPr>
        <p:spPr>
          <a:xfrm>
            <a:off x="3308603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1" name="object 2031"/>
          <p:cNvSpPr/>
          <p:nvPr/>
        </p:nvSpPr>
        <p:spPr>
          <a:xfrm>
            <a:off x="3072383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2" name="object 2032"/>
          <p:cNvSpPr/>
          <p:nvPr/>
        </p:nvSpPr>
        <p:spPr>
          <a:xfrm>
            <a:off x="3307079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3" name="object 2033"/>
          <p:cNvSpPr/>
          <p:nvPr/>
        </p:nvSpPr>
        <p:spPr>
          <a:xfrm>
            <a:off x="3070860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4" name="object 2034"/>
          <p:cNvSpPr/>
          <p:nvPr/>
        </p:nvSpPr>
        <p:spPr>
          <a:xfrm>
            <a:off x="3307079" y="86090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5" name="object 2035"/>
          <p:cNvSpPr/>
          <p:nvPr/>
        </p:nvSpPr>
        <p:spPr>
          <a:xfrm>
            <a:off x="3072383" y="86075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6" name="object 2036"/>
          <p:cNvSpPr/>
          <p:nvPr/>
        </p:nvSpPr>
        <p:spPr>
          <a:xfrm>
            <a:off x="3308603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7" name="object 2037"/>
          <p:cNvSpPr/>
          <p:nvPr/>
        </p:nvSpPr>
        <p:spPr>
          <a:xfrm>
            <a:off x="3072383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8" name="object 2038"/>
          <p:cNvSpPr/>
          <p:nvPr/>
        </p:nvSpPr>
        <p:spPr>
          <a:xfrm>
            <a:off x="3307079" y="86014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9" name="object 2039"/>
          <p:cNvSpPr/>
          <p:nvPr/>
        </p:nvSpPr>
        <p:spPr>
          <a:xfrm>
            <a:off x="3072383" y="85999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0" name="object 2040"/>
          <p:cNvSpPr/>
          <p:nvPr/>
        </p:nvSpPr>
        <p:spPr>
          <a:xfrm>
            <a:off x="3307079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1" name="object 2041"/>
          <p:cNvSpPr/>
          <p:nvPr/>
        </p:nvSpPr>
        <p:spPr>
          <a:xfrm>
            <a:off x="3070860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2" name="object 2042"/>
          <p:cNvSpPr/>
          <p:nvPr/>
        </p:nvSpPr>
        <p:spPr>
          <a:xfrm>
            <a:off x="3308603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3" name="object 2043"/>
          <p:cNvSpPr/>
          <p:nvPr/>
        </p:nvSpPr>
        <p:spPr>
          <a:xfrm>
            <a:off x="3072383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4" name="object 2044"/>
          <p:cNvSpPr/>
          <p:nvPr/>
        </p:nvSpPr>
        <p:spPr>
          <a:xfrm>
            <a:off x="3307079" y="85923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5" name="object 2045"/>
          <p:cNvSpPr/>
          <p:nvPr/>
        </p:nvSpPr>
        <p:spPr>
          <a:xfrm>
            <a:off x="3072383" y="85907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6" name="object 2046"/>
          <p:cNvSpPr/>
          <p:nvPr/>
        </p:nvSpPr>
        <p:spPr>
          <a:xfrm>
            <a:off x="3307079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7" name="object 2047"/>
          <p:cNvSpPr/>
          <p:nvPr/>
        </p:nvSpPr>
        <p:spPr>
          <a:xfrm>
            <a:off x="3070860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8" name="object 2048"/>
          <p:cNvSpPr/>
          <p:nvPr/>
        </p:nvSpPr>
        <p:spPr>
          <a:xfrm>
            <a:off x="3308603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9" name="object 2049"/>
          <p:cNvSpPr/>
          <p:nvPr/>
        </p:nvSpPr>
        <p:spPr>
          <a:xfrm>
            <a:off x="3072383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0" name="object 2050"/>
          <p:cNvSpPr/>
          <p:nvPr/>
        </p:nvSpPr>
        <p:spPr>
          <a:xfrm>
            <a:off x="3307079" y="85831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1" name="object 2051"/>
          <p:cNvSpPr/>
          <p:nvPr/>
        </p:nvSpPr>
        <p:spPr>
          <a:xfrm>
            <a:off x="3072383" y="85816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2" name="object 2052"/>
          <p:cNvSpPr/>
          <p:nvPr/>
        </p:nvSpPr>
        <p:spPr>
          <a:xfrm>
            <a:off x="3307079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3" name="object 2053"/>
          <p:cNvSpPr/>
          <p:nvPr/>
        </p:nvSpPr>
        <p:spPr>
          <a:xfrm>
            <a:off x="3070860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4" name="object 2054"/>
          <p:cNvSpPr/>
          <p:nvPr/>
        </p:nvSpPr>
        <p:spPr>
          <a:xfrm>
            <a:off x="3308603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5" name="object 2055"/>
          <p:cNvSpPr/>
          <p:nvPr/>
        </p:nvSpPr>
        <p:spPr>
          <a:xfrm>
            <a:off x="3072383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6" name="object 2056"/>
          <p:cNvSpPr/>
          <p:nvPr/>
        </p:nvSpPr>
        <p:spPr>
          <a:xfrm>
            <a:off x="3307079" y="857402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7" name="object 2057"/>
          <p:cNvSpPr/>
          <p:nvPr/>
        </p:nvSpPr>
        <p:spPr>
          <a:xfrm>
            <a:off x="3072383" y="857250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8" name="object 2058"/>
          <p:cNvSpPr/>
          <p:nvPr/>
        </p:nvSpPr>
        <p:spPr>
          <a:xfrm>
            <a:off x="3307079" y="85709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9" name="object 2059"/>
          <p:cNvSpPr/>
          <p:nvPr/>
        </p:nvSpPr>
        <p:spPr>
          <a:xfrm>
            <a:off x="3072383" y="85694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0" name="object 2060"/>
          <p:cNvSpPr/>
          <p:nvPr/>
        </p:nvSpPr>
        <p:spPr>
          <a:xfrm>
            <a:off x="3308603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1" name="object 2061"/>
          <p:cNvSpPr/>
          <p:nvPr/>
        </p:nvSpPr>
        <p:spPr>
          <a:xfrm>
            <a:off x="3072383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2" name="object 2062"/>
          <p:cNvSpPr/>
          <p:nvPr/>
        </p:nvSpPr>
        <p:spPr>
          <a:xfrm>
            <a:off x="3307079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3" name="object 2063"/>
          <p:cNvSpPr/>
          <p:nvPr/>
        </p:nvSpPr>
        <p:spPr>
          <a:xfrm>
            <a:off x="3070860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4" name="object 2064"/>
          <p:cNvSpPr/>
          <p:nvPr/>
        </p:nvSpPr>
        <p:spPr>
          <a:xfrm>
            <a:off x="3307079" y="856183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5" name="object 2065"/>
          <p:cNvSpPr/>
          <p:nvPr/>
        </p:nvSpPr>
        <p:spPr>
          <a:xfrm>
            <a:off x="3072383" y="85603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6" name="object 2066"/>
          <p:cNvSpPr/>
          <p:nvPr/>
        </p:nvSpPr>
        <p:spPr>
          <a:xfrm>
            <a:off x="3308603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7" name="object 2067"/>
          <p:cNvSpPr/>
          <p:nvPr/>
        </p:nvSpPr>
        <p:spPr>
          <a:xfrm>
            <a:off x="3072383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8" name="object 2068"/>
          <p:cNvSpPr/>
          <p:nvPr/>
        </p:nvSpPr>
        <p:spPr>
          <a:xfrm>
            <a:off x="3307079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9" name="object 2069"/>
          <p:cNvSpPr/>
          <p:nvPr/>
        </p:nvSpPr>
        <p:spPr>
          <a:xfrm>
            <a:off x="3070860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0" name="object 2070"/>
          <p:cNvSpPr/>
          <p:nvPr/>
        </p:nvSpPr>
        <p:spPr>
          <a:xfrm>
            <a:off x="3308603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1" name="object 2071"/>
          <p:cNvSpPr/>
          <p:nvPr/>
        </p:nvSpPr>
        <p:spPr>
          <a:xfrm>
            <a:off x="3072383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2" name="object 2072"/>
          <p:cNvSpPr/>
          <p:nvPr/>
        </p:nvSpPr>
        <p:spPr>
          <a:xfrm>
            <a:off x="3308603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3" name="object 2073"/>
          <p:cNvSpPr/>
          <p:nvPr/>
        </p:nvSpPr>
        <p:spPr>
          <a:xfrm>
            <a:off x="3072383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4" name="object 2074"/>
          <p:cNvSpPr/>
          <p:nvPr/>
        </p:nvSpPr>
        <p:spPr>
          <a:xfrm>
            <a:off x="3308603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5" name="object 2075"/>
          <p:cNvSpPr/>
          <p:nvPr/>
        </p:nvSpPr>
        <p:spPr>
          <a:xfrm>
            <a:off x="3072383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6" name="object 2076"/>
          <p:cNvSpPr/>
          <p:nvPr/>
        </p:nvSpPr>
        <p:spPr>
          <a:xfrm>
            <a:off x="3308603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7" name="object 2077"/>
          <p:cNvSpPr/>
          <p:nvPr/>
        </p:nvSpPr>
        <p:spPr>
          <a:xfrm>
            <a:off x="3072383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8" name="object 2078"/>
          <p:cNvSpPr/>
          <p:nvPr/>
        </p:nvSpPr>
        <p:spPr>
          <a:xfrm>
            <a:off x="3307079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9" name="object 2079"/>
          <p:cNvSpPr/>
          <p:nvPr/>
        </p:nvSpPr>
        <p:spPr>
          <a:xfrm>
            <a:off x="3070860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0" name="object 2080"/>
          <p:cNvSpPr/>
          <p:nvPr/>
        </p:nvSpPr>
        <p:spPr>
          <a:xfrm>
            <a:off x="3308603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1" name="object 2081"/>
          <p:cNvSpPr/>
          <p:nvPr/>
        </p:nvSpPr>
        <p:spPr>
          <a:xfrm>
            <a:off x="3072383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2" name="object 2082"/>
          <p:cNvSpPr/>
          <p:nvPr/>
        </p:nvSpPr>
        <p:spPr>
          <a:xfrm>
            <a:off x="3307079" y="85252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3" name="object 2083"/>
          <p:cNvSpPr/>
          <p:nvPr/>
        </p:nvSpPr>
        <p:spPr>
          <a:xfrm>
            <a:off x="3072383" y="85237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4" name="object 2084"/>
          <p:cNvSpPr/>
          <p:nvPr/>
        </p:nvSpPr>
        <p:spPr>
          <a:xfrm>
            <a:off x="3308603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5" name="object 2085"/>
          <p:cNvSpPr/>
          <p:nvPr/>
        </p:nvSpPr>
        <p:spPr>
          <a:xfrm>
            <a:off x="3072383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6" name="object 2086"/>
          <p:cNvSpPr/>
          <p:nvPr/>
        </p:nvSpPr>
        <p:spPr>
          <a:xfrm>
            <a:off x="3308603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7" name="object 2087"/>
          <p:cNvSpPr/>
          <p:nvPr/>
        </p:nvSpPr>
        <p:spPr>
          <a:xfrm>
            <a:off x="3072383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8" name="object 2088"/>
          <p:cNvSpPr/>
          <p:nvPr/>
        </p:nvSpPr>
        <p:spPr>
          <a:xfrm>
            <a:off x="3308603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9" name="object 2089"/>
          <p:cNvSpPr/>
          <p:nvPr/>
        </p:nvSpPr>
        <p:spPr>
          <a:xfrm>
            <a:off x="3072383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0" name="object 2090"/>
          <p:cNvSpPr/>
          <p:nvPr/>
        </p:nvSpPr>
        <p:spPr>
          <a:xfrm>
            <a:off x="3307079" y="85069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1" name="object 2091"/>
          <p:cNvSpPr/>
          <p:nvPr/>
        </p:nvSpPr>
        <p:spPr>
          <a:xfrm>
            <a:off x="3072383" y="85054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2" name="object 2092"/>
          <p:cNvSpPr/>
          <p:nvPr/>
        </p:nvSpPr>
        <p:spPr>
          <a:xfrm>
            <a:off x="3308603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3" name="object 2093"/>
          <p:cNvSpPr/>
          <p:nvPr/>
        </p:nvSpPr>
        <p:spPr>
          <a:xfrm>
            <a:off x="3072383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4" name="object 2094"/>
          <p:cNvSpPr/>
          <p:nvPr/>
        </p:nvSpPr>
        <p:spPr>
          <a:xfrm>
            <a:off x="3307079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5" name="object 2095"/>
          <p:cNvSpPr/>
          <p:nvPr/>
        </p:nvSpPr>
        <p:spPr>
          <a:xfrm>
            <a:off x="3070860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6" name="object 2096"/>
          <p:cNvSpPr/>
          <p:nvPr/>
        </p:nvSpPr>
        <p:spPr>
          <a:xfrm>
            <a:off x="3308603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7" name="object 2097"/>
          <p:cNvSpPr/>
          <p:nvPr/>
        </p:nvSpPr>
        <p:spPr>
          <a:xfrm>
            <a:off x="3072383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8" name="object 2098"/>
          <p:cNvSpPr/>
          <p:nvPr/>
        </p:nvSpPr>
        <p:spPr>
          <a:xfrm>
            <a:off x="3308603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9" name="object 2099"/>
          <p:cNvSpPr/>
          <p:nvPr/>
        </p:nvSpPr>
        <p:spPr>
          <a:xfrm>
            <a:off x="3072383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0" name="object 2100"/>
          <p:cNvSpPr/>
          <p:nvPr/>
        </p:nvSpPr>
        <p:spPr>
          <a:xfrm>
            <a:off x="3308603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1" name="object 2101"/>
          <p:cNvSpPr/>
          <p:nvPr/>
        </p:nvSpPr>
        <p:spPr>
          <a:xfrm>
            <a:off x="3072383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2" name="object 2102"/>
          <p:cNvSpPr/>
          <p:nvPr/>
        </p:nvSpPr>
        <p:spPr>
          <a:xfrm>
            <a:off x="3308603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3" name="object 2103"/>
          <p:cNvSpPr/>
          <p:nvPr/>
        </p:nvSpPr>
        <p:spPr>
          <a:xfrm>
            <a:off x="3072383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4" name="object 2104"/>
          <p:cNvSpPr/>
          <p:nvPr/>
        </p:nvSpPr>
        <p:spPr>
          <a:xfrm>
            <a:off x="3307079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5" name="object 2105"/>
          <p:cNvSpPr/>
          <p:nvPr/>
        </p:nvSpPr>
        <p:spPr>
          <a:xfrm>
            <a:off x="3070860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6" name="object 2106"/>
          <p:cNvSpPr/>
          <p:nvPr/>
        </p:nvSpPr>
        <p:spPr>
          <a:xfrm>
            <a:off x="3308603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7" name="object 2107"/>
          <p:cNvSpPr/>
          <p:nvPr/>
        </p:nvSpPr>
        <p:spPr>
          <a:xfrm>
            <a:off x="3072383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8" name="object 2108"/>
          <p:cNvSpPr/>
          <p:nvPr/>
        </p:nvSpPr>
        <p:spPr>
          <a:xfrm>
            <a:off x="3308603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9" name="object 2109"/>
          <p:cNvSpPr/>
          <p:nvPr/>
        </p:nvSpPr>
        <p:spPr>
          <a:xfrm>
            <a:off x="3072383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0" name="object 2110"/>
          <p:cNvSpPr/>
          <p:nvPr/>
        </p:nvSpPr>
        <p:spPr>
          <a:xfrm>
            <a:off x="3307079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1" name="object 2111"/>
          <p:cNvSpPr/>
          <p:nvPr/>
        </p:nvSpPr>
        <p:spPr>
          <a:xfrm>
            <a:off x="3070860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2" name="object 2112"/>
          <p:cNvSpPr/>
          <p:nvPr/>
        </p:nvSpPr>
        <p:spPr>
          <a:xfrm>
            <a:off x="3308603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3" name="object 2113"/>
          <p:cNvSpPr/>
          <p:nvPr/>
        </p:nvSpPr>
        <p:spPr>
          <a:xfrm>
            <a:off x="3072383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4" name="object 2114"/>
          <p:cNvSpPr/>
          <p:nvPr/>
        </p:nvSpPr>
        <p:spPr>
          <a:xfrm>
            <a:off x="3308603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5" name="object 2115"/>
          <p:cNvSpPr/>
          <p:nvPr/>
        </p:nvSpPr>
        <p:spPr>
          <a:xfrm>
            <a:off x="3072383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6" name="object 2116"/>
          <p:cNvSpPr/>
          <p:nvPr/>
        </p:nvSpPr>
        <p:spPr>
          <a:xfrm>
            <a:off x="3308603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7" name="object 2117"/>
          <p:cNvSpPr/>
          <p:nvPr/>
        </p:nvSpPr>
        <p:spPr>
          <a:xfrm>
            <a:off x="3072383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8" name="object 2118"/>
          <p:cNvSpPr/>
          <p:nvPr/>
        </p:nvSpPr>
        <p:spPr>
          <a:xfrm>
            <a:off x="3308603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9" name="object 2119"/>
          <p:cNvSpPr/>
          <p:nvPr/>
        </p:nvSpPr>
        <p:spPr>
          <a:xfrm>
            <a:off x="3072383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0" name="object 2120"/>
          <p:cNvSpPr/>
          <p:nvPr/>
        </p:nvSpPr>
        <p:spPr>
          <a:xfrm>
            <a:off x="3307079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1" name="object 2121"/>
          <p:cNvSpPr/>
          <p:nvPr/>
        </p:nvSpPr>
        <p:spPr>
          <a:xfrm>
            <a:off x="3070860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2" name="object 2122"/>
          <p:cNvSpPr/>
          <p:nvPr/>
        </p:nvSpPr>
        <p:spPr>
          <a:xfrm>
            <a:off x="3308603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3" name="object 2123"/>
          <p:cNvSpPr/>
          <p:nvPr/>
        </p:nvSpPr>
        <p:spPr>
          <a:xfrm>
            <a:off x="3072383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4" name="object 2124"/>
          <p:cNvSpPr/>
          <p:nvPr/>
        </p:nvSpPr>
        <p:spPr>
          <a:xfrm>
            <a:off x="3307079" y="84338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5" name="object 2125"/>
          <p:cNvSpPr/>
          <p:nvPr/>
        </p:nvSpPr>
        <p:spPr>
          <a:xfrm>
            <a:off x="3072383" y="84322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6" name="object 2126"/>
          <p:cNvSpPr/>
          <p:nvPr/>
        </p:nvSpPr>
        <p:spPr>
          <a:xfrm>
            <a:off x="3308603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7" name="object 2127"/>
          <p:cNvSpPr/>
          <p:nvPr/>
        </p:nvSpPr>
        <p:spPr>
          <a:xfrm>
            <a:off x="3072383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8" name="object 2128"/>
          <p:cNvSpPr/>
          <p:nvPr/>
        </p:nvSpPr>
        <p:spPr>
          <a:xfrm>
            <a:off x="3308603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9" name="object 2129"/>
          <p:cNvSpPr/>
          <p:nvPr/>
        </p:nvSpPr>
        <p:spPr>
          <a:xfrm>
            <a:off x="3072383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0" name="object 2130"/>
          <p:cNvSpPr/>
          <p:nvPr/>
        </p:nvSpPr>
        <p:spPr>
          <a:xfrm>
            <a:off x="3307079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1" name="object 2131"/>
          <p:cNvSpPr/>
          <p:nvPr/>
        </p:nvSpPr>
        <p:spPr>
          <a:xfrm>
            <a:off x="3070860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2" name="object 2132"/>
          <p:cNvSpPr/>
          <p:nvPr/>
        </p:nvSpPr>
        <p:spPr>
          <a:xfrm>
            <a:off x="3308603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3" name="object 2133"/>
          <p:cNvSpPr/>
          <p:nvPr/>
        </p:nvSpPr>
        <p:spPr>
          <a:xfrm>
            <a:off x="3072383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4" name="object 2134"/>
          <p:cNvSpPr/>
          <p:nvPr/>
        </p:nvSpPr>
        <p:spPr>
          <a:xfrm>
            <a:off x="3307079" y="84140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5" name="object 2135"/>
          <p:cNvSpPr/>
          <p:nvPr/>
        </p:nvSpPr>
        <p:spPr>
          <a:xfrm>
            <a:off x="3072383" y="84124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6" name="object 2136"/>
          <p:cNvSpPr/>
          <p:nvPr/>
        </p:nvSpPr>
        <p:spPr>
          <a:xfrm>
            <a:off x="3307079" y="841095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7" name="object 2137"/>
          <p:cNvSpPr/>
          <p:nvPr/>
        </p:nvSpPr>
        <p:spPr>
          <a:xfrm>
            <a:off x="3072383" y="84094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8" name="object 2138"/>
          <p:cNvSpPr/>
          <p:nvPr/>
        </p:nvSpPr>
        <p:spPr>
          <a:xfrm>
            <a:off x="3308603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9" name="object 2139"/>
          <p:cNvSpPr/>
          <p:nvPr/>
        </p:nvSpPr>
        <p:spPr>
          <a:xfrm>
            <a:off x="3072383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0" name="object 2140"/>
          <p:cNvSpPr/>
          <p:nvPr/>
        </p:nvSpPr>
        <p:spPr>
          <a:xfrm>
            <a:off x="3308603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1" name="object 2141"/>
          <p:cNvSpPr/>
          <p:nvPr/>
        </p:nvSpPr>
        <p:spPr>
          <a:xfrm>
            <a:off x="3072383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2" name="object 2142"/>
          <p:cNvSpPr/>
          <p:nvPr/>
        </p:nvSpPr>
        <p:spPr>
          <a:xfrm>
            <a:off x="3308603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3" name="object 2143"/>
          <p:cNvSpPr/>
          <p:nvPr/>
        </p:nvSpPr>
        <p:spPr>
          <a:xfrm>
            <a:off x="3072383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4" name="object 2144"/>
          <p:cNvSpPr/>
          <p:nvPr/>
        </p:nvSpPr>
        <p:spPr>
          <a:xfrm>
            <a:off x="3307079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5" name="object 2145"/>
          <p:cNvSpPr/>
          <p:nvPr/>
        </p:nvSpPr>
        <p:spPr>
          <a:xfrm>
            <a:off x="3070860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6" name="object 2146"/>
          <p:cNvSpPr/>
          <p:nvPr/>
        </p:nvSpPr>
        <p:spPr>
          <a:xfrm>
            <a:off x="3308603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7" name="object 2147"/>
          <p:cNvSpPr/>
          <p:nvPr/>
        </p:nvSpPr>
        <p:spPr>
          <a:xfrm>
            <a:off x="3072383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8" name="object 2148"/>
          <p:cNvSpPr/>
          <p:nvPr/>
        </p:nvSpPr>
        <p:spPr>
          <a:xfrm>
            <a:off x="3308603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9" name="object 2149"/>
          <p:cNvSpPr/>
          <p:nvPr/>
        </p:nvSpPr>
        <p:spPr>
          <a:xfrm>
            <a:off x="3072383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0" name="object 2150"/>
          <p:cNvSpPr/>
          <p:nvPr/>
        </p:nvSpPr>
        <p:spPr>
          <a:xfrm>
            <a:off x="3307079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1" name="object 2151"/>
          <p:cNvSpPr/>
          <p:nvPr/>
        </p:nvSpPr>
        <p:spPr>
          <a:xfrm>
            <a:off x="3070860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2" name="object 2152"/>
          <p:cNvSpPr/>
          <p:nvPr/>
        </p:nvSpPr>
        <p:spPr>
          <a:xfrm>
            <a:off x="3308603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3" name="object 2153"/>
          <p:cNvSpPr/>
          <p:nvPr/>
        </p:nvSpPr>
        <p:spPr>
          <a:xfrm>
            <a:off x="3072383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4" name="object 2154"/>
          <p:cNvSpPr/>
          <p:nvPr/>
        </p:nvSpPr>
        <p:spPr>
          <a:xfrm>
            <a:off x="3308603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5" name="object 2155"/>
          <p:cNvSpPr/>
          <p:nvPr/>
        </p:nvSpPr>
        <p:spPr>
          <a:xfrm>
            <a:off x="3072383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6" name="object 2156"/>
          <p:cNvSpPr/>
          <p:nvPr/>
        </p:nvSpPr>
        <p:spPr>
          <a:xfrm>
            <a:off x="3307079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7" name="object 2157"/>
          <p:cNvSpPr/>
          <p:nvPr/>
        </p:nvSpPr>
        <p:spPr>
          <a:xfrm>
            <a:off x="3070860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8" name="object 2158"/>
          <p:cNvSpPr/>
          <p:nvPr/>
        </p:nvSpPr>
        <p:spPr>
          <a:xfrm>
            <a:off x="3308603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9" name="object 2159"/>
          <p:cNvSpPr/>
          <p:nvPr/>
        </p:nvSpPr>
        <p:spPr>
          <a:xfrm>
            <a:off x="3072383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0" name="object 2160"/>
          <p:cNvSpPr/>
          <p:nvPr/>
        </p:nvSpPr>
        <p:spPr>
          <a:xfrm>
            <a:off x="3308603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1" name="object 2161"/>
          <p:cNvSpPr/>
          <p:nvPr/>
        </p:nvSpPr>
        <p:spPr>
          <a:xfrm>
            <a:off x="3072383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2" name="object 2162"/>
          <p:cNvSpPr/>
          <p:nvPr/>
        </p:nvSpPr>
        <p:spPr>
          <a:xfrm>
            <a:off x="3307079" y="835761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3" name="object 2163"/>
          <p:cNvSpPr/>
          <p:nvPr/>
        </p:nvSpPr>
        <p:spPr>
          <a:xfrm>
            <a:off x="3072383" y="83560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4" name="object 2164"/>
          <p:cNvSpPr/>
          <p:nvPr/>
        </p:nvSpPr>
        <p:spPr>
          <a:xfrm>
            <a:off x="3307079" y="83545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5" name="object 2165"/>
          <p:cNvSpPr/>
          <p:nvPr/>
        </p:nvSpPr>
        <p:spPr>
          <a:xfrm>
            <a:off x="3072383" y="83530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6" name="object 2166"/>
          <p:cNvSpPr/>
          <p:nvPr/>
        </p:nvSpPr>
        <p:spPr>
          <a:xfrm>
            <a:off x="3308603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7" name="object 2167"/>
          <p:cNvSpPr/>
          <p:nvPr/>
        </p:nvSpPr>
        <p:spPr>
          <a:xfrm>
            <a:off x="3072383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8" name="object 2168"/>
          <p:cNvSpPr/>
          <p:nvPr/>
        </p:nvSpPr>
        <p:spPr>
          <a:xfrm>
            <a:off x="3308603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9" name="object 2169"/>
          <p:cNvSpPr/>
          <p:nvPr/>
        </p:nvSpPr>
        <p:spPr>
          <a:xfrm>
            <a:off x="3072383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0" name="object 2170"/>
          <p:cNvSpPr/>
          <p:nvPr/>
        </p:nvSpPr>
        <p:spPr>
          <a:xfrm>
            <a:off x="3308603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1" name="object 2171"/>
          <p:cNvSpPr/>
          <p:nvPr/>
        </p:nvSpPr>
        <p:spPr>
          <a:xfrm>
            <a:off x="3072383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2" name="object 2172"/>
          <p:cNvSpPr/>
          <p:nvPr/>
        </p:nvSpPr>
        <p:spPr>
          <a:xfrm>
            <a:off x="3307079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3" name="object 2173"/>
          <p:cNvSpPr/>
          <p:nvPr/>
        </p:nvSpPr>
        <p:spPr>
          <a:xfrm>
            <a:off x="3070860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4" name="object 2174"/>
          <p:cNvSpPr/>
          <p:nvPr/>
        </p:nvSpPr>
        <p:spPr>
          <a:xfrm>
            <a:off x="3308603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5" name="object 2175"/>
          <p:cNvSpPr/>
          <p:nvPr/>
        </p:nvSpPr>
        <p:spPr>
          <a:xfrm>
            <a:off x="3072383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6" name="object 2176"/>
          <p:cNvSpPr/>
          <p:nvPr/>
        </p:nvSpPr>
        <p:spPr>
          <a:xfrm>
            <a:off x="3307079" y="8328659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7" name="object 2177"/>
          <p:cNvSpPr/>
          <p:nvPr/>
        </p:nvSpPr>
        <p:spPr>
          <a:xfrm>
            <a:off x="3072383" y="83271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8" name="object 2178"/>
          <p:cNvSpPr/>
          <p:nvPr/>
        </p:nvSpPr>
        <p:spPr>
          <a:xfrm>
            <a:off x="3308603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9" name="object 2179"/>
          <p:cNvSpPr/>
          <p:nvPr/>
        </p:nvSpPr>
        <p:spPr>
          <a:xfrm>
            <a:off x="3072383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0" name="object 2180"/>
          <p:cNvSpPr/>
          <p:nvPr/>
        </p:nvSpPr>
        <p:spPr>
          <a:xfrm>
            <a:off x="3308603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1" name="object 2181"/>
          <p:cNvSpPr/>
          <p:nvPr/>
        </p:nvSpPr>
        <p:spPr>
          <a:xfrm>
            <a:off x="3072383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2" name="object 2182"/>
          <p:cNvSpPr/>
          <p:nvPr/>
        </p:nvSpPr>
        <p:spPr>
          <a:xfrm>
            <a:off x="3308603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3" name="object 2183"/>
          <p:cNvSpPr/>
          <p:nvPr/>
        </p:nvSpPr>
        <p:spPr>
          <a:xfrm>
            <a:off x="3072383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4" name="object 2184"/>
          <p:cNvSpPr/>
          <p:nvPr/>
        </p:nvSpPr>
        <p:spPr>
          <a:xfrm>
            <a:off x="3307079" y="83103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5" name="object 2185"/>
          <p:cNvSpPr/>
          <p:nvPr/>
        </p:nvSpPr>
        <p:spPr>
          <a:xfrm>
            <a:off x="3072383" y="83088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6" name="object 2186"/>
          <p:cNvSpPr/>
          <p:nvPr/>
        </p:nvSpPr>
        <p:spPr>
          <a:xfrm>
            <a:off x="3308603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7" name="object 2187"/>
          <p:cNvSpPr/>
          <p:nvPr/>
        </p:nvSpPr>
        <p:spPr>
          <a:xfrm>
            <a:off x="3072383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8" name="object 2188"/>
          <p:cNvSpPr/>
          <p:nvPr/>
        </p:nvSpPr>
        <p:spPr>
          <a:xfrm>
            <a:off x="3307079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9" name="object 2189"/>
          <p:cNvSpPr/>
          <p:nvPr/>
        </p:nvSpPr>
        <p:spPr>
          <a:xfrm>
            <a:off x="3070860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0" name="object 2190"/>
          <p:cNvSpPr/>
          <p:nvPr/>
        </p:nvSpPr>
        <p:spPr>
          <a:xfrm>
            <a:off x="3308603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1" name="object 2191"/>
          <p:cNvSpPr/>
          <p:nvPr/>
        </p:nvSpPr>
        <p:spPr>
          <a:xfrm>
            <a:off x="3072383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2" name="object 2192"/>
          <p:cNvSpPr/>
          <p:nvPr/>
        </p:nvSpPr>
        <p:spPr>
          <a:xfrm>
            <a:off x="3308603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3" name="object 2193"/>
          <p:cNvSpPr/>
          <p:nvPr/>
        </p:nvSpPr>
        <p:spPr>
          <a:xfrm>
            <a:off x="3072383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4" name="object 2194"/>
          <p:cNvSpPr/>
          <p:nvPr/>
        </p:nvSpPr>
        <p:spPr>
          <a:xfrm>
            <a:off x="3308603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5" name="object 2195"/>
          <p:cNvSpPr/>
          <p:nvPr/>
        </p:nvSpPr>
        <p:spPr>
          <a:xfrm>
            <a:off x="3072383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6" name="object 2196"/>
          <p:cNvSpPr/>
          <p:nvPr/>
        </p:nvSpPr>
        <p:spPr>
          <a:xfrm>
            <a:off x="3308603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7" name="object 2197"/>
          <p:cNvSpPr/>
          <p:nvPr/>
        </p:nvSpPr>
        <p:spPr>
          <a:xfrm>
            <a:off x="3072383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8" name="object 2198"/>
          <p:cNvSpPr/>
          <p:nvPr/>
        </p:nvSpPr>
        <p:spPr>
          <a:xfrm>
            <a:off x="3307079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9" name="object 2199"/>
          <p:cNvSpPr/>
          <p:nvPr/>
        </p:nvSpPr>
        <p:spPr>
          <a:xfrm>
            <a:off x="3070860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0" name="object 2200"/>
          <p:cNvSpPr/>
          <p:nvPr/>
        </p:nvSpPr>
        <p:spPr>
          <a:xfrm>
            <a:off x="3070860" y="827684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6095">
            <a:solidFill>
              <a:srgbClr val="FFE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1" name="object 2201"/>
          <p:cNvSpPr/>
          <p:nvPr/>
        </p:nvSpPr>
        <p:spPr>
          <a:xfrm>
            <a:off x="3070860" y="8273796"/>
            <a:ext cx="239267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2" name="object 2202"/>
          <p:cNvSpPr/>
          <p:nvPr/>
        </p:nvSpPr>
        <p:spPr>
          <a:xfrm>
            <a:off x="3072383" y="87218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3" name="object 2203"/>
          <p:cNvSpPr/>
          <p:nvPr/>
        </p:nvSpPr>
        <p:spPr>
          <a:xfrm>
            <a:off x="3070860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4" name="object 2204"/>
          <p:cNvSpPr/>
          <p:nvPr/>
        </p:nvSpPr>
        <p:spPr>
          <a:xfrm>
            <a:off x="3072383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5" name="object 2205"/>
          <p:cNvSpPr/>
          <p:nvPr/>
        </p:nvSpPr>
        <p:spPr>
          <a:xfrm>
            <a:off x="3072383" y="87127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6" name="object 2206"/>
          <p:cNvSpPr/>
          <p:nvPr/>
        </p:nvSpPr>
        <p:spPr>
          <a:xfrm>
            <a:off x="3070860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7" name="object 2207"/>
          <p:cNvSpPr/>
          <p:nvPr/>
        </p:nvSpPr>
        <p:spPr>
          <a:xfrm>
            <a:off x="3072383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8" name="object 2208"/>
          <p:cNvSpPr/>
          <p:nvPr/>
        </p:nvSpPr>
        <p:spPr>
          <a:xfrm>
            <a:off x="3072383" y="87035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9" name="object 2209"/>
          <p:cNvSpPr/>
          <p:nvPr/>
        </p:nvSpPr>
        <p:spPr>
          <a:xfrm>
            <a:off x="3070860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0" name="object 2210"/>
          <p:cNvSpPr/>
          <p:nvPr/>
        </p:nvSpPr>
        <p:spPr>
          <a:xfrm>
            <a:off x="3072383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1" name="object 2211"/>
          <p:cNvSpPr/>
          <p:nvPr/>
        </p:nvSpPr>
        <p:spPr>
          <a:xfrm>
            <a:off x="3072383" y="86944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2" name="object 2212"/>
          <p:cNvSpPr/>
          <p:nvPr/>
        </p:nvSpPr>
        <p:spPr>
          <a:xfrm>
            <a:off x="3070860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3" name="object 2213"/>
          <p:cNvSpPr/>
          <p:nvPr/>
        </p:nvSpPr>
        <p:spPr>
          <a:xfrm>
            <a:off x="3072383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4" name="object 2214"/>
          <p:cNvSpPr/>
          <p:nvPr/>
        </p:nvSpPr>
        <p:spPr>
          <a:xfrm>
            <a:off x="3072383" y="86852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5" name="object 2215"/>
          <p:cNvSpPr/>
          <p:nvPr/>
        </p:nvSpPr>
        <p:spPr>
          <a:xfrm>
            <a:off x="3072383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6" name="object 2216"/>
          <p:cNvSpPr/>
          <p:nvPr/>
        </p:nvSpPr>
        <p:spPr>
          <a:xfrm>
            <a:off x="3072383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7" name="object 2217"/>
          <p:cNvSpPr/>
          <p:nvPr/>
        </p:nvSpPr>
        <p:spPr>
          <a:xfrm>
            <a:off x="3072383" y="86730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8" name="object 2218"/>
          <p:cNvSpPr/>
          <p:nvPr/>
        </p:nvSpPr>
        <p:spPr>
          <a:xfrm>
            <a:off x="3072383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9" name="object 2219"/>
          <p:cNvSpPr/>
          <p:nvPr/>
        </p:nvSpPr>
        <p:spPr>
          <a:xfrm>
            <a:off x="3070860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0" name="object 2220"/>
          <p:cNvSpPr/>
          <p:nvPr/>
        </p:nvSpPr>
        <p:spPr>
          <a:xfrm>
            <a:off x="3072383" y="866394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1" name="object 2221"/>
          <p:cNvSpPr/>
          <p:nvPr/>
        </p:nvSpPr>
        <p:spPr>
          <a:xfrm>
            <a:off x="3072383" y="86608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2" name="object 2222"/>
          <p:cNvSpPr/>
          <p:nvPr/>
        </p:nvSpPr>
        <p:spPr>
          <a:xfrm>
            <a:off x="3070860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3" name="object 2223"/>
          <p:cNvSpPr/>
          <p:nvPr/>
        </p:nvSpPr>
        <p:spPr>
          <a:xfrm>
            <a:off x="3072383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4" name="object 2224"/>
          <p:cNvSpPr/>
          <p:nvPr/>
        </p:nvSpPr>
        <p:spPr>
          <a:xfrm>
            <a:off x="3070860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5" name="object 2225"/>
          <p:cNvSpPr/>
          <p:nvPr/>
        </p:nvSpPr>
        <p:spPr>
          <a:xfrm>
            <a:off x="3072383" y="8650223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6" name="object 2226"/>
          <p:cNvSpPr/>
          <p:nvPr/>
        </p:nvSpPr>
        <p:spPr>
          <a:xfrm>
            <a:off x="3072383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7" name="object 2227"/>
          <p:cNvSpPr/>
          <p:nvPr/>
        </p:nvSpPr>
        <p:spPr>
          <a:xfrm>
            <a:off x="3072383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8" name="object 2228"/>
          <p:cNvSpPr/>
          <p:nvPr/>
        </p:nvSpPr>
        <p:spPr>
          <a:xfrm>
            <a:off x="3072383" y="86380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9" name="object 2229"/>
          <p:cNvSpPr/>
          <p:nvPr/>
        </p:nvSpPr>
        <p:spPr>
          <a:xfrm>
            <a:off x="3070860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0" name="object 2230"/>
          <p:cNvSpPr/>
          <p:nvPr/>
        </p:nvSpPr>
        <p:spPr>
          <a:xfrm>
            <a:off x="3072383" y="86334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1" name="object 2231"/>
          <p:cNvSpPr/>
          <p:nvPr/>
        </p:nvSpPr>
        <p:spPr>
          <a:xfrm>
            <a:off x="3072383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2" name="object 2232"/>
          <p:cNvSpPr/>
          <p:nvPr/>
        </p:nvSpPr>
        <p:spPr>
          <a:xfrm>
            <a:off x="3072383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3" name="object 2233"/>
          <p:cNvSpPr/>
          <p:nvPr/>
        </p:nvSpPr>
        <p:spPr>
          <a:xfrm>
            <a:off x="3072383" y="86212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4" name="object 2234"/>
          <p:cNvSpPr/>
          <p:nvPr/>
        </p:nvSpPr>
        <p:spPr>
          <a:xfrm>
            <a:off x="3070860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5" name="object 2235"/>
          <p:cNvSpPr/>
          <p:nvPr/>
        </p:nvSpPr>
        <p:spPr>
          <a:xfrm>
            <a:off x="3072383" y="86166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6" name="object 2236"/>
          <p:cNvSpPr/>
          <p:nvPr/>
        </p:nvSpPr>
        <p:spPr>
          <a:xfrm>
            <a:off x="3072383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7" name="object 2237"/>
          <p:cNvSpPr/>
          <p:nvPr/>
        </p:nvSpPr>
        <p:spPr>
          <a:xfrm>
            <a:off x="3070860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8" name="object 2238"/>
          <p:cNvSpPr/>
          <p:nvPr/>
        </p:nvSpPr>
        <p:spPr>
          <a:xfrm>
            <a:off x="3072383" y="86075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9" name="object 2239"/>
          <p:cNvSpPr/>
          <p:nvPr/>
        </p:nvSpPr>
        <p:spPr>
          <a:xfrm>
            <a:off x="3072383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0" name="object 2240"/>
          <p:cNvSpPr/>
          <p:nvPr/>
        </p:nvSpPr>
        <p:spPr>
          <a:xfrm>
            <a:off x="3072383" y="85999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1" name="object 2241"/>
          <p:cNvSpPr/>
          <p:nvPr/>
        </p:nvSpPr>
        <p:spPr>
          <a:xfrm>
            <a:off x="3070860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2" name="object 2242"/>
          <p:cNvSpPr/>
          <p:nvPr/>
        </p:nvSpPr>
        <p:spPr>
          <a:xfrm>
            <a:off x="3072383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3" name="object 2243"/>
          <p:cNvSpPr/>
          <p:nvPr/>
        </p:nvSpPr>
        <p:spPr>
          <a:xfrm>
            <a:off x="3072383" y="85907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4" name="object 2244"/>
          <p:cNvSpPr/>
          <p:nvPr/>
        </p:nvSpPr>
        <p:spPr>
          <a:xfrm>
            <a:off x="3070860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5" name="object 2245"/>
          <p:cNvSpPr/>
          <p:nvPr/>
        </p:nvSpPr>
        <p:spPr>
          <a:xfrm>
            <a:off x="3072383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6" name="object 2246"/>
          <p:cNvSpPr/>
          <p:nvPr/>
        </p:nvSpPr>
        <p:spPr>
          <a:xfrm>
            <a:off x="3072383" y="85816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7" name="object 2247"/>
          <p:cNvSpPr/>
          <p:nvPr/>
        </p:nvSpPr>
        <p:spPr>
          <a:xfrm>
            <a:off x="3070860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8" name="object 2248"/>
          <p:cNvSpPr/>
          <p:nvPr/>
        </p:nvSpPr>
        <p:spPr>
          <a:xfrm>
            <a:off x="3072383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9" name="object 2249"/>
          <p:cNvSpPr/>
          <p:nvPr/>
        </p:nvSpPr>
        <p:spPr>
          <a:xfrm>
            <a:off x="3072383" y="857250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0" name="object 2250"/>
          <p:cNvSpPr/>
          <p:nvPr/>
        </p:nvSpPr>
        <p:spPr>
          <a:xfrm>
            <a:off x="3072383" y="85694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1" name="object 2251"/>
          <p:cNvSpPr/>
          <p:nvPr/>
        </p:nvSpPr>
        <p:spPr>
          <a:xfrm>
            <a:off x="3072383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2" name="object 2252"/>
          <p:cNvSpPr/>
          <p:nvPr/>
        </p:nvSpPr>
        <p:spPr>
          <a:xfrm>
            <a:off x="3070860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3" name="object 2253"/>
          <p:cNvSpPr/>
          <p:nvPr/>
        </p:nvSpPr>
        <p:spPr>
          <a:xfrm>
            <a:off x="3072383" y="85603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4" name="object 2254"/>
          <p:cNvSpPr/>
          <p:nvPr/>
        </p:nvSpPr>
        <p:spPr>
          <a:xfrm>
            <a:off x="3072383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5" name="object 2255"/>
          <p:cNvSpPr/>
          <p:nvPr/>
        </p:nvSpPr>
        <p:spPr>
          <a:xfrm>
            <a:off x="3070860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6" name="object 2256"/>
          <p:cNvSpPr/>
          <p:nvPr/>
        </p:nvSpPr>
        <p:spPr>
          <a:xfrm>
            <a:off x="3072383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7" name="object 2257"/>
          <p:cNvSpPr/>
          <p:nvPr/>
        </p:nvSpPr>
        <p:spPr>
          <a:xfrm>
            <a:off x="3072383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8" name="object 2258"/>
          <p:cNvSpPr/>
          <p:nvPr/>
        </p:nvSpPr>
        <p:spPr>
          <a:xfrm>
            <a:off x="3072383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9" name="object 2259"/>
          <p:cNvSpPr/>
          <p:nvPr/>
        </p:nvSpPr>
        <p:spPr>
          <a:xfrm>
            <a:off x="3072383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0" name="object 2260"/>
          <p:cNvSpPr/>
          <p:nvPr/>
        </p:nvSpPr>
        <p:spPr>
          <a:xfrm>
            <a:off x="3070860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1" name="object 2261"/>
          <p:cNvSpPr/>
          <p:nvPr/>
        </p:nvSpPr>
        <p:spPr>
          <a:xfrm>
            <a:off x="3072383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2" name="object 2262"/>
          <p:cNvSpPr/>
          <p:nvPr/>
        </p:nvSpPr>
        <p:spPr>
          <a:xfrm>
            <a:off x="3072383" y="85237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3" name="object 2263"/>
          <p:cNvSpPr/>
          <p:nvPr/>
        </p:nvSpPr>
        <p:spPr>
          <a:xfrm>
            <a:off x="3072383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4" name="object 2264"/>
          <p:cNvSpPr/>
          <p:nvPr/>
        </p:nvSpPr>
        <p:spPr>
          <a:xfrm>
            <a:off x="3072383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5" name="object 2265"/>
          <p:cNvSpPr/>
          <p:nvPr/>
        </p:nvSpPr>
        <p:spPr>
          <a:xfrm>
            <a:off x="3072383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6" name="object 2266"/>
          <p:cNvSpPr/>
          <p:nvPr/>
        </p:nvSpPr>
        <p:spPr>
          <a:xfrm>
            <a:off x="3072383" y="85054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7" name="object 2267"/>
          <p:cNvSpPr/>
          <p:nvPr/>
        </p:nvSpPr>
        <p:spPr>
          <a:xfrm>
            <a:off x="3072383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8" name="object 2268"/>
          <p:cNvSpPr/>
          <p:nvPr/>
        </p:nvSpPr>
        <p:spPr>
          <a:xfrm>
            <a:off x="3070860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9" name="object 2269"/>
          <p:cNvSpPr/>
          <p:nvPr/>
        </p:nvSpPr>
        <p:spPr>
          <a:xfrm>
            <a:off x="3072383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0" name="object 2270"/>
          <p:cNvSpPr/>
          <p:nvPr/>
        </p:nvSpPr>
        <p:spPr>
          <a:xfrm>
            <a:off x="3072383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1" name="object 2271"/>
          <p:cNvSpPr/>
          <p:nvPr/>
        </p:nvSpPr>
        <p:spPr>
          <a:xfrm>
            <a:off x="3072383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2" name="object 2272"/>
          <p:cNvSpPr/>
          <p:nvPr/>
        </p:nvSpPr>
        <p:spPr>
          <a:xfrm>
            <a:off x="3072383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3" name="object 2273"/>
          <p:cNvSpPr/>
          <p:nvPr/>
        </p:nvSpPr>
        <p:spPr>
          <a:xfrm>
            <a:off x="3070860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4" name="object 2274"/>
          <p:cNvSpPr/>
          <p:nvPr/>
        </p:nvSpPr>
        <p:spPr>
          <a:xfrm>
            <a:off x="3072383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5" name="object 2275"/>
          <p:cNvSpPr/>
          <p:nvPr/>
        </p:nvSpPr>
        <p:spPr>
          <a:xfrm>
            <a:off x="3072383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6" name="object 2276"/>
          <p:cNvSpPr/>
          <p:nvPr/>
        </p:nvSpPr>
        <p:spPr>
          <a:xfrm>
            <a:off x="3070860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7" name="object 2277"/>
          <p:cNvSpPr/>
          <p:nvPr/>
        </p:nvSpPr>
        <p:spPr>
          <a:xfrm>
            <a:off x="3072383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8" name="object 2278"/>
          <p:cNvSpPr/>
          <p:nvPr/>
        </p:nvSpPr>
        <p:spPr>
          <a:xfrm>
            <a:off x="3072383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9" name="object 2279"/>
          <p:cNvSpPr/>
          <p:nvPr/>
        </p:nvSpPr>
        <p:spPr>
          <a:xfrm>
            <a:off x="3072383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0" name="object 2280"/>
          <p:cNvSpPr/>
          <p:nvPr/>
        </p:nvSpPr>
        <p:spPr>
          <a:xfrm>
            <a:off x="3072383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1" name="object 2281"/>
          <p:cNvSpPr/>
          <p:nvPr/>
        </p:nvSpPr>
        <p:spPr>
          <a:xfrm>
            <a:off x="3070860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2" name="object 2282"/>
          <p:cNvSpPr/>
          <p:nvPr/>
        </p:nvSpPr>
        <p:spPr>
          <a:xfrm>
            <a:off x="3072383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3" name="object 2283"/>
          <p:cNvSpPr/>
          <p:nvPr/>
        </p:nvSpPr>
        <p:spPr>
          <a:xfrm>
            <a:off x="3072383" y="84322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4" name="object 2284"/>
          <p:cNvSpPr/>
          <p:nvPr/>
        </p:nvSpPr>
        <p:spPr>
          <a:xfrm>
            <a:off x="3072383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5" name="object 2285"/>
          <p:cNvSpPr/>
          <p:nvPr/>
        </p:nvSpPr>
        <p:spPr>
          <a:xfrm>
            <a:off x="3072383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6" name="object 2286"/>
          <p:cNvSpPr/>
          <p:nvPr/>
        </p:nvSpPr>
        <p:spPr>
          <a:xfrm>
            <a:off x="3070860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7" name="object 2287"/>
          <p:cNvSpPr/>
          <p:nvPr/>
        </p:nvSpPr>
        <p:spPr>
          <a:xfrm>
            <a:off x="3072383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8" name="object 2288"/>
          <p:cNvSpPr/>
          <p:nvPr/>
        </p:nvSpPr>
        <p:spPr>
          <a:xfrm>
            <a:off x="3072383" y="84124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9" name="object 2289"/>
          <p:cNvSpPr/>
          <p:nvPr/>
        </p:nvSpPr>
        <p:spPr>
          <a:xfrm>
            <a:off x="3072383" y="84094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0" name="object 2290"/>
          <p:cNvSpPr/>
          <p:nvPr/>
        </p:nvSpPr>
        <p:spPr>
          <a:xfrm>
            <a:off x="3072383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1" name="object 2291"/>
          <p:cNvSpPr/>
          <p:nvPr/>
        </p:nvSpPr>
        <p:spPr>
          <a:xfrm>
            <a:off x="3072383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2" name="object 2292"/>
          <p:cNvSpPr/>
          <p:nvPr/>
        </p:nvSpPr>
        <p:spPr>
          <a:xfrm>
            <a:off x="3072383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3" name="object 2293"/>
          <p:cNvSpPr/>
          <p:nvPr/>
        </p:nvSpPr>
        <p:spPr>
          <a:xfrm>
            <a:off x="3070860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4" name="object 2294"/>
          <p:cNvSpPr/>
          <p:nvPr/>
        </p:nvSpPr>
        <p:spPr>
          <a:xfrm>
            <a:off x="3072383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5" name="object 2295"/>
          <p:cNvSpPr/>
          <p:nvPr/>
        </p:nvSpPr>
        <p:spPr>
          <a:xfrm>
            <a:off x="3072383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6" name="object 2296"/>
          <p:cNvSpPr/>
          <p:nvPr/>
        </p:nvSpPr>
        <p:spPr>
          <a:xfrm>
            <a:off x="3070860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7" name="object 2297"/>
          <p:cNvSpPr/>
          <p:nvPr/>
        </p:nvSpPr>
        <p:spPr>
          <a:xfrm>
            <a:off x="3072383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8" name="object 2298"/>
          <p:cNvSpPr/>
          <p:nvPr/>
        </p:nvSpPr>
        <p:spPr>
          <a:xfrm>
            <a:off x="3072383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9" name="object 2299"/>
          <p:cNvSpPr/>
          <p:nvPr/>
        </p:nvSpPr>
        <p:spPr>
          <a:xfrm>
            <a:off x="3070860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0" name="object 2300"/>
          <p:cNvSpPr/>
          <p:nvPr/>
        </p:nvSpPr>
        <p:spPr>
          <a:xfrm>
            <a:off x="3072383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1" name="object 2301"/>
          <p:cNvSpPr/>
          <p:nvPr/>
        </p:nvSpPr>
        <p:spPr>
          <a:xfrm>
            <a:off x="3072383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2" name="object 2302"/>
          <p:cNvSpPr/>
          <p:nvPr/>
        </p:nvSpPr>
        <p:spPr>
          <a:xfrm>
            <a:off x="3072383" y="8279892"/>
            <a:ext cx="0" cy="445134"/>
          </a:xfrm>
          <a:custGeom>
            <a:avLst/>
            <a:gdLst/>
            <a:ahLst/>
            <a:cxnLst/>
            <a:rect l="l" t="t" r="r" b="b"/>
            <a:pathLst>
              <a:path w="0" h="445134">
                <a:moveTo>
                  <a:pt x="0" y="0"/>
                </a:moveTo>
                <a:lnTo>
                  <a:pt x="0" y="445008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3" name="object 2303"/>
          <p:cNvSpPr/>
          <p:nvPr/>
        </p:nvSpPr>
        <p:spPr>
          <a:xfrm>
            <a:off x="3072383" y="83530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4" name="object 2304"/>
          <p:cNvSpPr/>
          <p:nvPr/>
        </p:nvSpPr>
        <p:spPr>
          <a:xfrm>
            <a:off x="3072383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5" name="object 2305"/>
          <p:cNvSpPr/>
          <p:nvPr/>
        </p:nvSpPr>
        <p:spPr>
          <a:xfrm>
            <a:off x="3072383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6" name="object 2306"/>
          <p:cNvSpPr/>
          <p:nvPr/>
        </p:nvSpPr>
        <p:spPr>
          <a:xfrm>
            <a:off x="3072383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7" name="object 2307"/>
          <p:cNvSpPr/>
          <p:nvPr/>
        </p:nvSpPr>
        <p:spPr>
          <a:xfrm>
            <a:off x="3070860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8" name="object 2308"/>
          <p:cNvSpPr/>
          <p:nvPr/>
        </p:nvSpPr>
        <p:spPr>
          <a:xfrm>
            <a:off x="3072383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9" name="object 2309"/>
          <p:cNvSpPr/>
          <p:nvPr/>
        </p:nvSpPr>
        <p:spPr>
          <a:xfrm>
            <a:off x="3072383" y="83271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0" name="object 2310"/>
          <p:cNvSpPr/>
          <p:nvPr/>
        </p:nvSpPr>
        <p:spPr>
          <a:xfrm>
            <a:off x="3072383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1" name="object 2311"/>
          <p:cNvSpPr/>
          <p:nvPr/>
        </p:nvSpPr>
        <p:spPr>
          <a:xfrm>
            <a:off x="3072383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2" name="object 2312"/>
          <p:cNvSpPr/>
          <p:nvPr/>
        </p:nvSpPr>
        <p:spPr>
          <a:xfrm>
            <a:off x="3072383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3" name="object 2313"/>
          <p:cNvSpPr/>
          <p:nvPr/>
        </p:nvSpPr>
        <p:spPr>
          <a:xfrm>
            <a:off x="3072383" y="83088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4" name="object 2314"/>
          <p:cNvSpPr/>
          <p:nvPr/>
        </p:nvSpPr>
        <p:spPr>
          <a:xfrm>
            <a:off x="3072383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5" name="object 2315"/>
          <p:cNvSpPr/>
          <p:nvPr/>
        </p:nvSpPr>
        <p:spPr>
          <a:xfrm>
            <a:off x="3070860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6" name="object 2316"/>
          <p:cNvSpPr/>
          <p:nvPr/>
        </p:nvSpPr>
        <p:spPr>
          <a:xfrm>
            <a:off x="3072383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7" name="object 2317"/>
          <p:cNvSpPr/>
          <p:nvPr/>
        </p:nvSpPr>
        <p:spPr>
          <a:xfrm>
            <a:off x="3072383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8" name="object 2318"/>
          <p:cNvSpPr/>
          <p:nvPr/>
        </p:nvSpPr>
        <p:spPr>
          <a:xfrm>
            <a:off x="3072383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9" name="object 2319"/>
          <p:cNvSpPr/>
          <p:nvPr/>
        </p:nvSpPr>
        <p:spPr>
          <a:xfrm>
            <a:off x="3072383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0" name="object 2320"/>
          <p:cNvSpPr/>
          <p:nvPr/>
        </p:nvSpPr>
        <p:spPr>
          <a:xfrm>
            <a:off x="3070860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1" name="object 2321"/>
          <p:cNvSpPr/>
          <p:nvPr/>
        </p:nvSpPr>
        <p:spPr>
          <a:xfrm>
            <a:off x="3070860" y="8275320"/>
            <a:ext cx="238125" cy="455930"/>
          </a:xfrm>
          <a:custGeom>
            <a:avLst/>
            <a:gdLst/>
            <a:ahLst/>
            <a:cxnLst/>
            <a:rect l="l" t="t" r="r" b="b"/>
            <a:pathLst>
              <a:path w="238125" h="455929">
                <a:moveTo>
                  <a:pt x="236219" y="0"/>
                </a:moveTo>
                <a:lnTo>
                  <a:pt x="1523" y="0"/>
                </a:lnTo>
                <a:lnTo>
                  <a:pt x="0" y="1523"/>
                </a:lnTo>
                <a:lnTo>
                  <a:pt x="0" y="454151"/>
                </a:lnTo>
                <a:lnTo>
                  <a:pt x="1523" y="455675"/>
                </a:lnTo>
                <a:lnTo>
                  <a:pt x="236219" y="455675"/>
                </a:lnTo>
                <a:lnTo>
                  <a:pt x="237743" y="454151"/>
                </a:lnTo>
                <a:lnTo>
                  <a:pt x="237743" y="452627"/>
                </a:lnTo>
                <a:lnTo>
                  <a:pt x="6095" y="452627"/>
                </a:lnTo>
                <a:lnTo>
                  <a:pt x="3047" y="451103"/>
                </a:lnTo>
                <a:lnTo>
                  <a:pt x="6095" y="451103"/>
                </a:lnTo>
                <a:lnTo>
                  <a:pt x="6095" y="4571"/>
                </a:lnTo>
                <a:lnTo>
                  <a:pt x="3047" y="4571"/>
                </a:lnTo>
                <a:lnTo>
                  <a:pt x="6095" y="3047"/>
                </a:lnTo>
                <a:lnTo>
                  <a:pt x="237743" y="3047"/>
                </a:lnTo>
                <a:lnTo>
                  <a:pt x="237743" y="1523"/>
                </a:lnTo>
                <a:lnTo>
                  <a:pt x="236219" y="0"/>
                </a:lnTo>
                <a:close/>
              </a:path>
              <a:path w="238125" h="455929">
                <a:moveTo>
                  <a:pt x="6095" y="451103"/>
                </a:moveTo>
                <a:lnTo>
                  <a:pt x="3047" y="451103"/>
                </a:lnTo>
                <a:lnTo>
                  <a:pt x="6095" y="452627"/>
                </a:lnTo>
                <a:lnTo>
                  <a:pt x="6095" y="451103"/>
                </a:lnTo>
                <a:close/>
              </a:path>
              <a:path w="238125" h="455929">
                <a:moveTo>
                  <a:pt x="233172" y="451103"/>
                </a:moveTo>
                <a:lnTo>
                  <a:pt x="6095" y="451103"/>
                </a:lnTo>
                <a:lnTo>
                  <a:pt x="6095" y="452627"/>
                </a:lnTo>
                <a:lnTo>
                  <a:pt x="233172" y="452627"/>
                </a:lnTo>
                <a:lnTo>
                  <a:pt x="233172" y="451103"/>
                </a:lnTo>
                <a:close/>
              </a:path>
              <a:path w="238125" h="455929">
                <a:moveTo>
                  <a:pt x="233172" y="3047"/>
                </a:moveTo>
                <a:lnTo>
                  <a:pt x="233172" y="452627"/>
                </a:lnTo>
                <a:lnTo>
                  <a:pt x="236219" y="451103"/>
                </a:lnTo>
                <a:lnTo>
                  <a:pt x="237743" y="451103"/>
                </a:lnTo>
                <a:lnTo>
                  <a:pt x="237743" y="4571"/>
                </a:lnTo>
                <a:lnTo>
                  <a:pt x="236219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3" y="451103"/>
                </a:moveTo>
                <a:lnTo>
                  <a:pt x="236219" y="451103"/>
                </a:lnTo>
                <a:lnTo>
                  <a:pt x="233172" y="452627"/>
                </a:lnTo>
                <a:lnTo>
                  <a:pt x="237743" y="452627"/>
                </a:lnTo>
                <a:lnTo>
                  <a:pt x="237743" y="451103"/>
                </a:lnTo>
                <a:close/>
              </a:path>
              <a:path w="238125" h="455929">
                <a:moveTo>
                  <a:pt x="6095" y="3047"/>
                </a:moveTo>
                <a:lnTo>
                  <a:pt x="3047" y="4571"/>
                </a:lnTo>
                <a:lnTo>
                  <a:pt x="6095" y="4571"/>
                </a:lnTo>
                <a:lnTo>
                  <a:pt x="6095" y="3047"/>
                </a:lnTo>
                <a:close/>
              </a:path>
              <a:path w="238125" h="455929">
                <a:moveTo>
                  <a:pt x="233172" y="3047"/>
                </a:moveTo>
                <a:lnTo>
                  <a:pt x="6095" y="3047"/>
                </a:lnTo>
                <a:lnTo>
                  <a:pt x="6095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3" y="3047"/>
                </a:moveTo>
                <a:lnTo>
                  <a:pt x="233172" y="3047"/>
                </a:lnTo>
                <a:lnTo>
                  <a:pt x="236219" y="4571"/>
                </a:lnTo>
                <a:lnTo>
                  <a:pt x="237743" y="4571"/>
                </a:lnTo>
                <a:lnTo>
                  <a:pt x="237743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2" name="object 2322"/>
          <p:cNvSpPr/>
          <p:nvPr/>
        </p:nvSpPr>
        <p:spPr>
          <a:xfrm>
            <a:off x="3070860" y="8273796"/>
            <a:ext cx="239267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3" name="object 2323"/>
          <p:cNvSpPr/>
          <p:nvPr/>
        </p:nvSpPr>
        <p:spPr>
          <a:xfrm>
            <a:off x="3072383" y="87218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E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4" name="object 2324"/>
          <p:cNvSpPr/>
          <p:nvPr/>
        </p:nvSpPr>
        <p:spPr>
          <a:xfrm>
            <a:off x="3070860" y="87210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BF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5" name="object 2325"/>
          <p:cNvSpPr/>
          <p:nvPr/>
        </p:nvSpPr>
        <p:spPr>
          <a:xfrm>
            <a:off x="3072383" y="87157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BF8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6" name="object 2326"/>
          <p:cNvSpPr/>
          <p:nvPr/>
        </p:nvSpPr>
        <p:spPr>
          <a:xfrm>
            <a:off x="3072383" y="87127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BF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7" name="object 2327"/>
          <p:cNvSpPr/>
          <p:nvPr/>
        </p:nvSpPr>
        <p:spPr>
          <a:xfrm>
            <a:off x="3070860" y="87119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0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8" name="object 2328"/>
          <p:cNvSpPr/>
          <p:nvPr/>
        </p:nvSpPr>
        <p:spPr>
          <a:xfrm>
            <a:off x="3072383" y="87066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0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9" name="object 2329"/>
          <p:cNvSpPr/>
          <p:nvPr/>
        </p:nvSpPr>
        <p:spPr>
          <a:xfrm>
            <a:off x="3072383" y="870356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0" name="object 2330"/>
          <p:cNvSpPr/>
          <p:nvPr/>
        </p:nvSpPr>
        <p:spPr>
          <a:xfrm>
            <a:off x="3070860" y="870280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1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1" name="object 2331"/>
          <p:cNvSpPr/>
          <p:nvPr/>
        </p:nvSpPr>
        <p:spPr>
          <a:xfrm>
            <a:off x="3072383" y="86974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1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2" name="object 2332"/>
          <p:cNvSpPr/>
          <p:nvPr/>
        </p:nvSpPr>
        <p:spPr>
          <a:xfrm>
            <a:off x="3072383" y="869442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1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3" name="object 2333"/>
          <p:cNvSpPr/>
          <p:nvPr/>
        </p:nvSpPr>
        <p:spPr>
          <a:xfrm>
            <a:off x="3070860" y="869365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2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4" name="object 2334"/>
          <p:cNvSpPr/>
          <p:nvPr/>
        </p:nvSpPr>
        <p:spPr>
          <a:xfrm>
            <a:off x="3072383" y="86883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2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5" name="object 2335"/>
          <p:cNvSpPr/>
          <p:nvPr/>
        </p:nvSpPr>
        <p:spPr>
          <a:xfrm>
            <a:off x="3072383" y="868527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6" name="object 2336"/>
          <p:cNvSpPr/>
          <p:nvPr/>
        </p:nvSpPr>
        <p:spPr>
          <a:xfrm>
            <a:off x="3072383" y="86807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7" name="object 2337"/>
          <p:cNvSpPr/>
          <p:nvPr/>
        </p:nvSpPr>
        <p:spPr>
          <a:xfrm>
            <a:off x="3072383" y="867613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8" name="object 2338"/>
          <p:cNvSpPr/>
          <p:nvPr/>
        </p:nvSpPr>
        <p:spPr>
          <a:xfrm>
            <a:off x="3072383" y="867308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49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9" name="object 2339"/>
          <p:cNvSpPr/>
          <p:nvPr/>
        </p:nvSpPr>
        <p:spPr>
          <a:xfrm>
            <a:off x="3072383" y="86685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0" name="object 2340"/>
          <p:cNvSpPr/>
          <p:nvPr/>
        </p:nvSpPr>
        <p:spPr>
          <a:xfrm>
            <a:off x="3070860" y="86677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4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1" name="object 2341"/>
          <p:cNvSpPr/>
          <p:nvPr/>
        </p:nvSpPr>
        <p:spPr>
          <a:xfrm>
            <a:off x="3072383" y="866394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5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2" name="object 2342"/>
          <p:cNvSpPr/>
          <p:nvPr/>
        </p:nvSpPr>
        <p:spPr>
          <a:xfrm>
            <a:off x="3072383" y="86608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5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3" name="object 2343"/>
          <p:cNvSpPr/>
          <p:nvPr/>
        </p:nvSpPr>
        <p:spPr>
          <a:xfrm>
            <a:off x="3070860" y="86601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4" name="object 2344"/>
          <p:cNvSpPr/>
          <p:nvPr/>
        </p:nvSpPr>
        <p:spPr>
          <a:xfrm>
            <a:off x="3072383" y="86547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5" name="object 2345"/>
          <p:cNvSpPr/>
          <p:nvPr/>
        </p:nvSpPr>
        <p:spPr>
          <a:xfrm>
            <a:off x="3070860" y="865403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6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6" name="object 2346"/>
          <p:cNvSpPr/>
          <p:nvPr/>
        </p:nvSpPr>
        <p:spPr>
          <a:xfrm>
            <a:off x="3072383" y="8650223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7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7" name="object 2347"/>
          <p:cNvSpPr/>
          <p:nvPr/>
        </p:nvSpPr>
        <p:spPr>
          <a:xfrm>
            <a:off x="3072383" y="86456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7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8" name="object 2348"/>
          <p:cNvSpPr/>
          <p:nvPr/>
        </p:nvSpPr>
        <p:spPr>
          <a:xfrm>
            <a:off x="3072383" y="86410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8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9" name="object 2349"/>
          <p:cNvSpPr/>
          <p:nvPr/>
        </p:nvSpPr>
        <p:spPr>
          <a:xfrm>
            <a:off x="3072383" y="86380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8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0" name="object 2350"/>
          <p:cNvSpPr/>
          <p:nvPr/>
        </p:nvSpPr>
        <p:spPr>
          <a:xfrm>
            <a:off x="3070860" y="86372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9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1" name="object 2351"/>
          <p:cNvSpPr/>
          <p:nvPr/>
        </p:nvSpPr>
        <p:spPr>
          <a:xfrm>
            <a:off x="3072383" y="863345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9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2" name="object 2352"/>
          <p:cNvSpPr/>
          <p:nvPr/>
        </p:nvSpPr>
        <p:spPr>
          <a:xfrm>
            <a:off x="3072383" y="86288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9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3" name="object 2353"/>
          <p:cNvSpPr/>
          <p:nvPr/>
        </p:nvSpPr>
        <p:spPr>
          <a:xfrm>
            <a:off x="3072383" y="86243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A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4" name="object 2354"/>
          <p:cNvSpPr/>
          <p:nvPr/>
        </p:nvSpPr>
        <p:spPr>
          <a:xfrm>
            <a:off x="3072383" y="862126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A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5" name="object 2355"/>
          <p:cNvSpPr/>
          <p:nvPr/>
        </p:nvSpPr>
        <p:spPr>
          <a:xfrm>
            <a:off x="3070860" y="862050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A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6" name="object 2356"/>
          <p:cNvSpPr/>
          <p:nvPr/>
        </p:nvSpPr>
        <p:spPr>
          <a:xfrm>
            <a:off x="3072383" y="8616696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CB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7" name="object 2357"/>
          <p:cNvSpPr/>
          <p:nvPr/>
        </p:nvSpPr>
        <p:spPr>
          <a:xfrm>
            <a:off x="3072383" y="86121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8" name="object 2358"/>
          <p:cNvSpPr/>
          <p:nvPr/>
        </p:nvSpPr>
        <p:spPr>
          <a:xfrm>
            <a:off x="3070860" y="861136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B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9" name="object 2359"/>
          <p:cNvSpPr/>
          <p:nvPr/>
        </p:nvSpPr>
        <p:spPr>
          <a:xfrm>
            <a:off x="3072383" y="86075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0" name="object 2360"/>
          <p:cNvSpPr/>
          <p:nvPr/>
        </p:nvSpPr>
        <p:spPr>
          <a:xfrm>
            <a:off x="3072383" y="86029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C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1" name="object 2361"/>
          <p:cNvSpPr/>
          <p:nvPr/>
        </p:nvSpPr>
        <p:spPr>
          <a:xfrm>
            <a:off x="3072383" y="85999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C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2" name="object 2362"/>
          <p:cNvSpPr/>
          <p:nvPr/>
        </p:nvSpPr>
        <p:spPr>
          <a:xfrm>
            <a:off x="3070860" y="859917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D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3" name="object 2363"/>
          <p:cNvSpPr/>
          <p:nvPr/>
        </p:nvSpPr>
        <p:spPr>
          <a:xfrm>
            <a:off x="3072383" y="85938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D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4" name="object 2364"/>
          <p:cNvSpPr/>
          <p:nvPr/>
        </p:nvSpPr>
        <p:spPr>
          <a:xfrm>
            <a:off x="3072383" y="859078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D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5" name="object 2365"/>
          <p:cNvSpPr/>
          <p:nvPr/>
        </p:nvSpPr>
        <p:spPr>
          <a:xfrm>
            <a:off x="3070860" y="859002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E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6" name="object 2366"/>
          <p:cNvSpPr/>
          <p:nvPr/>
        </p:nvSpPr>
        <p:spPr>
          <a:xfrm>
            <a:off x="3072383" y="85846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CE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7" name="object 2367"/>
          <p:cNvSpPr/>
          <p:nvPr/>
        </p:nvSpPr>
        <p:spPr>
          <a:xfrm>
            <a:off x="3072383" y="85816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E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8" name="object 2368"/>
          <p:cNvSpPr/>
          <p:nvPr/>
        </p:nvSpPr>
        <p:spPr>
          <a:xfrm>
            <a:off x="3070860" y="85808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CF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9" name="object 2369"/>
          <p:cNvSpPr/>
          <p:nvPr/>
        </p:nvSpPr>
        <p:spPr>
          <a:xfrm>
            <a:off x="3072383" y="85755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CF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0" name="object 2370"/>
          <p:cNvSpPr/>
          <p:nvPr/>
        </p:nvSpPr>
        <p:spPr>
          <a:xfrm>
            <a:off x="3072383" y="857250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CF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1" name="object 2371"/>
          <p:cNvSpPr/>
          <p:nvPr/>
        </p:nvSpPr>
        <p:spPr>
          <a:xfrm>
            <a:off x="3072383" y="856945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0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2" name="object 2372"/>
          <p:cNvSpPr/>
          <p:nvPr/>
        </p:nvSpPr>
        <p:spPr>
          <a:xfrm>
            <a:off x="3072383" y="8564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0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3" name="object 2373"/>
          <p:cNvSpPr/>
          <p:nvPr/>
        </p:nvSpPr>
        <p:spPr>
          <a:xfrm>
            <a:off x="3070860" y="856411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4" name="object 2374"/>
          <p:cNvSpPr/>
          <p:nvPr/>
        </p:nvSpPr>
        <p:spPr>
          <a:xfrm>
            <a:off x="3072383" y="8560308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1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5" name="object 2375"/>
          <p:cNvSpPr/>
          <p:nvPr/>
        </p:nvSpPr>
        <p:spPr>
          <a:xfrm>
            <a:off x="3072383" y="8555735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1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6" name="object 2376"/>
          <p:cNvSpPr/>
          <p:nvPr/>
        </p:nvSpPr>
        <p:spPr>
          <a:xfrm>
            <a:off x="3070860" y="8554973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1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7" name="object 2377"/>
          <p:cNvSpPr/>
          <p:nvPr/>
        </p:nvSpPr>
        <p:spPr>
          <a:xfrm>
            <a:off x="3072383" y="85496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2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8" name="object 2378"/>
          <p:cNvSpPr/>
          <p:nvPr/>
        </p:nvSpPr>
        <p:spPr>
          <a:xfrm>
            <a:off x="3072383" y="854506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9" name="object 2379"/>
          <p:cNvSpPr/>
          <p:nvPr/>
        </p:nvSpPr>
        <p:spPr>
          <a:xfrm>
            <a:off x="3072383" y="85389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0" name="object 2380"/>
          <p:cNvSpPr/>
          <p:nvPr/>
        </p:nvSpPr>
        <p:spPr>
          <a:xfrm>
            <a:off x="3072383" y="85344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3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1" name="object 2381"/>
          <p:cNvSpPr/>
          <p:nvPr/>
        </p:nvSpPr>
        <p:spPr>
          <a:xfrm>
            <a:off x="3070860" y="85336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4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2" name="object 2382"/>
          <p:cNvSpPr/>
          <p:nvPr/>
        </p:nvSpPr>
        <p:spPr>
          <a:xfrm>
            <a:off x="3072383" y="852678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4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3" name="object 2383"/>
          <p:cNvSpPr/>
          <p:nvPr/>
        </p:nvSpPr>
        <p:spPr>
          <a:xfrm>
            <a:off x="3072383" y="85237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4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4" name="object 2384"/>
          <p:cNvSpPr/>
          <p:nvPr/>
        </p:nvSpPr>
        <p:spPr>
          <a:xfrm>
            <a:off x="3072383" y="85191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5" name="object 2385"/>
          <p:cNvSpPr/>
          <p:nvPr/>
        </p:nvSpPr>
        <p:spPr>
          <a:xfrm>
            <a:off x="3072383" y="851306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5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6" name="object 2386"/>
          <p:cNvSpPr/>
          <p:nvPr/>
        </p:nvSpPr>
        <p:spPr>
          <a:xfrm>
            <a:off x="3072383" y="85084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5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7" name="object 2387"/>
          <p:cNvSpPr/>
          <p:nvPr/>
        </p:nvSpPr>
        <p:spPr>
          <a:xfrm>
            <a:off x="3072383" y="85054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8" name="object 2388"/>
          <p:cNvSpPr/>
          <p:nvPr/>
        </p:nvSpPr>
        <p:spPr>
          <a:xfrm>
            <a:off x="3072383" y="84993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6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9" name="object 2389"/>
          <p:cNvSpPr/>
          <p:nvPr/>
        </p:nvSpPr>
        <p:spPr>
          <a:xfrm>
            <a:off x="3070860" y="84985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0" name="object 2390"/>
          <p:cNvSpPr/>
          <p:nvPr/>
        </p:nvSpPr>
        <p:spPr>
          <a:xfrm>
            <a:off x="3072383" y="849325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1" name="object 2391"/>
          <p:cNvSpPr/>
          <p:nvPr/>
        </p:nvSpPr>
        <p:spPr>
          <a:xfrm>
            <a:off x="3072383" y="84886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2" name="object 2392"/>
          <p:cNvSpPr/>
          <p:nvPr/>
        </p:nvSpPr>
        <p:spPr>
          <a:xfrm>
            <a:off x="3072383" y="8482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8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3" name="object 2393"/>
          <p:cNvSpPr/>
          <p:nvPr/>
        </p:nvSpPr>
        <p:spPr>
          <a:xfrm>
            <a:off x="3072383" y="84780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8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4" name="object 2394"/>
          <p:cNvSpPr/>
          <p:nvPr/>
        </p:nvSpPr>
        <p:spPr>
          <a:xfrm>
            <a:off x="3070860" y="847725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9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5" name="object 2395"/>
          <p:cNvSpPr/>
          <p:nvPr/>
        </p:nvSpPr>
        <p:spPr>
          <a:xfrm>
            <a:off x="3072383" y="84719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9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6" name="object 2396"/>
          <p:cNvSpPr/>
          <p:nvPr/>
        </p:nvSpPr>
        <p:spPr>
          <a:xfrm>
            <a:off x="3072383" y="846734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7" name="object 2397"/>
          <p:cNvSpPr/>
          <p:nvPr/>
        </p:nvSpPr>
        <p:spPr>
          <a:xfrm>
            <a:off x="3070860" y="846658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A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8" name="object 2398"/>
          <p:cNvSpPr/>
          <p:nvPr/>
        </p:nvSpPr>
        <p:spPr>
          <a:xfrm>
            <a:off x="3072383" y="8459723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DA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9" name="object 2399"/>
          <p:cNvSpPr/>
          <p:nvPr/>
        </p:nvSpPr>
        <p:spPr>
          <a:xfrm>
            <a:off x="3072383" y="84536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A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0" name="object 2400"/>
          <p:cNvSpPr/>
          <p:nvPr/>
        </p:nvSpPr>
        <p:spPr>
          <a:xfrm>
            <a:off x="3072383" y="84490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DB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1" name="object 2401"/>
          <p:cNvSpPr/>
          <p:nvPr/>
        </p:nvSpPr>
        <p:spPr>
          <a:xfrm>
            <a:off x="3072383" y="84429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B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2" name="object 2402"/>
          <p:cNvSpPr/>
          <p:nvPr/>
        </p:nvSpPr>
        <p:spPr>
          <a:xfrm>
            <a:off x="3070860" y="8442197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3" name="object 2403"/>
          <p:cNvSpPr/>
          <p:nvPr/>
        </p:nvSpPr>
        <p:spPr>
          <a:xfrm>
            <a:off x="3072383" y="84353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C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4" name="object 2404"/>
          <p:cNvSpPr/>
          <p:nvPr/>
        </p:nvSpPr>
        <p:spPr>
          <a:xfrm>
            <a:off x="3072383" y="84322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C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5" name="object 2405"/>
          <p:cNvSpPr/>
          <p:nvPr/>
        </p:nvSpPr>
        <p:spPr>
          <a:xfrm>
            <a:off x="3072383" y="842772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6" name="object 2406"/>
          <p:cNvSpPr/>
          <p:nvPr/>
        </p:nvSpPr>
        <p:spPr>
          <a:xfrm>
            <a:off x="3072383" y="8423147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D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7" name="object 2407"/>
          <p:cNvSpPr/>
          <p:nvPr/>
        </p:nvSpPr>
        <p:spPr>
          <a:xfrm>
            <a:off x="3070860" y="8422385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DE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8" name="object 2408"/>
          <p:cNvSpPr/>
          <p:nvPr/>
        </p:nvSpPr>
        <p:spPr>
          <a:xfrm>
            <a:off x="3072383" y="841552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E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9" name="object 2409"/>
          <p:cNvSpPr/>
          <p:nvPr/>
        </p:nvSpPr>
        <p:spPr>
          <a:xfrm>
            <a:off x="3072383" y="8412480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E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0" name="object 2410"/>
          <p:cNvSpPr/>
          <p:nvPr/>
        </p:nvSpPr>
        <p:spPr>
          <a:xfrm>
            <a:off x="3072383" y="840943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DF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1" name="object 2411"/>
          <p:cNvSpPr/>
          <p:nvPr/>
        </p:nvSpPr>
        <p:spPr>
          <a:xfrm>
            <a:off x="3072383" y="8403335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DF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2" name="object 2412"/>
          <p:cNvSpPr/>
          <p:nvPr/>
        </p:nvSpPr>
        <p:spPr>
          <a:xfrm>
            <a:off x="3072383" y="83987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0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3" name="object 2413"/>
          <p:cNvSpPr/>
          <p:nvPr/>
        </p:nvSpPr>
        <p:spPr>
          <a:xfrm>
            <a:off x="3072383" y="839419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0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4" name="object 2414"/>
          <p:cNvSpPr/>
          <p:nvPr/>
        </p:nvSpPr>
        <p:spPr>
          <a:xfrm>
            <a:off x="3070860" y="839343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1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5" name="object 2415"/>
          <p:cNvSpPr/>
          <p:nvPr/>
        </p:nvSpPr>
        <p:spPr>
          <a:xfrm>
            <a:off x="3072383" y="838657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1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6" name="object 2416"/>
          <p:cNvSpPr/>
          <p:nvPr/>
        </p:nvSpPr>
        <p:spPr>
          <a:xfrm>
            <a:off x="3072383" y="838200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1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7" name="object 2417"/>
          <p:cNvSpPr/>
          <p:nvPr/>
        </p:nvSpPr>
        <p:spPr>
          <a:xfrm>
            <a:off x="3070860" y="838123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8" name="object 2418"/>
          <p:cNvSpPr/>
          <p:nvPr/>
        </p:nvSpPr>
        <p:spPr>
          <a:xfrm>
            <a:off x="3072383" y="83759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2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9" name="object 2419"/>
          <p:cNvSpPr/>
          <p:nvPr/>
        </p:nvSpPr>
        <p:spPr>
          <a:xfrm>
            <a:off x="3072383" y="836980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2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0" name="object 2420"/>
          <p:cNvSpPr/>
          <p:nvPr/>
        </p:nvSpPr>
        <p:spPr>
          <a:xfrm>
            <a:off x="3070860" y="836904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2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1" name="object 2421"/>
          <p:cNvSpPr/>
          <p:nvPr/>
        </p:nvSpPr>
        <p:spPr>
          <a:xfrm>
            <a:off x="3072383" y="836371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2" name="object 2422"/>
          <p:cNvSpPr/>
          <p:nvPr/>
        </p:nvSpPr>
        <p:spPr>
          <a:xfrm>
            <a:off x="3072383" y="835914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3" name="object 2423"/>
          <p:cNvSpPr/>
          <p:nvPr/>
        </p:nvSpPr>
        <p:spPr>
          <a:xfrm>
            <a:off x="3072383" y="8356092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3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4" name="object 2424"/>
          <p:cNvSpPr/>
          <p:nvPr/>
        </p:nvSpPr>
        <p:spPr>
          <a:xfrm>
            <a:off x="3072383" y="8353044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4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5" name="object 2425"/>
          <p:cNvSpPr/>
          <p:nvPr/>
        </p:nvSpPr>
        <p:spPr>
          <a:xfrm>
            <a:off x="3072383" y="8346947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4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6" name="object 2426"/>
          <p:cNvSpPr/>
          <p:nvPr/>
        </p:nvSpPr>
        <p:spPr>
          <a:xfrm>
            <a:off x="3072383" y="834237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7" name="object 2427"/>
          <p:cNvSpPr/>
          <p:nvPr/>
        </p:nvSpPr>
        <p:spPr>
          <a:xfrm>
            <a:off x="3072383" y="833780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5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8" name="object 2428"/>
          <p:cNvSpPr/>
          <p:nvPr/>
        </p:nvSpPr>
        <p:spPr>
          <a:xfrm>
            <a:off x="3070860" y="83370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6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9" name="object 2429"/>
          <p:cNvSpPr/>
          <p:nvPr/>
        </p:nvSpPr>
        <p:spPr>
          <a:xfrm>
            <a:off x="3072383" y="83301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0" name="object 2430"/>
          <p:cNvSpPr/>
          <p:nvPr/>
        </p:nvSpPr>
        <p:spPr>
          <a:xfrm>
            <a:off x="3072383" y="8327135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8"/>
                </a:lnTo>
              </a:path>
            </a:pathLst>
          </a:custGeom>
          <a:ln w="3175">
            <a:solidFill>
              <a:srgbClr val="FFE6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1" name="object 2431"/>
          <p:cNvSpPr/>
          <p:nvPr/>
        </p:nvSpPr>
        <p:spPr>
          <a:xfrm>
            <a:off x="3072383" y="8322564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7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2" name="object 2432"/>
          <p:cNvSpPr/>
          <p:nvPr/>
        </p:nvSpPr>
        <p:spPr>
          <a:xfrm>
            <a:off x="3072383" y="831646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5"/>
                </a:lnTo>
              </a:path>
            </a:pathLst>
          </a:custGeom>
          <a:ln w="3175">
            <a:solidFill>
              <a:srgbClr val="FFE7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3" name="object 2433"/>
          <p:cNvSpPr/>
          <p:nvPr/>
        </p:nvSpPr>
        <p:spPr>
          <a:xfrm>
            <a:off x="3072383" y="831189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7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4" name="object 2434"/>
          <p:cNvSpPr/>
          <p:nvPr/>
        </p:nvSpPr>
        <p:spPr>
          <a:xfrm>
            <a:off x="3072383" y="830884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0"/>
                </a:moveTo>
                <a:lnTo>
                  <a:pt x="0" y="3047"/>
                </a:lnTo>
              </a:path>
            </a:pathLst>
          </a:custGeom>
          <a:ln w="3175">
            <a:solidFill>
              <a:srgbClr val="FFE8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5" name="object 2435"/>
          <p:cNvSpPr/>
          <p:nvPr/>
        </p:nvSpPr>
        <p:spPr>
          <a:xfrm>
            <a:off x="3072383" y="830275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8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6" name="object 2436"/>
          <p:cNvSpPr/>
          <p:nvPr/>
        </p:nvSpPr>
        <p:spPr>
          <a:xfrm>
            <a:off x="3070860" y="8301990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8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7" name="object 2437"/>
          <p:cNvSpPr/>
          <p:nvPr/>
        </p:nvSpPr>
        <p:spPr>
          <a:xfrm>
            <a:off x="3072383" y="829665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8" name="object 2438"/>
          <p:cNvSpPr/>
          <p:nvPr/>
        </p:nvSpPr>
        <p:spPr>
          <a:xfrm>
            <a:off x="3072383" y="82905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FE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9" name="object 2439"/>
          <p:cNvSpPr/>
          <p:nvPr/>
        </p:nvSpPr>
        <p:spPr>
          <a:xfrm>
            <a:off x="3072383" y="8285988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FEA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0" name="object 2440"/>
          <p:cNvSpPr/>
          <p:nvPr/>
        </p:nvSpPr>
        <p:spPr>
          <a:xfrm>
            <a:off x="3072383" y="8281416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FFEA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1" name="object 2441"/>
          <p:cNvSpPr/>
          <p:nvPr/>
        </p:nvSpPr>
        <p:spPr>
          <a:xfrm>
            <a:off x="3070860" y="828065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7" y="0"/>
                </a:lnTo>
              </a:path>
            </a:pathLst>
          </a:custGeom>
          <a:ln w="3175">
            <a:solidFill>
              <a:srgbClr val="FFEB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2" name="object 2442"/>
          <p:cNvSpPr/>
          <p:nvPr/>
        </p:nvSpPr>
        <p:spPr>
          <a:xfrm>
            <a:off x="3073907" y="8278368"/>
            <a:ext cx="233679" cy="449580"/>
          </a:xfrm>
          <a:custGeom>
            <a:avLst/>
            <a:gdLst/>
            <a:ahLst/>
            <a:cxnLst/>
            <a:rect l="l" t="t" r="r" b="b"/>
            <a:pathLst>
              <a:path w="233679" h="449579">
                <a:moveTo>
                  <a:pt x="0" y="0"/>
                </a:moveTo>
                <a:lnTo>
                  <a:pt x="233171" y="0"/>
                </a:lnTo>
                <a:lnTo>
                  <a:pt x="233171" y="449579"/>
                </a:lnTo>
                <a:lnTo>
                  <a:pt x="0" y="449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3" name="object 2443"/>
          <p:cNvSpPr/>
          <p:nvPr/>
        </p:nvSpPr>
        <p:spPr>
          <a:xfrm>
            <a:off x="3070860" y="8273796"/>
            <a:ext cx="239267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4" name="object 2444"/>
          <p:cNvSpPr/>
          <p:nvPr/>
        </p:nvSpPr>
        <p:spPr>
          <a:xfrm>
            <a:off x="3070860" y="8275320"/>
            <a:ext cx="238125" cy="455930"/>
          </a:xfrm>
          <a:custGeom>
            <a:avLst/>
            <a:gdLst/>
            <a:ahLst/>
            <a:cxnLst/>
            <a:rect l="l" t="t" r="r" b="b"/>
            <a:pathLst>
              <a:path w="238125" h="455929">
                <a:moveTo>
                  <a:pt x="236219" y="0"/>
                </a:moveTo>
                <a:lnTo>
                  <a:pt x="1523" y="0"/>
                </a:lnTo>
                <a:lnTo>
                  <a:pt x="0" y="1523"/>
                </a:lnTo>
                <a:lnTo>
                  <a:pt x="0" y="454151"/>
                </a:lnTo>
                <a:lnTo>
                  <a:pt x="1523" y="455675"/>
                </a:lnTo>
                <a:lnTo>
                  <a:pt x="236219" y="455675"/>
                </a:lnTo>
                <a:lnTo>
                  <a:pt x="237743" y="454151"/>
                </a:lnTo>
                <a:lnTo>
                  <a:pt x="237743" y="452627"/>
                </a:lnTo>
                <a:lnTo>
                  <a:pt x="6095" y="452627"/>
                </a:lnTo>
                <a:lnTo>
                  <a:pt x="3047" y="451103"/>
                </a:lnTo>
                <a:lnTo>
                  <a:pt x="6095" y="451103"/>
                </a:lnTo>
                <a:lnTo>
                  <a:pt x="6095" y="4571"/>
                </a:lnTo>
                <a:lnTo>
                  <a:pt x="3047" y="4571"/>
                </a:lnTo>
                <a:lnTo>
                  <a:pt x="6095" y="3047"/>
                </a:lnTo>
                <a:lnTo>
                  <a:pt x="237743" y="3047"/>
                </a:lnTo>
                <a:lnTo>
                  <a:pt x="237743" y="1523"/>
                </a:lnTo>
                <a:lnTo>
                  <a:pt x="236219" y="0"/>
                </a:lnTo>
                <a:close/>
              </a:path>
              <a:path w="238125" h="455929">
                <a:moveTo>
                  <a:pt x="6095" y="451103"/>
                </a:moveTo>
                <a:lnTo>
                  <a:pt x="3047" y="451103"/>
                </a:lnTo>
                <a:lnTo>
                  <a:pt x="6095" y="452627"/>
                </a:lnTo>
                <a:lnTo>
                  <a:pt x="6095" y="451103"/>
                </a:lnTo>
                <a:close/>
              </a:path>
              <a:path w="238125" h="455929">
                <a:moveTo>
                  <a:pt x="233172" y="451103"/>
                </a:moveTo>
                <a:lnTo>
                  <a:pt x="6095" y="451103"/>
                </a:lnTo>
                <a:lnTo>
                  <a:pt x="6095" y="452627"/>
                </a:lnTo>
                <a:lnTo>
                  <a:pt x="233172" y="452627"/>
                </a:lnTo>
                <a:lnTo>
                  <a:pt x="233172" y="451103"/>
                </a:lnTo>
                <a:close/>
              </a:path>
              <a:path w="238125" h="455929">
                <a:moveTo>
                  <a:pt x="233172" y="3047"/>
                </a:moveTo>
                <a:lnTo>
                  <a:pt x="233172" y="452627"/>
                </a:lnTo>
                <a:lnTo>
                  <a:pt x="236219" y="451103"/>
                </a:lnTo>
                <a:lnTo>
                  <a:pt x="237743" y="451103"/>
                </a:lnTo>
                <a:lnTo>
                  <a:pt x="237743" y="4571"/>
                </a:lnTo>
                <a:lnTo>
                  <a:pt x="236219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3" y="451103"/>
                </a:moveTo>
                <a:lnTo>
                  <a:pt x="236219" y="451103"/>
                </a:lnTo>
                <a:lnTo>
                  <a:pt x="233172" y="452627"/>
                </a:lnTo>
                <a:lnTo>
                  <a:pt x="237743" y="452627"/>
                </a:lnTo>
                <a:lnTo>
                  <a:pt x="237743" y="451103"/>
                </a:lnTo>
                <a:close/>
              </a:path>
              <a:path w="238125" h="455929">
                <a:moveTo>
                  <a:pt x="6095" y="3047"/>
                </a:moveTo>
                <a:lnTo>
                  <a:pt x="3047" y="4571"/>
                </a:lnTo>
                <a:lnTo>
                  <a:pt x="6095" y="4571"/>
                </a:lnTo>
                <a:lnTo>
                  <a:pt x="6095" y="3047"/>
                </a:lnTo>
                <a:close/>
              </a:path>
              <a:path w="238125" h="455929">
                <a:moveTo>
                  <a:pt x="233172" y="3047"/>
                </a:moveTo>
                <a:lnTo>
                  <a:pt x="6095" y="3047"/>
                </a:lnTo>
                <a:lnTo>
                  <a:pt x="6095" y="4571"/>
                </a:lnTo>
                <a:lnTo>
                  <a:pt x="233172" y="4571"/>
                </a:lnTo>
                <a:lnTo>
                  <a:pt x="233172" y="3047"/>
                </a:lnTo>
                <a:close/>
              </a:path>
              <a:path w="238125" h="455929">
                <a:moveTo>
                  <a:pt x="237743" y="3047"/>
                </a:moveTo>
                <a:lnTo>
                  <a:pt x="233172" y="3047"/>
                </a:lnTo>
                <a:lnTo>
                  <a:pt x="236219" y="4571"/>
                </a:lnTo>
                <a:lnTo>
                  <a:pt x="237743" y="4571"/>
                </a:lnTo>
                <a:lnTo>
                  <a:pt x="237743" y="3047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5" name="object 2445"/>
          <p:cNvSpPr/>
          <p:nvPr/>
        </p:nvSpPr>
        <p:spPr>
          <a:xfrm>
            <a:off x="3310128" y="8485632"/>
            <a:ext cx="239395" cy="38100"/>
          </a:xfrm>
          <a:custGeom>
            <a:avLst/>
            <a:gdLst/>
            <a:ahLst/>
            <a:cxnLst/>
            <a:rect l="l" t="t" r="r" b="b"/>
            <a:pathLst>
              <a:path w="239395" h="38100">
                <a:moveTo>
                  <a:pt x="201168" y="0"/>
                </a:moveTo>
                <a:lnTo>
                  <a:pt x="201168" y="38100"/>
                </a:lnTo>
                <a:lnTo>
                  <a:pt x="224614" y="25908"/>
                </a:lnTo>
                <a:lnTo>
                  <a:pt x="207263" y="25908"/>
                </a:lnTo>
                <a:lnTo>
                  <a:pt x="207263" y="12192"/>
                </a:lnTo>
                <a:lnTo>
                  <a:pt x="226567" y="12192"/>
                </a:lnTo>
                <a:lnTo>
                  <a:pt x="201168" y="0"/>
                </a:lnTo>
                <a:close/>
              </a:path>
              <a:path w="239395" h="38100">
                <a:moveTo>
                  <a:pt x="201168" y="12192"/>
                </a:moveTo>
                <a:lnTo>
                  <a:pt x="0" y="12192"/>
                </a:lnTo>
                <a:lnTo>
                  <a:pt x="0" y="25908"/>
                </a:lnTo>
                <a:lnTo>
                  <a:pt x="201168" y="25908"/>
                </a:lnTo>
                <a:lnTo>
                  <a:pt x="201168" y="12192"/>
                </a:lnTo>
                <a:close/>
              </a:path>
              <a:path w="239395" h="38100">
                <a:moveTo>
                  <a:pt x="226567" y="12192"/>
                </a:moveTo>
                <a:lnTo>
                  <a:pt x="207263" y="12192"/>
                </a:lnTo>
                <a:lnTo>
                  <a:pt x="207263" y="25908"/>
                </a:lnTo>
                <a:lnTo>
                  <a:pt x="224614" y="25908"/>
                </a:lnTo>
                <a:lnTo>
                  <a:pt x="239268" y="18288"/>
                </a:lnTo>
                <a:lnTo>
                  <a:pt x="226567" y="1219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6" name="object 2446"/>
          <p:cNvSpPr/>
          <p:nvPr/>
        </p:nvSpPr>
        <p:spPr>
          <a:xfrm>
            <a:off x="3179064" y="8727947"/>
            <a:ext cx="38100" cy="157480"/>
          </a:xfrm>
          <a:custGeom>
            <a:avLst/>
            <a:gdLst/>
            <a:ahLst/>
            <a:cxnLst/>
            <a:rect l="l" t="t" r="r" b="b"/>
            <a:pathLst>
              <a:path w="38100" h="157479">
                <a:moveTo>
                  <a:pt x="25908" y="32003"/>
                </a:moveTo>
                <a:lnTo>
                  <a:pt x="12192" y="32003"/>
                </a:lnTo>
                <a:lnTo>
                  <a:pt x="12192" y="156971"/>
                </a:lnTo>
                <a:lnTo>
                  <a:pt x="25908" y="156971"/>
                </a:lnTo>
                <a:lnTo>
                  <a:pt x="25908" y="32003"/>
                </a:lnTo>
                <a:close/>
              </a:path>
              <a:path w="38100" h="157479">
                <a:moveTo>
                  <a:pt x="18287" y="0"/>
                </a:moveTo>
                <a:lnTo>
                  <a:pt x="0" y="38099"/>
                </a:lnTo>
                <a:lnTo>
                  <a:pt x="12192" y="38099"/>
                </a:lnTo>
                <a:lnTo>
                  <a:pt x="12192" y="32003"/>
                </a:lnTo>
                <a:lnTo>
                  <a:pt x="34930" y="32003"/>
                </a:lnTo>
                <a:lnTo>
                  <a:pt x="18287" y="0"/>
                </a:lnTo>
                <a:close/>
              </a:path>
              <a:path w="38100" h="157479">
                <a:moveTo>
                  <a:pt x="34930" y="32003"/>
                </a:moveTo>
                <a:lnTo>
                  <a:pt x="25908" y="32003"/>
                </a:lnTo>
                <a:lnTo>
                  <a:pt x="25908" y="38099"/>
                </a:lnTo>
                <a:lnTo>
                  <a:pt x="38100" y="38099"/>
                </a:lnTo>
                <a:lnTo>
                  <a:pt x="34930" y="32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7" name="object 2447"/>
          <p:cNvSpPr txBox="1"/>
          <p:nvPr/>
        </p:nvSpPr>
        <p:spPr>
          <a:xfrm>
            <a:off x="2622257" y="88981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觉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448" name="object 2448"/>
          <p:cNvSpPr txBox="1"/>
          <p:nvPr/>
        </p:nvSpPr>
        <p:spPr>
          <a:xfrm>
            <a:off x="4158450" y="8891993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太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449" name="object 2449"/>
          <p:cNvSpPr txBox="1"/>
          <p:nvPr/>
        </p:nvSpPr>
        <p:spPr>
          <a:xfrm>
            <a:off x="3106889" y="8891993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得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450" name="object 2450"/>
          <p:cNvSpPr txBox="1"/>
          <p:nvPr/>
        </p:nvSpPr>
        <p:spPr>
          <a:xfrm>
            <a:off x="4652225" y="88965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好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451" name="object 2451"/>
          <p:cNvSpPr txBox="1"/>
          <p:nvPr/>
        </p:nvSpPr>
        <p:spPr>
          <a:xfrm>
            <a:off x="5117084" y="8896566"/>
            <a:ext cx="13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宋体"/>
                <a:cs typeface="宋体"/>
              </a:rPr>
              <a:t>了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452" name="object 2452"/>
          <p:cNvSpPr/>
          <p:nvPr/>
        </p:nvSpPr>
        <p:spPr>
          <a:xfrm>
            <a:off x="5050535" y="811453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DAF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3" name="object 2453"/>
          <p:cNvSpPr/>
          <p:nvPr/>
        </p:nvSpPr>
        <p:spPr>
          <a:xfrm>
            <a:off x="5288279" y="8098535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A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4" name="object 2454"/>
          <p:cNvSpPr/>
          <p:nvPr/>
        </p:nvSpPr>
        <p:spPr>
          <a:xfrm>
            <a:off x="5052059" y="8098535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A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5" name="object 2455"/>
          <p:cNvSpPr/>
          <p:nvPr/>
        </p:nvSpPr>
        <p:spPr>
          <a:xfrm>
            <a:off x="5286755" y="8097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6" name="object 2456"/>
          <p:cNvSpPr/>
          <p:nvPr/>
        </p:nvSpPr>
        <p:spPr>
          <a:xfrm>
            <a:off x="5050535" y="8097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7" name="object 2457"/>
          <p:cNvSpPr/>
          <p:nvPr/>
        </p:nvSpPr>
        <p:spPr>
          <a:xfrm>
            <a:off x="5286755" y="80802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8" name="object 2458"/>
          <p:cNvSpPr/>
          <p:nvPr/>
        </p:nvSpPr>
        <p:spPr>
          <a:xfrm>
            <a:off x="5050535" y="80802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9" name="object 2459"/>
          <p:cNvSpPr/>
          <p:nvPr/>
        </p:nvSpPr>
        <p:spPr>
          <a:xfrm>
            <a:off x="5286755" y="806653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FD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0" name="object 2460"/>
          <p:cNvSpPr/>
          <p:nvPr/>
        </p:nvSpPr>
        <p:spPr>
          <a:xfrm>
            <a:off x="5050535" y="806653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FD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1" name="object 2461"/>
          <p:cNvSpPr/>
          <p:nvPr/>
        </p:nvSpPr>
        <p:spPr>
          <a:xfrm>
            <a:off x="5286755" y="8065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2" name="object 2462"/>
          <p:cNvSpPr/>
          <p:nvPr/>
        </p:nvSpPr>
        <p:spPr>
          <a:xfrm>
            <a:off x="5050535" y="8065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3" name="object 2463"/>
          <p:cNvSpPr/>
          <p:nvPr/>
        </p:nvSpPr>
        <p:spPr>
          <a:xfrm>
            <a:off x="5288279" y="805281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C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4" name="object 2464"/>
          <p:cNvSpPr/>
          <p:nvPr/>
        </p:nvSpPr>
        <p:spPr>
          <a:xfrm>
            <a:off x="5052059" y="805281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C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5" name="object 2465"/>
          <p:cNvSpPr/>
          <p:nvPr/>
        </p:nvSpPr>
        <p:spPr>
          <a:xfrm>
            <a:off x="5286755" y="803910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FD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6" name="object 2466"/>
          <p:cNvSpPr/>
          <p:nvPr/>
        </p:nvSpPr>
        <p:spPr>
          <a:xfrm>
            <a:off x="5050535" y="803910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FD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7" name="object 2467"/>
          <p:cNvSpPr/>
          <p:nvPr/>
        </p:nvSpPr>
        <p:spPr>
          <a:xfrm>
            <a:off x="5288279" y="8028432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C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8" name="object 2468"/>
          <p:cNvSpPr/>
          <p:nvPr/>
        </p:nvSpPr>
        <p:spPr>
          <a:xfrm>
            <a:off x="5052059" y="8028432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C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9" name="object 2469"/>
          <p:cNvSpPr/>
          <p:nvPr/>
        </p:nvSpPr>
        <p:spPr>
          <a:xfrm>
            <a:off x="5288279" y="80238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D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0" name="object 2470"/>
          <p:cNvSpPr/>
          <p:nvPr/>
        </p:nvSpPr>
        <p:spPr>
          <a:xfrm>
            <a:off x="5052059" y="80238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D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1" name="object 2471"/>
          <p:cNvSpPr/>
          <p:nvPr/>
        </p:nvSpPr>
        <p:spPr>
          <a:xfrm>
            <a:off x="5286755" y="80101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DF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2" name="object 2472"/>
          <p:cNvSpPr/>
          <p:nvPr/>
        </p:nvSpPr>
        <p:spPr>
          <a:xfrm>
            <a:off x="5050535" y="80101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DF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3" name="object 2473"/>
          <p:cNvSpPr/>
          <p:nvPr/>
        </p:nvSpPr>
        <p:spPr>
          <a:xfrm>
            <a:off x="5286755" y="799642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DFD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4" name="object 2474"/>
          <p:cNvSpPr/>
          <p:nvPr/>
        </p:nvSpPr>
        <p:spPr>
          <a:xfrm>
            <a:off x="5050535" y="799642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DFD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5" name="object 2475"/>
          <p:cNvSpPr/>
          <p:nvPr/>
        </p:nvSpPr>
        <p:spPr>
          <a:xfrm>
            <a:off x="5286755" y="79949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FD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6" name="object 2476"/>
          <p:cNvSpPr/>
          <p:nvPr/>
        </p:nvSpPr>
        <p:spPr>
          <a:xfrm>
            <a:off x="5050535" y="79949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FD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7" name="object 2477"/>
          <p:cNvSpPr/>
          <p:nvPr/>
        </p:nvSpPr>
        <p:spPr>
          <a:xfrm>
            <a:off x="5286755" y="798118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92"/>
                </a:moveTo>
                <a:lnTo>
                  <a:pt x="3048" y="12192"/>
                </a:lnTo>
                <a:lnTo>
                  <a:pt x="30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EFD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8" name="object 2478"/>
          <p:cNvSpPr/>
          <p:nvPr/>
        </p:nvSpPr>
        <p:spPr>
          <a:xfrm>
            <a:off x="5050535" y="798118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92"/>
                </a:moveTo>
                <a:lnTo>
                  <a:pt x="3048" y="12192"/>
                </a:lnTo>
                <a:lnTo>
                  <a:pt x="30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EFD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9" name="object 2479"/>
          <p:cNvSpPr/>
          <p:nvPr/>
        </p:nvSpPr>
        <p:spPr>
          <a:xfrm>
            <a:off x="5286755" y="79659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F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0" name="object 2480"/>
          <p:cNvSpPr/>
          <p:nvPr/>
        </p:nvSpPr>
        <p:spPr>
          <a:xfrm>
            <a:off x="5050535" y="79659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F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1" name="object 2481"/>
          <p:cNvSpPr/>
          <p:nvPr/>
        </p:nvSpPr>
        <p:spPr>
          <a:xfrm>
            <a:off x="5286755" y="7949184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DEFD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2" name="object 2482"/>
          <p:cNvSpPr/>
          <p:nvPr/>
        </p:nvSpPr>
        <p:spPr>
          <a:xfrm>
            <a:off x="5050535" y="7949184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DEFD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3" name="object 2483"/>
          <p:cNvSpPr/>
          <p:nvPr/>
        </p:nvSpPr>
        <p:spPr>
          <a:xfrm>
            <a:off x="5288279" y="79400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E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4" name="object 2484"/>
          <p:cNvSpPr/>
          <p:nvPr/>
        </p:nvSpPr>
        <p:spPr>
          <a:xfrm>
            <a:off x="5052059" y="79400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E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5" name="object 2485"/>
          <p:cNvSpPr/>
          <p:nvPr/>
        </p:nvSpPr>
        <p:spPr>
          <a:xfrm>
            <a:off x="5288279" y="79308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F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6" name="object 2486"/>
          <p:cNvSpPr/>
          <p:nvPr/>
        </p:nvSpPr>
        <p:spPr>
          <a:xfrm>
            <a:off x="5052059" y="79308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F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7" name="object 2487"/>
          <p:cNvSpPr/>
          <p:nvPr/>
        </p:nvSpPr>
        <p:spPr>
          <a:xfrm>
            <a:off x="5286755" y="79126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DFFD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8" name="object 2488"/>
          <p:cNvSpPr/>
          <p:nvPr/>
        </p:nvSpPr>
        <p:spPr>
          <a:xfrm>
            <a:off x="5050535" y="79126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DFFD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9" name="object 2489"/>
          <p:cNvSpPr/>
          <p:nvPr/>
        </p:nvSpPr>
        <p:spPr>
          <a:xfrm>
            <a:off x="5286755" y="789736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FFD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0" name="object 2490"/>
          <p:cNvSpPr/>
          <p:nvPr/>
        </p:nvSpPr>
        <p:spPr>
          <a:xfrm>
            <a:off x="5050535" y="789736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FFD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1" name="object 2491"/>
          <p:cNvSpPr/>
          <p:nvPr/>
        </p:nvSpPr>
        <p:spPr>
          <a:xfrm>
            <a:off x="5288279" y="788670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F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2" name="object 2492"/>
          <p:cNvSpPr/>
          <p:nvPr/>
        </p:nvSpPr>
        <p:spPr>
          <a:xfrm>
            <a:off x="5052059" y="788670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F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3" name="object 2493"/>
          <p:cNvSpPr/>
          <p:nvPr/>
        </p:nvSpPr>
        <p:spPr>
          <a:xfrm>
            <a:off x="5286755" y="78851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4" name="object 2494"/>
          <p:cNvSpPr/>
          <p:nvPr/>
        </p:nvSpPr>
        <p:spPr>
          <a:xfrm>
            <a:off x="5050535" y="78851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5" name="object 2495"/>
          <p:cNvSpPr/>
          <p:nvPr/>
        </p:nvSpPr>
        <p:spPr>
          <a:xfrm>
            <a:off x="5286755" y="786993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0FD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6" name="object 2496"/>
          <p:cNvSpPr/>
          <p:nvPr/>
        </p:nvSpPr>
        <p:spPr>
          <a:xfrm>
            <a:off x="5050535" y="786993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0FD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7" name="object 2497"/>
          <p:cNvSpPr/>
          <p:nvPr/>
        </p:nvSpPr>
        <p:spPr>
          <a:xfrm>
            <a:off x="5286755" y="785469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E0F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8" name="object 2498"/>
          <p:cNvSpPr/>
          <p:nvPr/>
        </p:nvSpPr>
        <p:spPr>
          <a:xfrm>
            <a:off x="5050535" y="785469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E0F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9" name="object 2499"/>
          <p:cNvSpPr/>
          <p:nvPr/>
        </p:nvSpPr>
        <p:spPr>
          <a:xfrm>
            <a:off x="5286755" y="78531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0" name="object 2500"/>
          <p:cNvSpPr/>
          <p:nvPr/>
        </p:nvSpPr>
        <p:spPr>
          <a:xfrm>
            <a:off x="5050535" y="78531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1" name="object 2501"/>
          <p:cNvSpPr/>
          <p:nvPr/>
        </p:nvSpPr>
        <p:spPr>
          <a:xfrm>
            <a:off x="5288279" y="784098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2" name="object 2502"/>
          <p:cNvSpPr/>
          <p:nvPr/>
        </p:nvSpPr>
        <p:spPr>
          <a:xfrm>
            <a:off x="5052059" y="784098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3" name="object 2503"/>
          <p:cNvSpPr/>
          <p:nvPr/>
        </p:nvSpPr>
        <p:spPr>
          <a:xfrm>
            <a:off x="5286755" y="782726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1F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4" name="object 2504"/>
          <p:cNvSpPr/>
          <p:nvPr/>
        </p:nvSpPr>
        <p:spPr>
          <a:xfrm>
            <a:off x="5050535" y="782726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1F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5" name="object 2505"/>
          <p:cNvSpPr/>
          <p:nvPr/>
        </p:nvSpPr>
        <p:spPr>
          <a:xfrm>
            <a:off x="5288279" y="781659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6" name="object 2506"/>
          <p:cNvSpPr/>
          <p:nvPr/>
        </p:nvSpPr>
        <p:spPr>
          <a:xfrm>
            <a:off x="5052059" y="781659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7" name="object 2507"/>
          <p:cNvSpPr/>
          <p:nvPr/>
        </p:nvSpPr>
        <p:spPr>
          <a:xfrm>
            <a:off x="5288279" y="7812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E2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8" name="object 2508"/>
          <p:cNvSpPr/>
          <p:nvPr/>
        </p:nvSpPr>
        <p:spPr>
          <a:xfrm>
            <a:off x="5052059" y="7812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E2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9" name="object 2509"/>
          <p:cNvSpPr/>
          <p:nvPr/>
        </p:nvSpPr>
        <p:spPr>
          <a:xfrm>
            <a:off x="5286755" y="779830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0" name="object 2510"/>
          <p:cNvSpPr/>
          <p:nvPr/>
        </p:nvSpPr>
        <p:spPr>
          <a:xfrm>
            <a:off x="5050535" y="779830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1" name="object 2511"/>
          <p:cNvSpPr/>
          <p:nvPr/>
        </p:nvSpPr>
        <p:spPr>
          <a:xfrm>
            <a:off x="5286755" y="77845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2" name="object 2512"/>
          <p:cNvSpPr/>
          <p:nvPr/>
        </p:nvSpPr>
        <p:spPr>
          <a:xfrm>
            <a:off x="5050535" y="77845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3" name="object 2513"/>
          <p:cNvSpPr/>
          <p:nvPr/>
        </p:nvSpPr>
        <p:spPr>
          <a:xfrm>
            <a:off x="5286755" y="77830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4" name="object 2514"/>
          <p:cNvSpPr/>
          <p:nvPr/>
        </p:nvSpPr>
        <p:spPr>
          <a:xfrm>
            <a:off x="5050535" y="77830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5" name="object 2515"/>
          <p:cNvSpPr/>
          <p:nvPr/>
        </p:nvSpPr>
        <p:spPr>
          <a:xfrm>
            <a:off x="5288279" y="777087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3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6" name="object 2516"/>
          <p:cNvSpPr/>
          <p:nvPr/>
        </p:nvSpPr>
        <p:spPr>
          <a:xfrm>
            <a:off x="5052059" y="777087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3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7" name="object 2517"/>
          <p:cNvSpPr/>
          <p:nvPr/>
        </p:nvSpPr>
        <p:spPr>
          <a:xfrm>
            <a:off x="5286755" y="7754111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3F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8" name="object 2518"/>
          <p:cNvSpPr/>
          <p:nvPr/>
        </p:nvSpPr>
        <p:spPr>
          <a:xfrm>
            <a:off x="5050535" y="7754111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3F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9" name="object 2519"/>
          <p:cNvSpPr/>
          <p:nvPr/>
        </p:nvSpPr>
        <p:spPr>
          <a:xfrm>
            <a:off x="5288279" y="774649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3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0" name="object 2520"/>
          <p:cNvSpPr/>
          <p:nvPr/>
        </p:nvSpPr>
        <p:spPr>
          <a:xfrm>
            <a:off x="5052059" y="774649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3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1" name="object 2521"/>
          <p:cNvSpPr/>
          <p:nvPr/>
        </p:nvSpPr>
        <p:spPr>
          <a:xfrm>
            <a:off x="5288279" y="773734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4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2" name="object 2522"/>
          <p:cNvSpPr/>
          <p:nvPr/>
        </p:nvSpPr>
        <p:spPr>
          <a:xfrm>
            <a:off x="5052059" y="773734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4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3" name="object 2523"/>
          <p:cNvSpPr/>
          <p:nvPr/>
        </p:nvSpPr>
        <p:spPr>
          <a:xfrm>
            <a:off x="5286755" y="7719059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4F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4" name="object 2524"/>
          <p:cNvSpPr/>
          <p:nvPr/>
        </p:nvSpPr>
        <p:spPr>
          <a:xfrm>
            <a:off x="5050535" y="7719059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4F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5" name="object 2525"/>
          <p:cNvSpPr/>
          <p:nvPr/>
        </p:nvSpPr>
        <p:spPr>
          <a:xfrm>
            <a:off x="5288279" y="770991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4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6" name="object 2526"/>
          <p:cNvSpPr/>
          <p:nvPr/>
        </p:nvSpPr>
        <p:spPr>
          <a:xfrm>
            <a:off x="5052059" y="770991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4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7" name="object 2527"/>
          <p:cNvSpPr/>
          <p:nvPr/>
        </p:nvSpPr>
        <p:spPr>
          <a:xfrm>
            <a:off x="5288279" y="77022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8" name="object 2528"/>
          <p:cNvSpPr/>
          <p:nvPr/>
        </p:nvSpPr>
        <p:spPr>
          <a:xfrm>
            <a:off x="5052059" y="77022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9" name="object 2529"/>
          <p:cNvSpPr/>
          <p:nvPr/>
        </p:nvSpPr>
        <p:spPr>
          <a:xfrm>
            <a:off x="5286755" y="76840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5FD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0" name="object 2530"/>
          <p:cNvSpPr/>
          <p:nvPr/>
        </p:nvSpPr>
        <p:spPr>
          <a:xfrm>
            <a:off x="5050535" y="76840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5FD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1" name="object 2531"/>
          <p:cNvSpPr/>
          <p:nvPr/>
        </p:nvSpPr>
        <p:spPr>
          <a:xfrm>
            <a:off x="5286755" y="766572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5FD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2" name="object 2532"/>
          <p:cNvSpPr/>
          <p:nvPr/>
        </p:nvSpPr>
        <p:spPr>
          <a:xfrm>
            <a:off x="5050535" y="766572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5FD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3" name="object 2533"/>
          <p:cNvSpPr/>
          <p:nvPr/>
        </p:nvSpPr>
        <p:spPr>
          <a:xfrm>
            <a:off x="5288279" y="76581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4" name="object 2534"/>
          <p:cNvSpPr/>
          <p:nvPr/>
        </p:nvSpPr>
        <p:spPr>
          <a:xfrm>
            <a:off x="5052059" y="76581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5" name="object 2535"/>
          <p:cNvSpPr/>
          <p:nvPr/>
        </p:nvSpPr>
        <p:spPr>
          <a:xfrm>
            <a:off x="5288279" y="764895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6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6" name="object 2536"/>
          <p:cNvSpPr/>
          <p:nvPr/>
        </p:nvSpPr>
        <p:spPr>
          <a:xfrm>
            <a:off x="5052059" y="764895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6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7" name="object 2537"/>
          <p:cNvSpPr/>
          <p:nvPr/>
        </p:nvSpPr>
        <p:spPr>
          <a:xfrm>
            <a:off x="5286755" y="763066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6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8" name="object 2538"/>
          <p:cNvSpPr/>
          <p:nvPr/>
        </p:nvSpPr>
        <p:spPr>
          <a:xfrm>
            <a:off x="5050535" y="763066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6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9" name="object 2539"/>
          <p:cNvSpPr/>
          <p:nvPr/>
        </p:nvSpPr>
        <p:spPr>
          <a:xfrm>
            <a:off x="5286755" y="761085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2"/>
                </a:moveTo>
                <a:lnTo>
                  <a:pt x="3048" y="19812"/>
                </a:lnTo>
                <a:lnTo>
                  <a:pt x="3048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E6FD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0" name="object 2540"/>
          <p:cNvSpPr/>
          <p:nvPr/>
        </p:nvSpPr>
        <p:spPr>
          <a:xfrm>
            <a:off x="5050535" y="761085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2"/>
                </a:moveTo>
                <a:lnTo>
                  <a:pt x="3048" y="19812"/>
                </a:lnTo>
                <a:lnTo>
                  <a:pt x="3048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E6FD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1" name="object 2541"/>
          <p:cNvSpPr/>
          <p:nvPr/>
        </p:nvSpPr>
        <p:spPr>
          <a:xfrm>
            <a:off x="5288279" y="76047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6FD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2" name="object 2542"/>
          <p:cNvSpPr/>
          <p:nvPr/>
        </p:nvSpPr>
        <p:spPr>
          <a:xfrm>
            <a:off x="5052059" y="76047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6FD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3" name="object 2543"/>
          <p:cNvSpPr/>
          <p:nvPr/>
        </p:nvSpPr>
        <p:spPr>
          <a:xfrm>
            <a:off x="5286755" y="7586471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7FD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4" name="object 2544"/>
          <p:cNvSpPr/>
          <p:nvPr/>
        </p:nvSpPr>
        <p:spPr>
          <a:xfrm>
            <a:off x="5050535" y="7586471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7FD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5" name="object 2545"/>
          <p:cNvSpPr/>
          <p:nvPr/>
        </p:nvSpPr>
        <p:spPr>
          <a:xfrm>
            <a:off x="5286755" y="756970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7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6" name="object 2546"/>
          <p:cNvSpPr/>
          <p:nvPr/>
        </p:nvSpPr>
        <p:spPr>
          <a:xfrm>
            <a:off x="5050535" y="756970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7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7" name="object 2547"/>
          <p:cNvSpPr/>
          <p:nvPr/>
        </p:nvSpPr>
        <p:spPr>
          <a:xfrm>
            <a:off x="5288279" y="75636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8FD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8" name="object 2548"/>
          <p:cNvSpPr/>
          <p:nvPr/>
        </p:nvSpPr>
        <p:spPr>
          <a:xfrm>
            <a:off x="5052059" y="75636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8FD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9" name="object 2549"/>
          <p:cNvSpPr/>
          <p:nvPr/>
        </p:nvSpPr>
        <p:spPr>
          <a:xfrm>
            <a:off x="5286755" y="7542276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8FD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0" name="object 2550"/>
          <p:cNvSpPr/>
          <p:nvPr/>
        </p:nvSpPr>
        <p:spPr>
          <a:xfrm>
            <a:off x="5050535" y="7542276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8FD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1" name="object 2551"/>
          <p:cNvSpPr/>
          <p:nvPr/>
        </p:nvSpPr>
        <p:spPr>
          <a:xfrm>
            <a:off x="5288279" y="753465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8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2" name="object 2552"/>
          <p:cNvSpPr/>
          <p:nvPr/>
        </p:nvSpPr>
        <p:spPr>
          <a:xfrm>
            <a:off x="5052059" y="753465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8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3" name="object 2553"/>
          <p:cNvSpPr/>
          <p:nvPr/>
        </p:nvSpPr>
        <p:spPr>
          <a:xfrm>
            <a:off x="5288279" y="752551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9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4" name="object 2554"/>
          <p:cNvSpPr/>
          <p:nvPr/>
        </p:nvSpPr>
        <p:spPr>
          <a:xfrm>
            <a:off x="5052059" y="752551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9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5" name="object 2555"/>
          <p:cNvSpPr/>
          <p:nvPr/>
        </p:nvSpPr>
        <p:spPr>
          <a:xfrm>
            <a:off x="5288279" y="751636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6" name="object 2556"/>
          <p:cNvSpPr/>
          <p:nvPr/>
        </p:nvSpPr>
        <p:spPr>
          <a:xfrm>
            <a:off x="5052059" y="751636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7" name="object 2557"/>
          <p:cNvSpPr/>
          <p:nvPr/>
        </p:nvSpPr>
        <p:spPr>
          <a:xfrm>
            <a:off x="5288279" y="75072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E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8" name="object 2558"/>
          <p:cNvSpPr/>
          <p:nvPr/>
        </p:nvSpPr>
        <p:spPr>
          <a:xfrm>
            <a:off x="5052059" y="75072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E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9" name="object 2559"/>
          <p:cNvSpPr/>
          <p:nvPr/>
        </p:nvSpPr>
        <p:spPr>
          <a:xfrm>
            <a:off x="5288279" y="74996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9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0" name="object 2560"/>
          <p:cNvSpPr/>
          <p:nvPr/>
        </p:nvSpPr>
        <p:spPr>
          <a:xfrm>
            <a:off x="5052059" y="74996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9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1" name="object 2561"/>
          <p:cNvSpPr/>
          <p:nvPr/>
        </p:nvSpPr>
        <p:spPr>
          <a:xfrm>
            <a:off x="5288279" y="7490459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A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2" name="object 2562"/>
          <p:cNvSpPr/>
          <p:nvPr/>
        </p:nvSpPr>
        <p:spPr>
          <a:xfrm>
            <a:off x="5052059" y="7490459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A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3" name="object 2563"/>
          <p:cNvSpPr/>
          <p:nvPr/>
        </p:nvSpPr>
        <p:spPr>
          <a:xfrm>
            <a:off x="5286755" y="7469123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AF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4" name="object 2564"/>
          <p:cNvSpPr/>
          <p:nvPr/>
        </p:nvSpPr>
        <p:spPr>
          <a:xfrm>
            <a:off x="5050535" y="7469123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AF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5" name="object 2565"/>
          <p:cNvSpPr/>
          <p:nvPr/>
        </p:nvSpPr>
        <p:spPr>
          <a:xfrm>
            <a:off x="5286755" y="744626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AF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6" name="object 2566"/>
          <p:cNvSpPr/>
          <p:nvPr/>
        </p:nvSpPr>
        <p:spPr>
          <a:xfrm>
            <a:off x="5050535" y="744626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AF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7" name="object 2567"/>
          <p:cNvSpPr/>
          <p:nvPr/>
        </p:nvSpPr>
        <p:spPr>
          <a:xfrm>
            <a:off x="5286755" y="7421880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BF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8" name="object 2568"/>
          <p:cNvSpPr/>
          <p:nvPr/>
        </p:nvSpPr>
        <p:spPr>
          <a:xfrm>
            <a:off x="5050535" y="7421880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BF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9" name="object 2569"/>
          <p:cNvSpPr/>
          <p:nvPr/>
        </p:nvSpPr>
        <p:spPr>
          <a:xfrm>
            <a:off x="5286755" y="740206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BF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0" name="object 2570"/>
          <p:cNvSpPr/>
          <p:nvPr/>
        </p:nvSpPr>
        <p:spPr>
          <a:xfrm>
            <a:off x="5050535" y="740206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BF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1" name="object 2571"/>
          <p:cNvSpPr/>
          <p:nvPr/>
        </p:nvSpPr>
        <p:spPr>
          <a:xfrm>
            <a:off x="5288279" y="73929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B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2" name="object 2572"/>
          <p:cNvSpPr/>
          <p:nvPr/>
        </p:nvSpPr>
        <p:spPr>
          <a:xfrm>
            <a:off x="5052059" y="73929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B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3" name="object 2573"/>
          <p:cNvSpPr/>
          <p:nvPr/>
        </p:nvSpPr>
        <p:spPr>
          <a:xfrm>
            <a:off x="5288279" y="738378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4" name="object 2574"/>
          <p:cNvSpPr/>
          <p:nvPr/>
        </p:nvSpPr>
        <p:spPr>
          <a:xfrm>
            <a:off x="5052059" y="738378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5" name="object 2575"/>
          <p:cNvSpPr/>
          <p:nvPr/>
        </p:nvSpPr>
        <p:spPr>
          <a:xfrm>
            <a:off x="5286755" y="7367016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CF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6" name="object 2576"/>
          <p:cNvSpPr/>
          <p:nvPr/>
        </p:nvSpPr>
        <p:spPr>
          <a:xfrm>
            <a:off x="5050535" y="7367016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CF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7" name="object 2577"/>
          <p:cNvSpPr/>
          <p:nvPr/>
        </p:nvSpPr>
        <p:spPr>
          <a:xfrm>
            <a:off x="5288279" y="73578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8" name="object 2578"/>
          <p:cNvSpPr/>
          <p:nvPr/>
        </p:nvSpPr>
        <p:spPr>
          <a:xfrm>
            <a:off x="5052059" y="73578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9" name="object 2579"/>
          <p:cNvSpPr/>
          <p:nvPr/>
        </p:nvSpPr>
        <p:spPr>
          <a:xfrm>
            <a:off x="5288279" y="734872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D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0" name="object 2580"/>
          <p:cNvSpPr/>
          <p:nvPr/>
        </p:nvSpPr>
        <p:spPr>
          <a:xfrm>
            <a:off x="5052059" y="734872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D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1" name="object 2581"/>
          <p:cNvSpPr/>
          <p:nvPr/>
        </p:nvSpPr>
        <p:spPr>
          <a:xfrm>
            <a:off x="5286755" y="732891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DFE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2" name="object 2582"/>
          <p:cNvSpPr/>
          <p:nvPr/>
        </p:nvSpPr>
        <p:spPr>
          <a:xfrm>
            <a:off x="5050535" y="732891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DFE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3" name="object 2583"/>
          <p:cNvSpPr/>
          <p:nvPr/>
        </p:nvSpPr>
        <p:spPr>
          <a:xfrm>
            <a:off x="5286755" y="7304532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DF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4" name="object 2584"/>
          <p:cNvSpPr/>
          <p:nvPr/>
        </p:nvSpPr>
        <p:spPr>
          <a:xfrm>
            <a:off x="5050535" y="7304532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DF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5" name="object 2585"/>
          <p:cNvSpPr/>
          <p:nvPr/>
        </p:nvSpPr>
        <p:spPr>
          <a:xfrm>
            <a:off x="5286755" y="7281671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EFE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6" name="object 2586"/>
          <p:cNvSpPr/>
          <p:nvPr/>
        </p:nvSpPr>
        <p:spPr>
          <a:xfrm>
            <a:off x="5050535" y="7281671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EFE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7" name="object 2587"/>
          <p:cNvSpPr/>
          <p:nvPr/>
        </p:nvSpPr>
        <p:spPr>
          <a:xfrm>
            <a:off x="5286755" y="7260335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EEF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8" name="object 2588"/>
          <p:cNvSpPr/>
          <p:nvPr/>
        </p:nvSpPr>
        <p:spPr>
          <a:xfrm>
            <a:off x="5050535" y="7260335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EEF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9" name="object 2589"/>
          <p:cNvSpPr/>
          <p:nvPr/>
        </p:nvSpPr>
        <p:spPr>
          <a:xfrm>
            <a:off x="5288279" y="725271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E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0" name="object 2590"/>
          <p:cNvSpPr/>
          <p:nvPr/>
        </p:nvSpPr>
        <p:spPr>
          <a:xfrm>
            <a:off x="5052059" y="725271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E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1" name="object 2591"/>
          <p:cNvSpPr/>
          <p:nvPr/>
        </p:nvSpPr>
        <p:spPr>
          <a:xfrm>
            <a:off x="5288279" y="72435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2" name="object 2592"/>
          <p:cNvSpPr/>
          <p:nvPr/>
        </p:nvSpPr>
        <p:spPr>
          <a:xfrm>
            <a:off x="5052059" y="72435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3" name="object 2593"/>
          <p:cNvSpPr/>
          <p:nvPr/>
        </p:nvSpPr>
        <p:spPr>
          <a:xfrm>
            <a:off x="5286755" y="7225284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FF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4" name="object 2594"/>
          <p:cNvSpPr/>
          <p:nvPr/>
        </p:nvSpPr>
        <p:spPr>
          <a:xfrm>
            <a:off x="5050535" y="7225284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FF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5" name="object 2595"/>
          <p:cNvSpPr/>
          <p:nvPr/>
        </p:nvSpPr>
        <p:spPr>
          <a:xfrm>
            <a:off x="5288279" y="72161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6" name="object 2596"/>
          <p:cNvSpPr/>
          <p:nvPr/>
        </p:nvSpPr>
        <p:spPr>
          <a:xfrm>
            <a:off x="5052059" y="72161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7" name="object 2597"/>
          <p:cNvSpPr/>
          <p:nvPr/>
        </p:nvSpPr>
        <p:spPr>
          <a:xfrm>
            <a:off x="5288279" y="720852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0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8" name="object 2598"/>
          <p:cNvSpPr/>
          <p:nvPr/>
        </p:nvSpPr>
        <p:spPr>
          <a:xfrm>
            <a:off x="5052059" y="6999732"/>
            <a:ext cx="0" cy="281940"/>
          </a:xfrm>
          <a:custGeom>
            <a:avLst/>
            <a:gdLst/>
            <a:ahLst/>
            <a:cxnLst/>
            <a:rect l="l" t="t" r="r" b="b"/>
            <a:pathLst>
              <a:path w="0"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3175">
            <a:solidFill>
              <a:srgbClr val="F0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9" name="object 2599"/>
          <p:cNvSpPr/>
          <p:nvPr/>
        </p:nvSpPr>
        <p:spPr>
          <a:xfrm>
            <a:off x="5286755" y="7187184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0FE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0" name="object 2600"/>
          <p:cNvSpPr/>
          <p:nvPr/>
        </p:nvSpPr>
        <p:spPr>
          <a:xfrm>
            <a:off x="5050535" y="7187184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0FE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1" name="object 2601"/>
          <p:cNvSpPr/>
          <p:nvPr/>
        </p:nvSpPr>
        <p:spPr>
          <a:xfrm>
            <a:off x="5288279" y="71810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0FE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2" name="object 2602"/>
          <p:cNvSpPr/>
          <p:nvPr/>
        </p:nvSpPr>
        <p:spPr>
          <a:xfrm>
            <a:off x="5052059" y="71810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0FE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3" name="object 2603"/>
          <p:cNvSpPr/>
          <p:nvPr/>
        </p:nvSpPr>
        <p:spPr>
          <a:xfrm>
            <a:off x="5286755" y="7164323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1F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4" name="object 2604"/>
          <p:cNvSpPr/>
          <p:nvPr/>
        </p:nvSpPr>
        <p:spPr>
          <a:xfrm>
            <a:off x="5050535" y="7164323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1F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5" name="object 2605"/>
          <p:cNvSpPr/>
          <p:nvPr/>
        </p:nvSpPr>
        <p:spPr>
          <a:xfrm>
            <a:off x="5286755" y="7146035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1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6" name="object 2606"/>
          <p:cNvSpPr/>
          <p:nvPr/>
        </p:nvSpPr>
        <p:spPr>
          <a:xfrm>
            <a:off x="5050535" y="7146035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1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7" name="object 2607"/>
          <p:cNvSpPr/>
          <p:nvPr/>
        </p:nvSpPr>
        <p:spPr>
          <a:xfrm>
            <a:off x="5288279" y="71399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2F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8" name="object 2608"/>
          <p:cNvSpPr/>
          <p:nvPr/>
        </p:nvSpPr>
        <p:spPr>
          <a:xfrm>
            <a:off x="5052059" y="71399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2F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9" name="object 2609"/>
          <p:cNvSpPr/>
          <p:nvPr/>
        </p:nvSpPr>
        <p:spPr>
          <a:xfrm>
            <a:off x="5286755" y="712012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2F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0" name="object 2610"/>
          <p:cNvSpPr/>
          <p:nvPr/>
        </p:nvSpPr>
        <p:spPr>
          <a:xfrm>
            <a:off x="5052059" y="6999732"/>
            <a:ext cx="0" cy="281940"/>
          </a:xfrm>
          <a:custGeom>
            <a:avLst/>
            <a:gdLst/>
            <a:ahLst/>
            <a:cxnLst/>
            <a:rect l="l" t="t" r="r" b="b"/>
            <a:pathLst>
              <a:path w="0" h="281940">
                <a:moveTo>
                  <a:pt x="0" y="281940"/>
                </a:move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F2F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1" name="object 2611"/>
          <p:cNvSpPr/>
          <p:nvPr/>
        </p:nvSpPr>
        <p:spPr>
          <a:xfrm>
            <a:off x="5286755" y="710184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2FF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2" name="object 2612"/>
          <p:cNvSpPr/>
          <p:nvPr/>
        </p:nvSpPr>
        <p:spPr>
          <a:xfrm>
            <a:off x="5050535" y="710184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2FF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3" name="object 2613"/>
          <p:cNvSpPr/>
          <p:nvPr/>
        </p:nvSpPr>
        <p:spPr>
          <a:xfrm>
            <a:off x="5288279" y="70926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F2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4" name="object 2614"/>
          <p:cNvSpPr/>
          <p:nvPr/>
        </p:nvSpPr>
        <p:spPr>
          <a:xfrm>
            <a:off x="5052059" y="70926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F2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5" name="object 2615"/>
          <p:cNvSpPr/>
          <p:nvPr/>
        </p:nvSpPr>
        <p:spPr>
          <a:xfrm>
            <a:off x="5288279" y="708507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3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6" name="object 2616"/>
          <p:cNvSpPr/>
          <p:nvPr/>
        </p:nvSpPr>
        <p:spPr>
          <a:xfrm>
            <a:off x="5052059" y="708507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3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7" name="object 2617"/>
          <p:cNvSpPr/>
          <p:nvPr/>
        </p:nvSpPr>
        <p:spPr>
          <a:xfrm>
            <a:off x="5286755" y="706678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3F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8" name="object 2618"/>
          <p:cNvSpPr/>
          <p:nvPr/>
        </p:nvSpPr>
        <p:spPr>
          <a:xfrm>
            <a:off x="5050535" y="706678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3F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9" name="object 2619"/>
          <p:cNvSpPr/>
          <p:nvPr/>
        </p:nvSpPr>
        <p:spPr>
          <a:xfrm>
            <a:off x="5286755" y="704545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3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0" name="object 2620"/>
          <p:cNvSpPr/>
          <p:nvPr/>
        </p:nvSpPr>
        <p:spPr>
          <a:xfrm>
            <a:off x="5050535" y="704545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3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1" name="object 2621"/>
          <p:cNvSpPr/>
          <p:nvPr/>
        </p:nvSpPr>
        <p:spPr>
          <a:xfrm>
            <a:off x="5288279" y="7040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3FF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2" name="object 2622"/>
          <p:cNvSpPr/>
          <p:nvPr/>
        </p:nvSpPr>
        <p:spPr>
          <a:xfrm>
            <a:off x="5052059" y="7040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3FF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3" name="object 2623"/>
          <p:cNvSpPr/>
          <p:nvPr/>
        </p:nvSpPr>
        <p:spPr>
          <a:xfrm>
            <a:off x="5286755" y="7022592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4F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4" name="object 2624"/>
          <p:cNvSpPr/>
          <p:nvPr/>
        </p:nvSpPr>
        <p:spPr>
          <a:xfrm>
            <a:off x="5050535" y="7022592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4F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5" name="object 2625"/>
          <p:cNvSpPr/>
          <p:nvPr/>
        </p:nvSpPr>
        <p:spPr>
          <a:xfrm>
            <a:off x="5286755" y="700582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6" name="object 2626"/>
          <p:cNvSpPr/>
          <p:nvPr/>
        </p:nvSpPr>
        <p:spPr>
          <a:xfrm>
            <a:off x="5050535" y="700582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7" name="object 2627"/>
          <p:cNvSpPr/>
          <p:nvPr/>
        </p:nvSpPr>
        <p:spPr>
          <a:xfrm>
            <a:off x="5288279" y="69997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5FF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8" name="object 2628"/>
          <p:cNvSpPr/>
          <p:nvPr/>
        </p:nvSpPr>
        <p:spPr>
          <a:xfrm>
            <a:off x="5052059" y="69997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5FF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9" name="object 2629"/>
          <p:cNvSpPr/>
          <p:nvPr/>
        </p:nvSpPr>
        <p:spPr>
          <a:xfrm>
            <a:off x="5050535" y="6984492"/>
            <a:ext cx="239395" cy="15240"/>
          </a:xfrm>
          <a:custGeom>
            <a:avLst/>
            <a:gdLst/>
            <a:ahLst/>
            <a:cxnLst/>
            <a:rect l="l" t="t" r="r" b="b"/>
            <a:pathLst>
              <a:path w="239395" h="15240">
                <a:moveTo>
                  <a:pt x="0" y="15240"/>
                </a:moveTo>
                <a:lnTo>
                  <a:pt x="239267" y="15240"/>
                </a:lnTo>
                <a:lnTo>
                  <a:pt x="2392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5F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0" name="object 2630"/>
          <p:cNvSpPr/>
          <p:nvPr/>
        </p:nvSpPr>
        <p:spPr>
          <a:xfrm>
            <a:off x="5050535" y="811453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DAF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1" name="object 2631"/>
          <p:cNvSpPr/>
          <p:nvPr/>
        </p:nvSpPr>
        <p:spPr>
          <a:xfrm>
            <a:off x="5288279" y="8098535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A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2" name="object 2632"/>
          <p:cNvSpPr/>
          <p:nvPr/>
        </p:nvSpPr>
        <p:spPr>
          <a:xfrm>
            <a:off x="5052059" y="8098535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A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3" name="object 2633"/>
          <p:cNvSpPr/>
          <p:nvPr/>
        </p:nvSpPr>
        <p:spPr>
          <a:xfrm>
            <a:off x="5286755" y="8097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4" name="object 2634"/>
          <p:cNvSpPr/>
          <p:nvPr/>
        </p:nvSpPr>
        <p:spPr>
          <a:xfrm>
            <a:off x="5050535" y="8097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5" name="object 2635"/>
          <p:cNvSpPr/>
          <p:nvPr/>
        </p:nvSpPr>
        <p:spPr>
          <a:xfrm>
            <a:off x="5286755" y="80802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6" name="object 2636"/>
          <p:cNvSpPr/>
          <p:nvPr/>
        </p:nvSpPr>
        <p:spPr>
          <a:xfrm>
            <a:off x="5050535" y="80802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7" name="object 2637"/>
          <p:cNvSpPr/>
          <p:nvPr/>
        </p:nvSpPr>
        <p:spPr>
          <a:xfrm>
            <a:off x="5286755" y="806653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FD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8" name="object 2638"/>
          <p:cNvSpPr/>
          <p:nvPr/>
        </p:nvSpPr>
        <p:spPr>
          <a:xfrm>
            <a:off x="5050535" y="806653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FD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9" name="object 2639"/>
          <p:cNvSpPr/>
          <p:nvPr/>
        </p:nvSpPr>
        <p:spPr>
          <a:xfrm>
            <a:off x="5286755" y="8065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0" name="object 2640"/>
          <p:cNvSpPr/>
          <p:nvPr/>
        </p:nvSpPr>
        <p:spPr>
          <a:xfrm>
            <a:off x="5050535" y="8065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1" name="object 2641"/>
          <p:cNvSpPr/>
          <p:nvPr/>
        </p:nvSpPr>
        <p:spPr>
          <a:xfrm>
            <a:off x="5288279" y="805281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C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2" name="object 2642"/>
          <p:cNvSpPr/>
          <p:nvPr/>
        </p:nvSpPr>
        <p:spPr>
          <a:xfrm>
            <a:off x="5052059" y="805281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C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3" name="object 2643"/>
          <p:cNvSpPr/>
          <p:nvPr/>
        </p:nvSpPr>
        <p:spPr>
          <a:xfrm>
            <a:off x="5286755" y="803910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FD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4" name="object 2644"/>
          <p:cNvSpPr/>
          <p:nvPr/>
        </p:nvSpPr>
        <p:spPr>
          <a:xfrm>
            <a:off x="5050535" y="803910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FD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5" name="object 2645"/>
          <p:cNvSpPr/>
          <p:nvPr/>
        </p:nvSpPr>
        <p:spPr>
          <a:xfrm>
            <a:off x="5288279" y="8028432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C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6" name="object 2646"/>
          <p:cNvSpPr/>
          <p:nvPr/>
        </p:nvSpPr>
        <p:spPr>
          <a:xfrm>
            <a:off x="5052059" y="8028432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C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7" name="object 2647"/>
          <p:cNvSpPr/>
          <p:nvPr/>
        </p:nvSpPr>
        <p:spPr>
          <a:xfrm>
            <a:off x="5288279" y="80238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D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8" name="object 2648"/>
          <p:cNvSpPr/>
          <p:nvPr/>
        </p:nvSpPr>
        <p:spPr>
          <a:xfrm>
            <a:off x="5052059" y="80238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D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9" name="object 2649"/>
          <p:cNvSpPr/>
          <p:nvPr/>
        </p:nvSpPr>
        <p:spPr>
          <a:xfrm>
            <a:off x="5286755" y="80101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DF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0" name="object 2650"/>
          <p:cNvSpPr/>
          <p:nvPr/>
        </p:nvSpPr>
        <p:spPr>
          <a:xfrm>
            <a:off x="5050535" y="80101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DF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1" name="object 2651"/>
          <p:cNvSpPr/>
          <p:nvPr/>
        </p:nvSpPr>
        <p:spPr>
          <a:xfrm>
            <a:off x="5286755" y="799642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DFD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2" name="object 2652"/>
          <p:cNvSpPr/>
          <p:nvPr/>
        </p:nvSpPr>
        <p:spPr>
          <a:xfrm>
            <a:off x="5050535" y="799642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DFD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3" name="object 2653"/>
          <p:cNvSpPr/>
          <p:nvPr/>
        </p:nvSpPr>
        <p:spPr>
          <a:xfrm>
            <a:off x="5286755" y="79949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FD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4" name="object 2654"/>
          <p:cNvSpPr/>
          <p:nvPr/>
        </p:nvSpPr>
        <p:spPr>
          <a:xfrm>
            <a:off x="5050535" y="79949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FD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5" name="object 2655"/>
          <p:cNvSpPr/>
          <p:nvPr/>
        </p:nvSpPr>
        <p:spPr>
          <a:xfrm>
            <a:off x="5286755" y="798118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92"/>
                </a:moveTo>
                <a:lnTo>
                  <a:pt x="3048" y="12192"/>
                </a:lnTo>
                <a:lnTo>
                  <a:pt x="30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EFD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6" name="object 2656"/>
          <p:cNvSpPr/>
          <p:nvPr/>
        </p:nvSpPr>
        <p:spPr>
          <a:xfrm>
            <a:off x="5050535" y="798118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92"/>
                </a:moveTo>
                <a:lnTo>
                  <a:pt x="3048" y="12192"/>
                </a:lnTo>
                <a:lnTo>
                  <a:pt x="30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EFD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7" name="object 2657"/>
          <p:cNvSpPr/>
          <p:nvPr/>
        </p:nvSpPr>
        <p:spPr>
          <a:xfrm>
            <a:off x="5286755" y="79659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F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8" name="object 2658"/>
          <p:cNvSpPr/>
          <p:nvPr/>
        </p:nvSpPr>
        <p:spPr>
          <a:xfrm>
            <a:off x="5050535" y="79659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F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9" name="object 2659"/>
          <p:cNvSpPr/>
          <p:nvPr/>
        </p:nvSpPr>
        <p:spPr>
          <a:xfrm>
            <a:off x="5286755" y="7949184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DEFD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0" name="object 2660"/>
          <p:cNvSpPr/>
          <p:nvPr/>
        </p:nvSpPr>
        <p:spPr>
          <a:xfrm>
            <a:off x="5050535" y="7949184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DEFD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1" name="object 2661"/>
          <p:cNvSpPr/>
          <p:nvPr/>
        </p:nvSpPr>
        <p:spPr>
          <a:xfrm>
            <a:off x="5288279" y="79400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E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2" name="object 2662"/>
          <p:cNvSpPr/>
          <p:nvPr/>
        </p:nvSpPr>
        <p:spPr>
          <a:xfrm>
            <a:off x="5052059" y="79400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E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3" name="object 2663"/>
          <p:cNvSpPr/>
          <p:nvPr/>
        </p:nvSpPr>
        <p:spPr>
          <a:xfrm>
            <a:off x="5288279" y="79308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F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4" name="object 2664"/>
          <p:cNvSpPr/>
          <p:nvPr/>
        </p:nvSpPr>
        <p:spPr>
          <a:xfrm>
            <a:off x="5052059" y="79308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F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5" name="object 2665"/>
          <p:cNvSpPr/>
          <p:nvPr/>
        </p:nvSpPr>
        <p:spPr>
          <a:xfrm>
            <a:off x="5286755" y="79126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DFFD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6" name="object 2666"/>
          <p:cNvSpPr/>
          <p:nvPr/>
        </p:nvSpPr>
        <p:spPr>
          <a:xfrm>
            <a:off x="5050535" y="79126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DFFD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7" name="object 2667"/>
          <p:cNvSpPr/>
          <p:nvPr/>
        </p:nvSpPr>
        <p:spPr>
          <a:xfrm>
            <a:off x="5286755" y="789736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FFD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8" name="object 2668"/>
          <p:cNvSpPr/>
          <p:nvPr/>
        </p:nvSpPr>
        <p:spPr>
          <a:xfrm>
            <a:off x="5050535" y="789736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FFD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9" name="object 2669"/>
          <p:cNvSpPr/>
          <p:nvPr/>
        </p:nvSpPr>
        <p:spPr>
          <a:xfrm>
            <a:off x="5288279" y="788670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F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0" name="object 2670"/>
          <p:cNvSpPr/>
          <p:nvPr/>
        </p:nvSpPr>
        <p:spPr>
          <a:xfrm>
            <a:off x="5052059" y="788670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F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1" name="object 2671"/>
          <p:cNvSpPr/>
          <p:nvPr/>
        </p:nvSpPr>
        <p:spPr>
          <a:xfrm>
            <a:off x="5286755" y="78851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2" name="object 2672"/>
          <p:cNvSpPr/>
          <p:nvPr/>
        </p:nvSpPr>
        <p:spPr>
          <a:xfrm>
            <a:off x="5050535" y="78851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3" name="object 2673"/>
          <p:cNvSpPr/>
          <p:nvPr/>
        </p:nvSpPr>
        <p:spPr>
          <a:xfrm>
            <a:off x="5286755" y="786993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0FD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4" name="object 2674"/>
          <p:cNvSpPr/>
          <p:nvPr/>
        </p:nvSpPr>
        <p:spPr>
          <a:xfrm>
            <a:off x="5050535" y="786993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0FD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5" name="object 2675"/>
          <p:cNvSpPr/>
          <p:nvPr/>
        </p:nvSpPr>
        <p:spPr>
          <a:xfrm>
            <a:off x="5286755" y="785469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E0F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6" name="object 2676"/>
          <p:cNvSpPr/>
          <p:nvPr/>
        </p:nvSpPr>
        <p:spPr>
          <a:xfrm>
            <a:off x="5050535" y="785469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E0F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7" name="object 2677"/>
          <p:cNvSpPr/>
          <p:nvPr/>
        </p:nvSpPr>
        <p:spPr>
          <a:xfrm>
            <a:off x="5286755" y="78531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8" name="object 2678"/>
          <p:cNvSpPr/>
          <p:nvPr/>
        </p:nvSpPr>
        <p:spPr>
          <a:xfrm>
            <a:off x="5050535" y="78531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9" name="object 2679"/>
          <p:cNvSpPr/>
          <p:nvPr/>
        </p:nvSpPr>
        <p:spPr>
          <a:xfrm>
            <a:off x="5288279" y="784098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0" name="object 2680"/>
          <p:cNvSpPr/>
          <p:nvPr/>
        </p:nvSpPr>
        <p:spPr>
          <a:xfrm>
            <a:off x="5052059" y="784098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1" name="object 2681"/>
          <p:cNvSpPr/>
          <p:nvPr/>
        </p:nvSpPr>
        <p:spPr>
          <a:xfrm>
            <a:off x="5286755" y="782726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1F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2" name="object 2682"/>
          <p:cNvSpPr/>
          <p:nvPr/>
        </p:nvSpPr>
        <p:spPr>
          <a:xfrm>
            <a:off x="5050535" y="782726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1F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3" name="object 2683"/>
          <p:cNvSpPr/>
          <p:nvPr/>
        </p:nvSpPr>
        <p:spPr>
          <a:xfrm>
            <a:off x="5288279" y="781659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4" name="object 2684"/>
          <p:cNvSpPr/>
          <p:nvPr/>
        </p:nvSpPr>
        <p:spPr>
          <a:xfrm>
            <a:off x="5052059" y="781659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5" name="object 2685"/>
          <p:cNvSpPr/>
          <p:nvPr/>
        </p:nvSpPr>
        <p:spPr>
          <a:xfrm>
            <a:off x="5288279" y="7812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E2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6" name="object 2686"/>
          <p:cNvSpPr/>
          <p:nvPr/>
        </p:nvSpPr>
        <p:spPr>
          <a:xfrm>
            <a:off x="5052059" y="7812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E2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7" name="object 2687"/>
          <p:cNvSpPr/>
          <p:nvPr/>
        </p:nvSpPr>
        <p:spPr>
          <a:xfrm>
            <a:off x="5286755" y="779830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8" name="object 2688"/>
          <p:cNvSpPr/>
          <p:nvPr/>
        </p:nvSpPr>
        <p:spPr>
          <a:xfrm>
            <a:off x="5050535" y="779830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9" name="object 2689"/>
          <p:cNvSpPr/>
          <p:nvPr/>
        </p:nvSpPr>
        <p:spPr>
          <a:xfrm>
            <a:off x="5286755" y="77845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0" name="object 2690"/>
          <p:cNvSpPr/>
          <p:nvPr/>
        </p:nvSpPr>
        <p:spPr>
          <a:xfrm>
            <a:off x="5050535" y="77845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1" name="object 2691"/>
          <p:cNvSpPr/>
          <p:nvPr/>
        </p:nvSpPr>
        <p:spPr>
          <a:xfrm>
            <a:off x="5286755" y="77830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2" name="object 2692"/>
          <p:cNvSpPr/>
          <p:nvPr/>
        </p:nvSpPr>
        <p:spPr>
          <a:xfrm>
            <a:off x="5050535" y="77830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3" name="object 2693"/>
          <p:cNvSpPr/>
          <p:nvPr/>
        </p:nvSpPr>
        <p:spPr>
          <a:xfrm>
            <a:off x="5288279" y="777087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3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4" name="object 2694"/>
          <p:cNvSpPr/>
          <p:nvPr/>
        </p:nvSpPr>
        <p:spPr>
          <a:xfrm>
            <a:off x="5052059" y="777087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3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5" name="object 2695"/>
          <p:cNvSpPr/>
          <p:nvPr/>
        </p:nvSpPr>
        <p:spPr>
          <a:xfrm>
            <a:off x="5286755" y="7754111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3F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6" name="object 2696"/>
          <p:cNvSpPr/>
          <p:nvPr/>
        </p:nvSpPr>
        <p:spPr>
          <a:xfrm>
            <a:off x="5050535" y="7754111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3F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7" name="object 2697"/>
          <p:cNvSpPr/>
          <p:nvPr/>
        </p:nvSpPr>
        <p:spPr>
          <a:xfrm>
            <a:off x="5288279" y="774649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3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8" name="object 2698"/>
          <p:cNvSpPr/>
          <p:nvPr/>
        </p:nvSpPr>
        <p:spPr>
          <a:xfrm>
            <a:off x="5052059" y="774649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3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9" name="object 2699"/>
          <p:cNvSpPr/>
          <p:nvPr/>
        </p:nvSpPr>
        <p:spPr>
          <a:xfrm>
            <a:off x="5288279" y="773734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4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0" name="object 2700"/>
          <p:cNvSpPr/>
          <p:nvPr/>
        </p:nvSpPr>
        <p:spPr>
          <a:xfrm>
            <a:off x="5052059" y="773734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4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1" name="object 2701"/>
          <p:cNvSpPr/>
          <p:nvPr/>
        </p:nvSpPr>
        <p:spPr>
          <a:xfrm>
            <a:off x="5286755" y="7719059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4F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2" name="object 2702"/>
          <p:cNvSpPr/>
          <p:nvPr/>
        </p:nvSpPr>
        <p:spPr>
          <a:xfrm>
            <a:off x="5050535" y="7719059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4F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3" name="object 2703"/>
          <p:cNvSpPr/>
          <p:nvPr/>
        </p:nvSpPr>
        <p:spPr>
          <a:xfrm>
            <a:off x="5288279" y="770991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4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4" name="object 2704"/>
          <p:cNvSpPr/>
          <p:nvPr/>
        </p:nvSpPr>
        <p:spPr>
          <a:xfrm>
            <a:off x="5052059" y="770991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4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5" name="object 2705"/>
          <p:cNvSpPr/>
          <p:nvPr/>
        </p:nvSpPr>
        <p:spPr>
          <a:xfrm>
            <a:off x="5288279" y="77022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6" name="object 2706"/>
          <p:cNvSpPr/>
          <p:nvPr/>
        </p:nvSpPr>
        <p:spPr>
          <a:xfrm>
            <a:off x="5052059" y="77022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7" name="object 2707"/>
          <p:cNvSpPr/>
          <p:nvPr/>
        </p:nvSpPr>
        <p:spPr>
          <a:xfrm>
            <a:off x="5286755" y="76840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5FD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8" name="object 2708"/>
          <p:cNvSpPr/>
          <p:nvPr/>
        </p:nvSpPr>
        <p:spPr>
          <a:xfrm>
            <a:off x="5050535" y="76840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5FD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9" name="object 2709"/>
          <p:cNvSpPr/>
          <p:nvPr/>
        </p:nvSpPr>
        <p:spPr>
          <a:xfrm>
            <a:off x="5286755" y="766572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5FD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0" name="object 2710"/>
          <p:cNvSpPr/>
          <p:nvPr/>
        </p:nvSpPr>
        <p:spPr>
          <a:xfrm>
            <a:off x="5050535" y="766572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5FD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1" name="object 2711"/>
          <p:cNvSpPr/>
          <p:nvPr/>
        </p:nvSpPr>
        <p:spPr>
          <a:xfrm>
            <a:off x="5288279" y="76581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2" name="object 2712"/>
          <p:cNvSpPr/>
          <p:nvPr/>
        </p:nvSpPr>
        <p:spPr>
          <a:xfrm>
            <a:off x="5052059" y="76581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3" name="object 2713"/>
          <p:cNvSpPr/>
          <p:nvPr/>
        </p:nvSpPr>
        <p:spPr>
          <a:xfrm>
            <a:off x="5288279" y="764895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6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4" name="object 2714"/>
          <p:cNvSpPr/>
          <p:nvPr/>
        </p:nvSpPr>
        <p:spPr>
          <a:xfrm>
            <a:off x="5052059" y="764895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6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5" name="object 2715"/>
          <p:cNvSpPr/>
          <p:nvPr/>
        </p:nvSpPr>
        <p:spPr>
          <a:xfrm>
            <a:off x="5286755" y="763066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6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6" name="object 2716"/>
          <p:cNvSpPr/>
          <p:nvPr/>
        </p:nvSpPr>
        <p:spPr>
          <a:xfrm>
            <a:off x="5050535" y="763066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6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7" name="object 2717"/>
          <p:cNvSpPr/>
          <p:nvPr/>
        </p:nvSpPr>
        <p:spPr>
          <a:xfrm>
            <a:off x="5286755" y="761085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2"/>
                </a:moveTo>
                <a:lnTo>
                  <a:pt x="3048" y="19812"/>
                </a:lnTo>
                <a:lnTo>
                  <a:pt x="3048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E6FD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8" name="object 2718"/>
          <p:cNvSpPr/>
          <p:nvPr/>
        </p:nvSpPr>
        <p:spPr>
          <a:xfrm>
            <a:off x="5050535" y="761085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2"/>
                </a:moveTo>
                <a:lnTo>
                  <a:pt x="3048" y="19812"/>
                </a:lnTo>
                <a:lnTo>
                  <a:pt x="3048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E6FD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9" name="object 2719"/>
          <p:cNvSpPr/>
          <p:nvPr/>
        </p:nvSpPr>
        <p:spPr>
          <a:xfrm>
            <a:off x="5288279" y="76047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6FD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0" name="object 2720"/>
          <p:cNvSpPr/>
          <p:nvPr/>
        </p:nvSpPr>
        <p:spPr>
          <a:xfrm>
            <a:off x="5052059" y="76047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6FD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1" name="object 2721"/>
          <p:cNvSpPr/>
          <p:nvPr/>
        </p:nvSpPr>
        <p:spPr>
          <a:xfrm>
            <a:off x="5286755" y="7586471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7FD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2" name="object 2722"/>
          <p:cNvSpPr/>
          <p:nvPr/>
        </p:nvSpPr>
        <p:spPr>
          <a:xfrm>
            <a:off x="5050535" y="7586471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7FD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3" name="object 2723"/>
          <p:cNvSpPr/>
          <p:nvPr/>
        </p:nvSpPr>
        <p:spPr>
          <a:xfrm>
            <a:off x="5286755" y="756970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7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4" name="object 2724"/>
          <p:cNvSpPr/>
          <p:nvPr/>
        </p:nvSpPr>
        <p:spPr>
          <a:xfrm>
            <a:off x="5050535" y="756970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7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5" name="object 2725"/>
          <p:cNvSpPr/>
          <p:nvPr/>
        </p:nvSpPr>
        <p:spPr>
          <a:xfrm>
            <a:off x="5288279" y="75636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8FD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6" name="object 2726"/>
          <p:cNvSpPr/>
          <p:nvPr/>
        </p:nvSpPr>
        <p:spPr>
          <a:xfrm>
            <a:off x="5052059" y="75636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8FD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7" name="object 2727"/>
          <p:cNvSpPr/>
          <p:nvPr/>
        </p:nvSpPr>
        <p:spPr>
          <a:xfrm>
            <a:off x="5286755" y="7542276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8FD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8" name="object 2728"/>
          <p:cNvSpPr/>
          <p:nvPr/>
        </p:nvSpPr>
        <p:spPr>
          <a:xfrm>
            <a:off x="5050535" y="7542276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8FD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9" name="object 2729"/>
          <p:cNvSpPr/>
          <p:nvPr/>
        </p:nvSpPr>
        <p:spPr>
          <a:xfrm>
            <a:off x="5288279" y="753465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8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0" name="object 2730"/>
          <p:cNvSpPr/>
          <p:nvPr/>
        </p:nvSpPr>
        <p:spPr>
          <a:xfrm>
            <a:off x="5052059" y="753465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8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1" name="object 2731"/>
          <p:cNvSpPr/>
          <p:nvPr/>
        </p:nvSpPr>
        <p:spPr>
          <a:xfrm>
            <a:off x="5288279" y="752551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9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2" name="object 2732"/>
          <p:cNvSpPr/>
          <p:nvPr/>
        </p:nvSpPr>
        <p:spPr>
          <a:xfrm>
            <a:off x="5052059" y="752551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9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3" name="object 2733"/>
          <p:cNvSpPr/>
          <p:nvPr/>
        </p:nvSpPr>
        <p:spPr>
          <a:xfrm>
            <a:off x="5288279" y="751636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4" name="object 2734"/>
          <p:cNvSpPr/>
          <p:nvPr/>
        </p:nvSpPr>
        <p:spPr>
          <a:xfrm>
            <a:off x="5052059" y="751636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5" name="object 2735"/>
          <p:cNvSpPr/>
          <p:nvPr/>
        </p:nvSpPr>
        <p:spPr>
          <a:xfrm>
            <a:off x="5288279" y="75072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E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6" name="object 2736"/>
          <p:cNvSpPr/>
          <p:nvPr/>
        </p:nvSpPr>
        <p:spPr>
          <a:xfrm>
            <a:off x="5052059" y="75072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E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7" name="object 2737"/>
          <p:cNvSpPr/>
          <p:nvPr/>
        </p:nvSpPr>
        <p:spPr>
          <a:xfrm>
            <a:off x="5288279" y="74996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9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8" name="object 2738"/>
          <p:cNvSpPr/>
          <p:nvPr/>
        </p:nvSpPr>
        <p:spPr>
          <a:xfrm>
            <a:off x="5052059" y="74996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9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9" name="object 2739"/>
          <p:cNvSpPr/>
          <p:nvPr/>
        </p:nvSpPr>
        <p:spPr>
          <a:xfrm>
            <a:off x="5288279" y="7490459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A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0" name="object 2740"/>
          <p:cNvSpPr/>
          <p:nvPr/>
        </p:nvSpPr>
        <p:spPr>
          <a:xfrm>
            <a:off x="5052059" y="7490459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A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1" name="object 2741"/>
          <p:cNvSpPr/>
          <p:nvPr/>
        </p:nvSpPr>
        <p:spPr>
          <a:xfrm>
            <a:off x="5286755" y="7469123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AF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2" name="object 2742"/>
          <p:cNvSpPr/>
          <p:nvPr/>
        </p:nvSpPr>
        <p:spPr>
          <a:xfrm>
            <a:off x="5050535" y="7469123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AF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3" name="object 2743"/>
          <p:cNvSpPr/>
          <p:nvPr/>
        </p:nvSpPr>
        <p:spPr>
          <a:xfrm>
            <a:off x="5286755" y="744626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AF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4" name="object 2744"/>
          <p:cNvSpPr/>
          <p:nvPr/>
        </p:nvSpPr>
        <p:spPr>
          <a:xfrm>
            <a:off x="5050535" y="744626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AF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5" name="object 2745"/>
          <p:cNvSpPr/>
          <p:nvPr/>
        </p:nvSpPr>
        <p:spPr>
          <a:xfrm>
            <a:off x="5286755" y="7421880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BF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6" name="object 2746"/>
          <p:cNvSpPr/>
          <p:nvPr/>
        </p:nvSpPr>
        <p:spPr>
          <a:xfrm>
            <a:off x="5050535" y="7421880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BF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7" name="object 2747"/>
          <p:cNvSpPr/>
          <p:nvPr/>
        </p:nvSpPr>
        <p:spPr>
          <a:xfrm>
            <a:off x="5286755" y="740206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BF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8" name="object 2748"/>
          <p:cNvSpPr/>
          <p:nvPr/>
        </p:nvSpPr>
        <p:spPr>
          <a:xfrm>
            <a:off x="5050535" y="740206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BF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9" name="object 2749"/>
          <p:cNvSpPr/>
          <p:nvPr/>
        </p:nvSpPr>
        <p:spPr>
          <a:xfrm>
            <a:off x="5288279" y="73929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B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0" name="object 2750"/>
          <p:cNvSpPr/>
          <p:nvPr/>
        </p:nvSpPr>
        <p:spPr>
          <a:xfrm>
            <a:off x="5052059" y="73929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B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1" name="object 2751"/>
          <p:cNvSpPr/>
          <p:nvPr/>
        </p:nvSpPr>
        <p:spPr>
          <a:xfrm>
            <a:off x="5288279" y="738378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2" name="object 2752"/>
          <p:cNvSpPr/>
          <p:nvPr/>
        </p:nvSpPr>
        <p:spPr>
          <a:xfrm>
            <a:off x="5052059" y="738378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3" name="object 2753"/>
          <p:cNvSpPr/>
          <p:nvPr/>
        </p:nvSpPr>
        <p:spPr>
          <a:xfrm>
            <a:off x="5286755" y="7367016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CF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4" name="object 2754"/>
          <p:cNvSpPr/>
          <p:nvPr/>
        </p:nvSpPr>
        <p:spPr>
          <a:xfrm>
            <a:off x="5050535" y="7367016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CF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5" name="object 2755"/>
          <p:cNvSpPr/>
          <p:nvPr/>
        </p:nvSpPr>
        <p:spPr>
          <a:xfrm>
            <a:off x="5288279" y="73578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6" name="object 2756"/>
          <p:cNvSpPr/>
          <p:nvPr/>
        </p:nvSpPr>
        <p:spPr>
          <a:xfrm>
            <a:off x="5052059" y="73578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7" name="object 2757"/>
          <p:cNvSpPr/>
          <p:nvPr/>
        </p:nvSpPr>
        <p:spPr>
          <a:xfrm>
            <a:off x="5288279" y="734872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D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8" name="object 2758"/>
          <p:cNvSpPr/>
          <p:nvPr/>
        </p:nvSpPr>
        <p:spPr>
          <a:xfrm>
            <a:off x="5052059" y="734872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D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9" name="object 2759"/>
          <p:cNvSpPr/>
          <p:nvPr/>
        </p:nvSpPr>
        <p:spPr>
          <a:xfrm>
            <a:off x="5286755" y="732891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DFE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0" name="object 2760"/>
          <p:cNvSpPr/>
          <p:nvPr/>
        </p:nvSpPr>
        <p:spPr>
          <a:xfrm>
            <a:off x="5050535" y="732891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DFE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1" name="object 2761"/>
          <p:cNvSpPr/>
          <p:nvPr/>
        </p:nvSpPr>
        <p:spPr>
          <a:xfrm>
            <a:off x="5286755" y="7304532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DF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2" name="object 2762"/>
          <p:cNvSpPr/>
          <p:nvPr/>
        </p:nvSpPr>
        <p:spPr>
          <a:xfrm>
            <a:off x="5050535" y="7304532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DF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3" name="object 2763"/>
          <p:cNvSpPr/>
          <p:nvPr/>
        </p:nvSpPr>
        <p:spPr>
          <a:xfrm>
            <a:off x="5286755" y="7281671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EFE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4" name="object 2764"/>
          <p:cNvSpPr/>
          <p:nvPr/>
        </p:nvSpPr>
        <p:spPr>
          <a:xfrm>
            <a:off x="5050535" y="7281671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EFE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5" name="object 2765"/>
          <p:cNvSpPr/>
          <p:nvPr/>
        </p:nvSpPr>
        <p:spPr>
          <a:xfrm>
            <a:off x="5286755" y="7260335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EEF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6" name="object 2766"/>
          <p:cNvSpPr/>
          <p:nvPr/>
        </p:nvSpPr>
        <p:spPr>
          <a:xfrm>
            <a:off x="5050535" y="7260335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EEF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7" name="object 2767"/>
          <p:cNvSpPr/>
          <p:nvPr/>
        </p:nvSpPr>
        <p:spPr>
          <a:xfrm>
            <a:off x="5288279" y="725271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E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8" name="object 2768"/>
          <p:cNvSpPr/>
          <p:nvPr/>
        </p:nvSpPr>
        <p:spPr>
          <a:xfrm>
            <a:off x="5052059" y="725271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E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9" name="object 2769"/>
          <p:cNvSpPr/>
          <p:nvPr/>
        </p:nvSpPr>
        <p:spPr>
          <a:xfrm>
            <a:off x="5288279" y="72435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0" name="object 2770"/>
          <p:cNvSpPr/>
          <p:nvPr/>
        </p:nvSpPr>
        <p:spPr>
          <a:xfrm>
            <a:off x="5052059" y="72435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1" name="object 2771"/>
          <p:cNvSpPr/>
          <p:nvPr/>
        </p:nvSpPr>
        <p:spPr>
          <a:xfrm>
            <a:off x="5286755" y="7225284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FF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2" name="object 2772"/>
          <p:cNvSpPr/>
          <p:nvPr/>
        </p:nvSpPr>
        <p:spPr>
          <a:xfrm>
            <a:off x="5050535" y="7225284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FF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3" name="object 2773"/>
          <p:cNvSpPr/>
          <p:nvPr/>
        </p:nvSpPr>
        <p:spPr>
          <a:xfrm>
            <a:off x="5288279" y="72161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4" name="object 2774"/>
          <p:cNvSpPr/>
          <p:nvPr/>
        </p:nvSpPr>
        <p:spPr>
          <a:xfrm>
            <a:off x="5052059" y="72161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5" name="object 2775"/>
          <p:cNvSpPr/>
          <p:nvPr/>
        </p:nvSpPr>
        <p:spPr>
          <a:xfrm>
            <a:off x="5288279" y="720852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0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6" name="object 2776"/>
          <p:cNvSpPr/>
          <p:nvPr/>
        </p:nvSpPr>
        <p:spPr>
          <a:xfrm>
            <a:off x="5052059" y="720852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0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7" name="object 2777"/>
          <p:cNvSpPr/>
          <p:nvPr/>
        </p:nvSpPr>
        <p:spPr>
          <a:xfrm>
            <a:off x="5286755" y="7187184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0FE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8" name="object 2778"/>
          <p:cNvSpPr/>
          <p:nvPr/>
        </p:nvSpPr>
        <p:spPr>
          <a:xfrm>
            <a:off x="5050535" y="7187184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0FE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9" name="object 2779"/>
          <p:cNvSpPr/>
          <p:nvPr/>
        </p:nvSpPr>
        <p:spPr>
          <a:xfrm>
            <a:off x="5288279" y="71810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0FE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0" name="object 2780"/>
          <p:cNvSpPr/>
          <p:nvPr/>
        </p:nvSpPr>
        <p:spPr>
          <a:xfrm>
            <a:off x="5052059" y="71810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0FE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1" name="object 2781"/>
          <p:cNvSpPr/>
          <p:nvPr/>
        </p:nvSpPr>
        <p:spPr>
          <a:xfrm>
            <a:off x="5286755" y="7164323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1F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2" name="object 2782"/>
          <p:cNvSpPr/>
          <p:nvPr/>
        </p:nvSpPr>
        <p:spPr>
          <a:xfrm>
            <a:off x="5050535" y="7164323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1F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3" name="object 2783"/>
          <p:cNvSpPr/>
          <p:nvPr/>
        </p:nvSpPr>
        <p:spPr>
          <a:xfrm>
            <a:off x="5286755" y="7146035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1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4" name="object 2784"/>
          <p:cNvSpPr/>
          <p:nvPr/>
        </p:nvSpPr>
        <p:spPr>
          <a:xfrm>
            <a:off x="5050535" y="7146035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1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5" name="object 2785"/>
          <p:cNvSpPr/>
          <p:nvPr/>
        </p:nvSpPr>
        <p:spPr>
          <a:xfrm>
            <a:off x="5288279" y="71399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2F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6" name="object 2786"/>
          <p:cNvSpPr/>
          <p:nvPr/>
        </p:nvSpPr>
        <p:spPr>
          <a:xfrm>
            <a:off x="5052059" y="71399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2F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7" name="object 2787"/>
          <p:cNvSpPr/>
          <p:nvPr/>
        </p:nvSpPr>
        <p:spPr>
          <a:xfrm>
            <a:off x="5286755" y="712012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2F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8" name="object 2788"/>
          <p:cNvSpPr/>
          <p:nvPr/>
        </p:nvSpPr>
        <p:spPr>
          <a:xfrm>
            <a:off x="5050535" y="712012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2F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9" name="object 2789"/>
          <p:cNvSpPr/>
          <p:nvPr/>
        </p:nvSpPr>
        <p:spPr>
          <a:xfrm>
            <a:off x="5286755" y="710184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2FF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0" name="object 2790"/>
          <p:cNvSpPr/>
          <p:nvPr/>
        </p:nvSpPr>
        <p:spPr>
          <a:xfrm>
            <a:off x="5050535" y="710184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2FF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1" name="object 2791"/>
          <p:cNvSpPr/>
          <p:nvPr/>
        </p:nvSpPr>
        <p:spPr>
          <a:xfrm>
            <a:off x="5288279" y="70926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F2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2" name="object 2792"/>
          <p:cNvSpPr/>
          <p:nvPr/>
        </p:nvSpPr>
        <p:spPr>
          <a:xfrm>
            <a:off x="5052059" y="70926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F2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3" name="object 2793"/>
          <p:cNvSpPr/>
          <p:nvPr/>
        </p:nvSpPr>
        <p:spPr>
          <a:xfrm>
            <a:off x="5288279" y="708507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3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4" name="object 2794"/>
          <p:cNvSpPr/>
          <p:nvPr/>
        </p:nvSpPr>
        <p:spPr>
          <a:xfrm>
            <a:off x="5052059" y="708507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3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5" name="object 2795"/>
          <p:cNvSpPr/>
          <p:nvPr/>
        </p:nvSpPr>
        <p:spPr>
          <a:xfrm>
            <a:off x="5286755" y="706678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3F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6" name="object 2796"/>
          <p:cNvSpPr/>
          <p:nvPr/>
        </p:nvSpPr>
        <p:spPr>
          <a:xfrm>
            <a:off x="5050535" y="706678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3F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7" name="object 2797"/>
          <p:cNvSpPr/>
          <p:nvPr/>
        </p:nvSpPr>
        <p:spPr>
          <a:xfrm>
            <a:off x="5286755" y="704545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3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8" name="object 2798"/>
          <p:cNvSpPr/>
          <p:nvPr/>
        </p:nvSpPr>
        <p:spPr>
          <a:xfrm>
            <a:off x="5050535" y="704545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3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9" name="object 2799"/>
          <p:cNvSpPr/>
          <p:nvPr/>
        </p:nvSpPr>
        <p:spPr>
          <a:xfrm>
            <a:off x="5288279" y="7040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3FF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0" name="object 2800"/>
          <p:cNvSpPr/>
          <p:nvPr/>
        </p:nvSpPr>
        <p:spPr>
          <a:xfrm>
            <a:off x="5052059" y="7040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3FF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1" name="object 2801"/>
          <p:cNvSpPr/>
          <p:nvPr/>
        </p:nvSpPr>
        <p:spPr>
          <a:xfrm>
            <a:off x="5286755" y="7022592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4F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2" name="object 2802"/>
          <p:cNvSpPr/>
          <p:nvPr/>
        </p:nvSpPr>
        <p:spPr>
          <a:xfrm>
            <a:off x="5050535" y="7022592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4F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3" name="object 2803"/>
          <p:cNvSpPr/>
          <p:nvPr/>
        </p:nvSpPr>
        <p:spPr>
          <a:xfrm>
            <a:off x="5286755" y="700582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4" name="object 2804"/>
          <p:cNvSpPr/>
          <p:nvPr/>
        </p:nvSpPr>
        <p:spPr>
          <a:xfrm>
            <a:off x="5050535" y="700582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5" name="object 2805"/>
          <p:cNvSpPr/>
          <p:nvPr/>
        </p:nvSpPr>
        <p:spPr>
          <a:xfrm>
            <a:off x="5288279" y="69997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5FF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6" name="object 2806"/>
          <p:cNvSpPr/>
          <p:nvPr/>
        </p:nvSpPr>
        <p:spPr>
          <a:xfrm>
            <a:off x="5052059" y="69997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5FF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7" name="object 2807"/>
          <p:cNvSpPr/>
          <p:nvPr/>
        </p:nvSpPr>
        <p:spPr>
          <a:xfrm>
            <a:off x="5050535" y="6984492"/>
            <a:ext cx="239395" cy="15240"/>
          </a:xfrm>
          <a:custGeom>
            <a:avLst/>
            <a:gdLst/>
            <a:ahLst/>
            <a:cxnLst/>
            <a:rect l="l" t="t" r="r" b="b"/>
            <a:pathLst>
              <a:path w="239395" h="15240">
                <a:moveTo>
                  <a:pt x="0" y="15240"/>
                </a:moveTo>
                <a:lnTo>
                  <a:pt x="239267" y="15240"/>
                </a:lnTo>
                <a:lnTo>
                  <a:pt x="2392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5F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8" name="object 2808"/>
          <p:cNvSpPr/>
          <p:nvPr/>
        </p:nvSpPr>
        <p:spPr>
          <a:xfrm>
            <a:off x="5052059" y="6986016"/>
            <a:ext cx="236220" cy="1134110"/>
          </a:xfrm>
          <a:custGeom>
            <a:avLst/>
            <a:gdLst/>
            <a:ahLst/>
            <a:cxnLst/>
            <a:rect l="l" t="t" r="r" b="b"/>
            <a:pathLst>
              <a:path w="236220" h="1134109">
                <a:moveTo>
                  <a:pt x="236219" y="0"/>
                </a:moveTo>
                <a:lnTo>
                  <a:pt x="0" y="0"/>
                </a:lnTo>
                <a:lnTo>
                  <a:pt x="0" y="1133855"/>
                </a:lnTo>
                <a:lnTo>
                  <a:pt x="236219" y="1133855"/>
                </a:lnTo>
                <a:lnTo>
                  <a:pt x="236219" y="1130807"/>
                </a:lnTo>
                <a:lnTo>
                  <a:pt x="4572" y="1130807"/>
                </a:lnTo>
                <a:lnTo>
                  <a:pt x="1524" y="1127759"/>
                </a:lnTo>
                <a:lnTo>
                  <a:pt x="4572" y="1127759"/>
                </a:lnTo>
                <a:lnTo>
                  <a:pt x="4572" y="4571"/>
                </a:lnTo>
                <a:lnTo>
                  <a:pt x="1524" y="4571"/>
                </a:lnTo>
                <a:lnTo>
                  <a:pt x="4572" y="3047"/>
                </a:lnTo>
                <a:lnTo>
                  <a:pt x="236219" y="3047"/>
                </a:lnTo>
                <a:lnTo>
                  <a:pt x="236219" y="0"/>
                </a:lnTo>
                <a:close/>
              </a:path>
              <a:path w="236220" h="1134109">
                <a:moveTo>
                  <a:pt x="4572" y="1127759"/>
                </a:moveTo>
                <a:lnTo>
                  <a:pt x="1524" y="1127759"/>
                </a:lnTo>
                <a:lnTo>
                  <a:pt x="4572" y="1130807"/>
                </a:lnTo>
                <a:lnTo>
                  <a:pt x="4572" y="1127759"/>
                </a:lnTo>
                <a:close/>
              </a:path>
              <a:path w="236220" h="1134109">
                <a:moveTo>
                  <a:pt x="231648" y="1127759"/>
                </a:moveTo>
                <a:lnTo>
                  <a:pt x="4572" y="1127759"/>
                </a:lnTo>
                <a:lnTo>
                  <a:pt x="4572" y="1130807"/>
                </a:lnTo>
                <a:lnTo>
                  <a:pt x="231648" y="1130807"/>
                </a:lnTo>
                <a:lnTo>
                  <a:pt x="231648" y="1127759"/>
                </a:lnTo>
                <a:close/>
              </a:path>
              <a:path w="236220" h="1134109">
                <a:moveTo>
                  <a:pt x="231648" y="3047"/>
                </a:moveTo>
                <a:lnTo>
                  <a:pt x="231648" y="1130807"/>
                </a:lnTo>
                <a:lnTo>
                  <a:pt x="234695" y="1127759"/>
                </a:lnTo>
                <a:lnTo>
                  <a:pt x="236219" y="1127759"/>
                </a:lnTo>
                <a:lnTo>
                  <a:pt x="236219" y="4571"/>
                </a:lnTo>
                <a:lnTo>
                  <a:pt x="234695" y="4571"/>
                </a:lnTo>
                <a:lnTo>
                  <a:pt x="231648" y="3047"/>
                </a:lnTo>
                <a:close/>
              </a:path>
              <a:path w="236220" h="1134109">
                <a:moveTo>
                  <a:pt x="236219" y="1127759"/>
                </a:moveTo>
                <a:lnTo>
                  <a:pt x="234695" y="1127759"/>
                </a:lnTo>
                <a:lnTo>
                  <a:pt x="231648" y="1130807"/>
                </a:lnTo>
                <a:lnTo>
                  <a:pt x="236219" y="1130807"/>
                </a:lnTo>
                <a:lnTo>
                  <a:pt x="236219" y="1127759"/>
                </a:lnTo>
                <a:close/>
              </a:path>
              <a:path w="236220" h="1134109">
                <a:moveTo>
                  <a:pt x="4572" y="3047"/>
                </a:moveTo>
                <a:lnTo>
                  <a:pt x="1524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6220" h="1134109">
                <a:moveTo>
                  <a:pt x="231648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6220" h="1134109">
                <a:moveTo>
                  <a:pt x="236219" y="3047"/>
                </a:moveTo>
                <a:lnTo>
                  <a:pt x="231648" y="3047"/>
                </a:lnTo>
                <a:lnTo>
                  <a:pt x="234695" y="4571"/>
                </a:lnTo>
                <a:lnTo>
                  <a:pt x="236219" y="4571"/>
                </a:lnTo>
                <a:lnTo>
                  <a:pt x="236219" y="3047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9" name="object 2809"/>
          <p:cNvSpPr/>
          <p:nvPr/>
        </p:nvSpPr>
        <p:spPr>
          <a:xfrm>
            <a:off x="5050535" y="811453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DAF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0" name="object 2810"/>
          <p:cNvSpPr/>
          <p:nvPr/>
        </p:nvSpPr>
        <p:spPr>
          <a:xfrm>
            <a:off x="5288279" y="8098535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A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1" name="object 2811"/>
          <p:cNvSpPr/>
          <p:nvPr/>
        </p:nvSpPr>
        <p:spPr>
          <a:xfrm>
            <a:off x="5052059" y="8098535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A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2" name="object 2812"/>
          <p:cNvSpPr/>
          <p:nvPr/>
        </p:nvSpPr>
        <p:spPr>
          <a:xfrm>
            <a:off x="5286755" y="8097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3" name="object 2813"/>
          <p:cNvSpPr/>
          <p:nvPr/>
        </p:nvSpPr>
        <p:spPr>
          <a:xfrm>
            <a:off x="5050535" y="809701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4" name="object 2814"/>
          <p:cNvSpPr/>
          <p:nvPr/>
        </p:nvSpPr>
        <p:spPr>
          <a:xfrm>
            <a:off x="5286755" y="80802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5" name="object 2815"/>
          <p:cNvSpPr/>
          <p:nvPr/>
        </p:nvSpPr>
        <p:spPr>
          <a:xfrm>
            <a:off x="5050535" y="80802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6" name="object 2816"/>
          <p:cNvSpPr/>
          <p:nvPr/>
        </p:nvSpPr>
        <p:spPr>
          <a:xfrm>
            <a:off x="5286755" y="806653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FD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7" name="object 2817"/>
          <p:cNvSpPr/>
          <p:nvPr/>
        </p:nvSpPr>
        <p:spPr>
          <a:xfrm>
            <a:off x="5050535" y="806653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FD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8" name="object 2818"/>
          <p:cNvSpPr/>
          <p:nvPr/>
        </p:nvSpPr>
        <p:spPr>
          <a:xfrm>
            <a:off x="5286755" y="8065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9" name="object 2819"/>
          <p:cNvSpPr/>
          <p:nvPr/>
        </p:nvSpPr>
        <p:spPr>
          <a:xfrm>
            <a:off x="5050535" y="806500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B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0" name="object 2820"/>
          <p:cNvSpPr/>
          <p:nvPr/>
        </p:nvSpPr>
        <p:spPr>
          <a:xfrm>
            <a:off x="5288279" y="805281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C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1" name="object 2821"/>
          <p:cNvSpPr/>
          <p:nvPr/>
        </p:nvSpPr>
        <p:spPr>
          <a:xfrm>
            <a:off x="5052059" y="805281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C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2" name="object 2822"/>
          <p:cNvSpPr/>
          <p:nvPr/>
        </p:nvSpPr>
        <p:spPr>
          <a:xfrm>
            <a:off x="5286755" y="803910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FD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3" name="object 2823"/>
          <p:cNvSpPr/>
          <p:nvPr/>
        </p:nvSpPr>
        <p:spPr>
          <a:xfrm>
            <a:off x="5050535" y="8039100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FD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4" name="object 2824"/>
          <p:cNvSpPr/>
          <p:nvPr/>
        </p:nvSpPr>
        <p:spPr>
          <a:xfrm>
            <a:off x="5288279" y="8028432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C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5" name="object 2825"/>
          <p:cNvSpPr/>
          <p:nvPr/>
        </p:nvSpPr>
        <p:spPr>
          <a:xfrm>
            <a:off x="5052059" y="8028432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DC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6" name="object 2826"/>
          <p:cNvSpPr/>
          <p:nvPr/>
        </p:nvSpPr>
        <p:spPr>
          <a:xfrm>
            <a:off x="5288279" y="80238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D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7" name="object 2827"/>
          <p:cNvSpPr/>
          <p:nvPr/>
        </p:nvSpPr>
        <p:spPr>
          <a:xfrm>
            <a:off x="5052059" y="8023859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DD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8" name="object 2828"/>
          <p:cNvSpPr/>
          <p:nvPr/>
        </p:nvSpPr>
        <p:spPr>
          <a:xfrm>
            <a:off x="5286755" y="80101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DF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9" name="object 2829"/>
          <p:cNvSpPr/>
          <p:nvPr/>
        </p:nvSpPr>
        <p:spPr>
          <a:xfrm>
            <a:off x="5050535" y="801014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DF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0" name="object 2830"/>
          <p:cNvSpPr/>
          <p:nvPr/>
        </p:nvSpPr>
        <p:spPr>
          <a:xfrm>
            <a:off x="5286755" y="799642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DFD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1" name="object 2831"/>
          <p:cNvSpPr/>
          <p:nvPr/>
        </p:nvSpPr>
        <p:spPr>
          <a:xfrm>
            <a:off x="5050535" y="799642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DFD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2" name="object 2832"/>
          <p:cNvSpPr/>
          <p:nvPr/>
        </p:nvSpPr>
        <p:spPr>
          <a:xfrm>
            <a:off x="5286755" y="79949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FD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3" name="object 2833"/>
          <p:cNvSpPr/>
          <p:nvPr/>
        </p:nvSpPr>
        <p:spPr>
          <a:xfrm>
            <a:off x="5050535" y="7994904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DDFD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4" name="object 2834"/>
          <p:cNvSpPr/>
          <p:nvPr/>
        </p:nvSpPr>
        <p:spPr>
          <a:xfrm>
            <a:off x="5286755" y="798118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92"/>
                </a:moveTo>
                <a:lnTo>
                  <a:pt x="3048" y="12192"/>
                </a:lnTo>
                <a:lnTo>
                  <a:pt x="30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EFD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5" name="object 2835"/>
          <p:cNvSpPr/>
          <p:nvPr/>
        </p:nvSpPr>
        <p:spPr>
          <a:xfrm>
            <a:off x="5050535" y="7981188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92"/>
                </a:moveTo>
                <a:lnTo>
                  <a:pt x="3048" y="12192"/>
                </a:lnTo>
                <a:lnTo>
                  <a:pt x="3048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EFD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6" name="object 2836"/>
          <p:cNvSpPr/>
          <p:nvPr/>
        </p:nvSpPr>
        <p:spPr>
          <a:xfrm>
            <a:off x="5286755" y="79659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F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7" name="object 2837"/>
          <p:cNvSpPr/>
          <p:nvPr/>
        </p:nvSpPr>
        <p:spPr>
          <a:xfrm>
            <a:off x="5050535" y="7965947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40"/>
                </a:moveTo>
                <a:lnTo>
                  <a:pt x="3048" y="15240"/>
                </a:lnTo>
                <a:lnTo>
                  <a:pt x="304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F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8" name="object 2838"/>
          <p:cNvSpPr/>
          <p:nvPr/>
        </p:nvSpPr>
        <p:spPr>
          <a:xfrm>
            <a:off x="5286755" y="7949184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DEFD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9" name="object 2839"/>
          <p:cNvSpPr/>
          <p:nvPr/>
        </p:nvSpPr>
        <p:spPr>
          <a:xfrm>
            <a:off x="5050535" y="7949184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DEFD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0" name="object 2840"/>
          <p:cNvSpPr/>
          <p:nvPr/>
        </p:nvSpPr>
        <p:spPr>
          <a:xfrm>
            <a:off x="5288279" y="79400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E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1" name="object 2841"/>
          <p:cNvSpPr/>
          <p:nvPr/>
        </p:nvSpPr>
        <p:spPr>
          <a:xfrm>
            <a:off x="5052059" y="79400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E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2" name="object 2842"/>
          <p:cNvSpPr/>
          <p:nvPr/>
        </p:nvSpPr>
        <p:spPr>
          <a:xfrm>
            <a:off x="5288279" y="79308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F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3" name="object 2843"/>
          <p:cNvSpPr/>
          <p:nvPr/>
        </p:nvSpPr>
        <p:spPr>
          <a:xfrm>
            <a:off x="5052059" y="79308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DF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4" name="object 2844"/>
          <p:cNvSpPr/>
          <p:nvPr/>
        </p:nvSpPr>
        <p:spPr>
          <a:xfrm>
            <a:off x="5286755" y="79126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DFFD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5" name="object 2845"/>
          <p:cNvSpPr/>
          <p:nvPr/>
        </p:nvSpPr>
        <p:spPr>
          <a:xfrm>
            <a:off x="5050535" y="79126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DFFD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6" name="object 2846"/>
          <p:cNvSpPr/>
          <p:nvPr/>
        </p:nvSpPr>
        <p:spPr>
          <a:xfrm>
            <a:off x="5286755" y="789736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FFD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7" name="object 2847"/>
          <p:cNvSpPr/>
          <p:nvPr/>
        </p:nvSpPr>
        <p:spPr>
          <a:xfrm>
            <a:off x="5050535" y="7897368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FFD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8" name="object 2848"/>
          <p:cNvSpPr/>
          <p:nvPr/>
        </p:nvSpPr>
        <p:spPr>
          <a:xfrm>
            <a:off x="5288279" y="788670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F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9" name="object 2849"/>
          <p:cNvSpPr/>
          <p:nvPr/>
        </p:nvSpPr>
        <p:spPr>
          <a:xfrm>
            <a:off x="5052059" y="788670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7"/>
                </a:lnTo>
              </a:path>
            </a:pathLst>
          </a:custGeom>
          <a:ln w="3175">
            <a:solidFill>
              <a:srgbClr val="DF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0" name="object 2850"/>
          <p:cNvSpPr/>
          <p:nvPr/>
        </p:nvSpPr>
        <p:spPr>
          <a:xfrm>
            <a:off x="5286755" y="78851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1" name="object 2851"/>
          <p:cNvSpPr/>
          <p:nvPr/>
        </p:nvSpPr>
        <p:spPr>
          <a:xfrm>
            <a:off x="5050535" y="7885176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2" name="object 2852"/>
          <p:cNvSpPr/>
          <p:nvPr/>
        </p:nvSpPr>
        <p:spPr>
          <a:xfrm>
            <a:off x="5286755" y="786993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0FD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3" name="object 2853"/>
          <p:cNvSpPr/>
          <p:nvPr/>
        </p:nvSpPr>
        <p:spPr>
          <a:xfrm>
            <a:off x="5050535" y="7869935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0FD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4" name="object 2854"/>
          <p:cNvSpPr/>
          <p:nvPr/>
        </p:nvSpPr>
        <p:spPr>
          <a:xfrm>
            <a:off x="5286755" y="785469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E0F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5" name="object 2855"/>
          <p:cNvSpPr/>
          <p:nvPr/>
        </p:nvSpPr>
        <p:spPr>
          <a:xfrm>
            <a:off x="5050535" y="7854696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40">
                <a:moveTo>
                  <a:pt x="0" y="15239"/>
                </a:moveTo>
                <a:lnTo>
                  <a:pt x="3048" y="15239"/>
                </a:lnTo>
                <a:lnTo>
                  <a:pt x="3048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E0F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6" name="object 2856"/>
          <p:cNvSpPr/>
          <p:nvPr/>
        </p:nvSpPr>
        <p:spPr>
          <a:xfrm>
            <a:off x="5286755" y="78531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7" name="object 2857"/>
          <p:cNvSpPr/>
          <p:nvPr/>
        </p:nvSpPr>
        <p:spPr>
          <a:xfrm>
            <a:off x="5050535" y="7853171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0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8" name="object 2858"/>
          <p:cNvSpPr/>
          <p:nvPr/>
        </p:nvSpPr>
        <p:spPr>
          <a:xfrm>
            <a:off x="5288279" y="784098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9" name="object 2859"/>
          <p:cNvSpPr/>
          <p:nvPr/>
        </p:nvSpPr>
        <p:spPr>
          <a:xfrm>
            <a:off x="5052059" y="7840980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0" name="object 2860"/>
          <p:cNvSpPr/>
          <p:nvPr/>
        </p:nvSpPr>
        <p:spPr>
          <a:xfrm>
            <a:off x="5286755" y="782726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1F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1" name="object 2861"/>
          <p:cNvSpPr/>
          <p:nvPr/>
        </p:nvSpPr>
        <p:spPr>
          <a:xfrm>
            <a:off x="5050535" y="7827264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5"/>
                </a:moveTo>
                <a:lnTo>
                  <a:pt x="3048" y="13715"/>
                </a:lnTo>
                <a:lnTo>
                  <a:pt x="3048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1F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2" name="object 2862"/>
          <p:cNvSpPr/>
          <p:nvPr/>
        </p:nvSpPr>
        <p:spPr>
          <a:xfrm>
            <a:off x="5288279" y="781659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3" name="object 2863"/>
          <p:cNvSpPr/>
          <p:nvPr/>
        </p:nvSpPr>
        <p:spPr>
          <a:xfrm>
            <a:off x="5052059" y="781659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1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4" name="object 2864"/>
          <p:cNvSpPr/>
          <p:nvPr/>
        </p:nvSpPr>
        <p:spPr>
          <a:xfrm>
            <a:off x="5288279" y="7812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E2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5" name="object 2865"/>
          <p:cNvSpPr/>
          <p:nvPr/>
        </p:nvSpPr>
        <p:spPr>
          <a:xfrm>
            <a:off x="5052059" y="7812023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1"/>
                </a:lnTo>
              </a:path>
            </a:pathLst>
          </a:custGeom>
          <a:ln w="3175">
            <a:solidFill>
              <a:srgbClr val="E2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6" name="object 2866"/>
          <p:cNvSpPr/>
          <p:nvPr/>
        </p:nvSpPr>
        <p:spPr>
          <a:xfrm>
            <a:off x="5286755" y="779830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7" name="object 2867"/>
          <p:cNvSpPr/>
          <p:nvPr/>
        </p:nvSpPr>
        <p:spPr>
          <a:xfrm>
            <a:off x="5050535" y="7798308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8" name="object 2868"/>
          <p:cNvSpPr/>
          <p:nvPr/>
        </p:nvSpPr>
        <p:spPr>
          <a:xfrm>
            <a:off x="5286755" y="77845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9" name="object 2869"/>
          <p:cNvSpPr/>
          <p:nvPr/>
        </p:nvSpPr>
        <p:spPr>
          <a:xfrm>
            <a:off x="5050535" y="7784592"/>
            <a:ext cx="3175" cy="13970"/>
          </a:xfrm>
          <a:custGeom>
            <a:avLst/>
            <a:gdLst/>
            <a:ahLst/>
            <a:cxnLst/>
            <a:rect l="l" t="t" r="r" b="b"/>
            <a:pathLst>
              <a:path w="3175" h="13970">
                <a:moveTo>
                  <a:pt x="0" y="13716"/>
                </a:moveTo>
                <a:lnTo>
                  <a:pt x="3048" y="13716"/>
                </a:lnTo>
                <a:lnTo>
                  <a:pt x="3048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0" name="object 2870"/>
          <p:cNvSpPr/>
          <p:nvPr/>
        </p:nvSpPr>
        <p:spPr>
          <a:xfrm>
            <a:off x="5286755" y="77830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1" name="object 2871"/>
          <p:cNvSpPr/>
          <p:nvPr/>
        </p:nvSpPr>
        <p:spPr>
          <a:xfrm>
            <a:off x="5050535" y="7783068"/>
            <a:ext cx="3175" cy="0"/>
          </a:xfrm>
          <a:custGeom>
            <a:avLst/>
            <a:gdLst/>
            <a:ahLst/>
            <a:cxnLst/>
            <a:rect l="l" t="t" r="r" b="b"/>
            <a:pathLst>
              <a:path w="3175" h="0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3175">
            <a:solidFill>
              <a:srgbClr val="E2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2" name="object 2872"/>
          <p:cNvSpPr/>
          <p:nvPr/>
        </p:nvSpPr>
        <p:spPr>
          <a:xfrm>
            <a:off x="5288279" y="777087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3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3" name="object 2873"/>
          <p:cNvSpPr/>
          <p:nvPr/>
        </p:nvSpPr>
        <p:spPr>
          <a:xfrm>
            <a:off x="5052059" y="7770876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0" y="0"/>
                </a:moveTo>
                <a:lnTo>
                  <a:pt x="0" y="10668"/>
                </a:lnTo>
              </a:path>
            </a:pathLst>
          </a:custGeom>
          <a:ln w="3175">
            <a:solidFill>
              <a:srgbClr val="E3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4" name="object 2874"/>
          <p:cNvSpPr/>
          <p:nvPr/>
        </p:nvSpPr>
        <p:spPr>
          <a:xfrm>
            <a:off x="5286755" y="7754111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3F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5" name="object 2875"/>
          <p:cNvSpPr/>
          <p:nvPr/>
        </p:nvSpPr>
        <p:spPr>
          <a:xfrm>
            <a:off x="5050535" y="7754111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3F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6" name="object 2876"/>
          <p:cNvSpPr/>
          <p:nvPr/>
        </p:nvSpPr>
        <p:spPr>
          <a:xfrm>
            <a:off x="5288279" y="774649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3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7" name="object 2877"/>
          <p:cNvSpPr/>
          <p:nvPr/>
        </p:nvSpPr>
        <p:spPr>
          <a:xfrm>
            <a:off x="5052059" y="7746492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3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8" name="object 2878"/>
          <p:cNvSpPr/>
          <p:nvPr/>
        </p:nvSpPr>
        <p:spPr>
          <a:xfrm>
            <a:off x="5288279" y="773734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4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9" name="object 2879"/>
          <p:cNvSpPr/>
          <p:nvPr/>
        </p:nvSpPr>
        <p:spPr>
          <a:xfrm>
            <a:off x="5052059" y="7737347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4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0" name="object 2880"/>
          <p:cNvSpPr/>
          <p:nvPr/>
        </p:nvSpPr>
        <p:spPr>
          <a:xfrm>
            <a:off x="5286755" y="7719059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4F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1" name="object 2881"/>
          <p:cNvSpPr/>
          <p:nvPr/>
        </p:nvSpPr>
        <p:spPr>
          <a:xfrm>
            <a:off x="5050535" y="7719059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4F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2" name="object 2882"/>
          <p:cNvSpPr/>
          <p:nvPr/>
        </p:nvSpPr>
        <p:spPr>
          <a:xfrm>
            <a:off x="5288279" y="770991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4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3" name="object 2883"/>
          <p:cNvSpPr/>
          <p:nvPr/>
        </p:nvSpPr>
        <p:spPr>
          <a:xfrm>
            <a:off x="5052059" y="770991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4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4" name="object 2884"/>
          <p:cNvSpPr/>
          <p:nvPr/>
        </p:nvSpPr>
        <p:spPr>
          <a:xfrm>
            <a:off x="5288279" y="77022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5" name="object 2885"/>
          <p:cNvSpPr/>
          <p:nvPr/>
        </p:nvSpPr>
        <p:spPr>
          <a:xfrm>
            <a:off x="5052059" y="770229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6" name="object 2886"/>
          <p:cNvSpPr/>
          <p:nvPr/>
        </p:nvSpPr>
        <p:spPr>
          <a:xfrm>
            <a:off x="5286755" y="76840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5FD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7" name="object 2887"/>
          <p:cNvSpPr/>
          <p:nvPr/>
        </p:nvSpPr>
        <p:spPr>
          <a:xfrm>
            <a:off x="5050535" y="768400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5FD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8" name="object 2888"/>
          <p:cNvSpPr/>
          <p:nvPr/>
        </p:nvSpPr>
        <p:spPr>
          <a:xfrm>
            <a:off x="5286755" y="766572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5FD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9" name="object 2889"/>
          <p:cNvSpPr/>
          <p:nvPr/>
        </p:nvSpPr>
        <p:spPr>
          <a:xfrm>
            <a:off x="5050535" y="766572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5FD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0" name="object 2890"/>
          <p:cNvSpPr/>
          <p:nvPr/>
        </p:nvSpPr>
        <p:spPr>
          <a:xfrm>
            <a:off x="5288279" y="76581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1" name="object 2891"/>
          <p:cNvSpPr/>
          <p:nvPr/>
        </p:nvSpPr>
        <p:spPr>
          <a:xfrm>
            <a:off x="5052059" y="765810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5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2" name="object 2892"/>
          <p:cNvSpPr/>
          <p:nvPr/>
        </p:nvSpPr>
        <p:spPr>
          <a:xfrm>
            <a:off x="5288279" y="764895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6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3" name="object 2893"/>
          <p:cNvSpPr/>
          <p:nvPr/>
        </p:nvSpPr>
        <p:spPr>
          <a:xfrm>
            <a:off x="5052059" y="764895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6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4" name="object 2894"/>
          <p:cNvSpPr/>
          <p:nvPr/>
        </p:nvSpPr>
        <p:spPr>
          <a:xfrm>
            <a:off x="5286755" y="763066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6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5" name="object 2895"/>
          <p:cNvSpPr/>
          <p:nvPr/>
        </p:nvSpPr>
        <p:spPr>
          <a:xfrm>
            <a:off x="5050535" y="763066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6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6" name="object 2896"/>
          <p:cNvSpPr/>
          <p:nvPr/>
        </p:nvSpPr>
        <p:spPr>
          <a:xfrm>
            <a:off x="5286755" y="761085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2"/>
                </a:moveTo>
                <a:lnTo>
                  <a:pt x="3048" y="19812"/>
                </a:lnTo>
                <a:lnTo>
                  <a:pt x="3048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E6FD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7" name="object 2897"/>
          <p:cNvSpPr/>
          <p:nvPr/>
        </p:nvSpPr>
        <p:spPr>
          <a:xfrm>
            <a:off x="5050535" y="761085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2"/>
                </a:moveTo>
                <a:lnTo>
                  <a:pt x="3048" y="19812"/>
                </a:lnTo>
                <a:lnTo>
                  <a:pt x="3048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E6FD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8" name="object 2898"/>
          <p:cNvSpPr/>
          <p:nvPr/>
        </p:nvSpPr>
        <p:spPr>
          <a:xfrm>
            <a:off x="5288279" y="76047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6FD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9" name="object 2899"/>
          <p:cNvSpPr/>
          <p:nvPr/>
        </p:nvSpPr>
        <p:spPr>
          <a:xfrm>
            <a:off x="5052059" y="760475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6FD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0" name="object 2900"/>
          <p:cNvSpPr/>
          <p:nvPr/>
        </p:nvSpPr>
        <p:spPr>
          <a:xfrm>
            <a:off x="5286755" y="7586471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7FD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1" name="object 2901"/>
          <p:cNvSpPr/>
          <p:nvPr/>
        </p:nvSpPr>
        <p:spPr>
          <a:xfrm>
            <a:off x="5050535" y="7586471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7"/>
                </a:moveTo>
                <a:lnTo>
                  <a:pt x="3048" y="18287"/>
                </a:lnTo>
                <a:lnTo>
                  <a:pt x="3048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7FD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2" name="object 2902"/>
          <p:cNvSpPr/>
          <p:nvPr/>
        </p:nvSpPr>
        <p:spPr>
          <a:xfrm>
            <a:off x="5286755" y="756970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7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3" name="object 2903"/>
          <p:cNvSpPr/>
          <p:nvPr/>
        </p:nvSpPr>
        <p:spPr>
          <a:xfrm>
            <a:off x="5050535" y="756970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4"/>
                </a:moveTo>
                <a:lnTo>
                  <a:pt x="3048" y="16764"/>
                </a:lnTo>
                <a:lnTo>
                  <a:pt x="3048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7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4" name="object 2904"/>
          <p:cNvSpPr/>
          <p:nvPr/>
        </p:nvSpPr>
        <p:spPr>
          <a:xfrm>
            <a:off x="5288279" y="75636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8FD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5" name="object 2905"/>
          <p:cNvSpPr/>
          <p:nvPr/>
        </p:nvSpPr>
        <p:spPr>
          <a:xfrm>
            <a:off x="5052059" y="7563611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E8FD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6" name="object 2906"/>
          <p:cNvSpPr/>
          <p:nvPr/>
        </p:nvSpPr>
        <p:spPr>
          <a:xfrm>
            <a:off x="5286755" y="7542276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8FD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7" name="object 2907"/>
          <p:cNvSpPr/>
          <p:nvPr/>
        </p:nvSpPr>
        <p:spPr>
          <a:xfrm>
            <a:off x="5050535" y="7542276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8FD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8" name="object 2908"/>
          <p:cNvSpPr/>
          <p:nvPr/>
        </p:nvSpPr>
        <p:spPr>
          <a:xfrm>
            <a:off x="5288279" y="753465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8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9" name="object 2909"/>
          <p:cNvSpPr/>
          <p:nvPr/>
        </p:nvSpPr>
        <p:spPr>
          <a:xfrm>
            <a:off x="5052059" y="753465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8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0" name="object 2910"/>
          <p:cNvSpPr/>
          <p:nvPr/>
        </p:nvSpPr>
        <p:spPr>
          <a:xfrm>
            <a:off x="5288279" y="752551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9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1" name="object 2911"/>
          <p:cNvSpPr/>
          <p:nvPr/>
        </p:nvSpPr>
        <p:spPr>
          <a:xfrm>
            <a:off x="5052059" y="752551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9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2" name="object 2912"/>
          <p:cNvSpPr/>
          <p:nvPr/>
        </p:nvSpPr>
        <p:spPr>
          <a:xfrm>
            <a:off x="5288279" y="751636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3" name="object 2913"/>
          <p:cNvSpPr/>
          <p:nvPr/>
        </p:nvSpPr>
        <p:spPr>
          <a:xfrm>
            <a:off x="5052059" y="751636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4" name="object 2914"/>
          <p:cNvSpPr/>
          <p:nvPr/>
        </p:nvSpPr>
        <p:spPr>
          <a:xfrm>
            <a:off x="5288279" y="75072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E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5" name="object 2915"/>
          <p:cNvSpPr/>
          <p:nvPr/>
        </p:nvSpPr>
        <p:spPr>
          <a:xfrm>
            <a:off x="5052059" y="75072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3"/>
                </a:lnTo>
              </a:path>
            </a:pathLst>
          </a:custGeom>
          <a:ln w="3175">
            <a:solidFill>
              <a:srgbClr val="E9FE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6" name="object 2916"/>
          <p:cNvSpPr/>
          <p:nvPr/>
        </p:nvSpPr>
        <p:spPr>
          <a:xfrm>
            <a:off x="5288279" y="74996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9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7" name="object 2917"/>
          <p:cNvSpPr/>
          <p:nvPr/>
        </p:nvSpPr>
        <p:spPr>
          <a:xfrm>
            <a:off x="5052059" y="7499604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20"/>
                </a:lnTo>
              </a:path>
            </a:pathLst>
          </a:custGeom>
          <a:ln w="3175">
            <a:solidFill>
              <a:srgbClr val="E9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8" name="object 2918"/>
          <p:cNvSpPr/>
          <p:nvPr/>
        </p:nvSpPr>
        <p:spPr>
          <a:xfrm>
            <a:off x="5288279" y="7490459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A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9" name="object 2919"/>
          <p:cNvSpPr/>
          <p:nvPr/>
        </p:nvSpPr>
        <p:spPr>
          <a:xfrm>
            <a:off x="5052059" y="7490459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A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0" name="object 2920"/>
          <p:cNvSpPr/>
          <p:nvPr/>
        </p:nvSpPr>
        <p:spPr>
          <a:xfrm>
            <a:off x="5286755" y="7469123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AF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1" name="object 2921"/>
          <p:cNvSpPr/>
          <p:nvPr/>
        </p:nvSpPr>
        <p:spPr>
          <a:xfrm>
            <a:off x="5050535" y="7469123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5"/>
                </a:moveTo>
                <a:lnTo>
                  <a:pt x="3048" y="21335"/>
                </a:lnTo>
                <a:lnTo>
                  <a:pt x="3048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AF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2" name="object 2922"/>
          <p:cNvSpPr/>
          <p:nvPr/>
        </p:nvSpPr>
        <p:spPr>
          <a:xfrm>
            <a:off x="5286755" y="744626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AF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3" name="object 2923"/>
          <p:cNvSpPr/>
          <p:nvPr/>
        </p:nvSpPr>
        <p:spPr>
          <a:xfrm>
            <a:off x="5050535" y="7446264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AF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4" name="object 2924"/>
          <p:cNvSpPr/>
          <p:nvPr/>
        </p:nvSpPr>
        <p:spPr>
          <a:xfrm>
            <a:off x="5286755" y="7421880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BF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5" name="object 2925"/>
          <p:cNvSpPr/>
          <p:nvPr/>
        </p:nvSpPr>
        <p:spPr>
          <a:xfrm>
            <a:off x="5050535" y="7421880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BF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6" name="object 2926"/>
          <p:cNvSpPr/>
          <p:nvPr/>
        </p:nvSpPr>
        <p:spPr>
          <a:xfrm>
            <a:off x="5286755" y="740206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BF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7" name="object 2927"/>
          <p:cNvSpPr/>
          <p:nvPr/>
        </p:nvSpPr>
        <p:spPr>
          <a:xfrm>
            <a:off x="5050535" y="740206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BF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8" name="object 2928"/>
          <p:cNvSpPr/>
          <p:nvPr/>
        </p:nvSpPr>
        <p:spPr>
          <a:xfrm>
            <a:off x="5288279" y="73929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B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9" name="object 2929"/>
          <p:cNvSpPr/>
          <p:nvPr/>
        </p:nvSpPr>
        <p:spPr>
          <a:xfrm>
            <a:off x="5052059" y="7392923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B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0" name="object 2930"/>
          <p:cNvSpPr/>
          <p:nvPr/>
        </p:nvSpPr>
        <p:spPr>
          <a:xfrm>
            <a:off x="5288279" y="738378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1" name="object 2931"/>
          <p:cNvSpPr/>
          <p:nvPr/>
        </p:nvSpPr>
        <p:spPr>
          <a:xfrm>
            <a:off x="5052059" y="738378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2" name="object 2932"/>
          <p:cNvSpPr/>
          <p:nvPr/>
        </p:nvSpPr>
        <p:spPr>
          <a:xfrm>
            <a:off x="5286755" y="7367016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CF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3" name="object 2933"/>
          <p:cNvSpPr/>
          <p:nvPr/>
        </p:nvSpPr>
        <p:spPr>
          <a:xfrm>
            <a:off x="5050535" y="7367016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CF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4" name="object 2934"/>
          <p:cNvSpPr/>
          <p:nvPr/>
        </p:nvSpPr>
        <p:spPr>
          <a:xfrm>
            <a:off x="5288279" y="73578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5" name="object 2935"/>
          <p:cNvSpPr/>
          <p:nvPr/>
        </p:nvSpPr>
        <p:spPr>
          <a:xfrm>
            <a:off x="5052059" y="73578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C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6" name="object 2936"/>
          <p:cNvSpPr/>
          <p:nvPr/>
        </p:nvSpPr>
        <p:spPr>
          <a:xfrm>
            <a:off x="5288279" y="734872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D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7" name="object 2937"/>
          <p:cNvSpPr/>
          <p:nvPr/>
        </p:nvSpPr>
        <p:spPr>
          <a:xfrm>
            <a:off x="5052059" y="7348728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D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8" name="object 2938"/>
          <p:cNvSpPr/>
          <p:nvPr/>
        </p:nvSpPr>
        <p:spPr>
          <a:xfrm>
            <a:off x="5286755" y="732891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DFE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9" name="object 2939"/>
          <p:cNvSpPr/>
          <p:nvPr/>
        </p:nvSpPr>
        <p:spPr>
          <a:xfrm>
            <a:off x="5050535" y="7328916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DFE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0" name="object 2940"/>
          <p:cNvSpPr/>
          <p:nvPr/>
        </p:nvSpPr>
        <p:spPr>
          <a:xfrm>
            <a:off x="5286755" y="7304532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DF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1" name="object 2941"/>
          <p:cNvSpPr/>
          <p:nvPr/>
        </p:nvSpPr>
        <p:spPr>
          <a:xfrm>
            <a:off x="5050535" y="7304532"/>
            <a:ext cx="3175" cy="24765"/>
          </a:xfrm>
          <a:custGeom>
            <a:avLst/>
            <a:gdLst/>
            <a:ahLst/>
            <a:cxnLst/>
            <a:rect l="l" t="t" r="r" b="b"/>
            <a:pathLst>
              <a:path w="3175" h="24765">
                <a:moveTo>
                  <a:pt x="0" y="24384"/>
                </a:moveTo>
                <a:lnTo>
                  <a:pt x="3048" y="24384"/>
                </a:lnTo>
                <a:lnTo>
                  <a:pt x="3048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DF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2" name="object 2942"/>
          <p:cNvSpPr/>
          <p:nvPr/>
        </p:nvSpPr>
        <p:spPr>
          <a:xfrm>
            <a:off x="5286755" y="7281671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EFE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3" name="object 2943"/>
          <p:cNvSpPr/>
          <p:nvPr/>
        </p:nvSpPr>
        <p:spPr>
          <a:xfrm>
            <a:off x="5050535" y="7281671"/>
            <a:ext cx="3175" cy="22860"/>
          </a:xfrm>
          <a:custGeom>
            <a:avLst/>
            <a:gdLst/>
            <a:ahLst/>
            <a:cxnLst/>
            <a:rect l="l" t="t" r="r" b="b"/>
            <a:pathLst>
              <a:path w="3175" h="22859">
                <a:moveTo>
                  <a:pt x="0" y="22859"/>
                </a:moveTo>
                <a:lnTo>
                  <a:pt x="3048" y="22859"/>
                </a:lnTo>
                <a:lnTo>
                  <a:pt x="3048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EFE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4" name="object 2944"/>
          <p:cNvSpPr/>
          <p:nvPr/>
        </p:nvSpPr>
        <p:spPr>
          <a:xfrm>
            <a:off x="5286755" y="7260335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EEF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5" name="object 2945"/>
          <p:cNvSpPr/>
          <p:nvPr/>
        </p:nvSpPr>
        <p:spPr>
          <a:xfrm>
            <a:off x="5288279" y="725271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E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6" name="object 2946"/>
          <p:cNvSpPr/>
          <p:nvPr/>
        </p:nvSpPr>
        <p:spPr>
          <a:xfrm>
            <a:off x="5052059" y="725271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EE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7" name="object 2947"/>
          <p:cNvSpPr/>
          <p:nvPr/>
        </p:nvSpPr>
        <p:spPr>
          <a:xfrm>
            <a:off x="5288279" y="72435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8" name="object 2948"/>
          <p:cNvSpPr/>
          <p:nvPr/>
        </p:nvSpPr>
        <p:spPr>
          <a:xfrm>
            <a:off x="5052059" y="7243571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9" name="object 2949"/>
          <p:cNvSpPr/>
          <p:nvPr/>
        </p:nvSpPr>
        <p:spPr>
          <a:xfrm>
            <a:off x="5286755" y="7225284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FF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0" name="object 2950"/>
          <p:cNvSpPr/>
          <p:nvPr/>
        </p:nvSpPr>
        <p:spPr>
          <a:xfrm>
            <a:off x="5050535" y="7225284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FF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1" name="object 2951"/>
          <p:cNvSpPr/>
          <p:nvPr/>
        </p:nvSpPr>
        <p:spPr>
          <a:xfrm>
            <a:off x="5288279" y="72161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2" name="object 2952"/>
          <p:cNvSpPr/>
          <p:nvPr/>
        </p:nvSpPr>
        <p:spPr>
          <a:xfrm>
            <a:off x="5052059" y="721614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EF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3" name="object 2953"/>
          <p:cNvSpPr/>
          <p:nvPr/>
        </p:nvSpPr>
        <p:spPr>
          <a:xfrm>
            <a:off x="5288279" y="720852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0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4" name="object 2954"/>
          <p:cNvSpPr/>
          <p:nvPr/>
        </p:nvSpPr>
        <p:spPr>
          <a:xfrm>
            <a:off x="5052059" y="7208520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0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5" name="object 2955"/>
          <p:cNvSpPr/>
          <p:nvPr/>
        </p:nvSpPr>
        <p:spPr>
          <a:xfrm>
            <a:off x="5286755" y="7187184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0FE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6" name="object 2956"/>
          <p:cNvSpPr/>
          <p:nvPr/>
        </p:nvSpPr>
        <p:spPr>
          <a:xfrm>
            <a:off x="5050535" y="7187184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0FE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7" name="object 2957"/>
          <p:cNvSpPr/>
          <p:nvPr/>
        </p:nvSpPr>
        <p:spPr>
          <a:xfrm>
            <a:off x="5288279" y="71810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0FE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8" name="object 2958"/>
          <p:cNvSpPr/>
          <p:nvPr/>
        </p:nvSpPr>
        <p:spPr>
          <a:xfrm>
            <a:off x="5052059" y="718108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0FE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9" name="object 2959"/>
          <p:cNvSpPr/>
          <p:nvPr/>
        </p:nvSpPr>
        <p:spPr>
          <a:xfrm>
            <a:off x="5286755" y="7164323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1F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0" name="object 2960"/>
          <p:cNvSpPr/>
          <p:nvPr/>
        </p:nvSpPr>
        <p:spPr>
          <a:xfrm>
            <a:off x="5050535" y="7164323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1F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1" name="object 2961"/>
          <p:cNvSpPr/>
          <p:nvPr/>
        </p:nvSpPr>
        <p:spPr>
          <a:xfrm>
            <a:off x="5286755" y="7146035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1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2" name="object 2962"/>
          <p:cNvSpPr/>
          <p:nvPr/>
        </p:nvSpPr>
        <p:spPr>
          <a:xfrm>
            <a:off x="5050535" y="7146035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1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3" name="object 2963"/>
          <p:cNvSpPr/>
          <p:nvPr/>
        </p:nvSpPr>
        <p:spPr>
          <a:xfrm>
            <a:off x="5288279" y="71399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2F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4" name="object 2964"/>
          <p:cNvSpPr/>
          <p:nvPr/>
        </p:nvSpPr>
        <p:spPr>
          <a:xfrm>
            <a:off x="5052059" y="7139940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2F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5" name="object 2965"/>
          <p:cNvSpPr/>
          <p:nvPr/>
        </p:nvSpPr>
        <p:spPr>
          <a:xfrm>
            <a:off x="5286755" y="712012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2F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6" name="object 2966"/>
          <p:cNvSpPr/>
          <p:nvPr/>
        </p:nvSpPr>
        <p:spPr>
          <a:xfrm>
            <a:off x="5050535" y="7120128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19811"/>
                </a:moveTo>
                <a:lnTo>
                  <a:pt x="3048" y="19811"/>
                </a:lnTo>
                <a:lnTo>
                  <a:pt x="3048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2F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7" name="object 2967"/>
          <p:cNvSpPr/>
          <p:nvPr/>
        </p:nvSpPr>
        <p:spPr>
          <a:xfrm>
            <a:off x="5286755" y="710184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2FF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8" name="object 2968"/>
          <p:cNvSpPr/>
          <p:nvPr/>
        </p:nvSpPr>
        <p:spPr>
          <a:xfrm>
            <a:off x="5050535" y="710184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2FF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9" name="object 2969"/>
          <p:cNvSpPr/>
          <p:nvPr/>
        </p:nvSpPr>
        <p:spPr>
          <a:xfrm>
            <a:off x="5288279" y="70926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F2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0" name="object 2970"/>
          <p:cNvSpPr/>
          <p:nvPr/>
        </p:nvSpPr>
        <p:spPr>
          <a:xfrm>
            <a:off x="5052059" y="7092696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144"/>
                </a:lnTo>
              </a:path>
            </a:pathLst>
          </a:custGeom>
          <a:ln w="3175">
            <a:solidFill>
              <a:srgbClr val="F2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1" name="object 2971"/>
          <p:cNvSpPr/>
          <p:nvPr/>
        </p:nvSpPr>
        <p:spPr>
          <a:xfrm>
            <a:off x="5288279" y="708507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3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2" name="object 2972"/>
          <p:cNvSpPr/>
          <p:nvPr/>
        </p:nvSpPr>
        <p:spPr>
          <a:xfrm>
            <a:off x="5052059" y="7085076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0" y="0"/>
                </a:moveTo>
                <a:lnTo>
                  <a:pt x="0" y="7619"/>
                </a:lnTo>
              </a:path>
            </a:pathLst>
          </a:custGeom>
          <a:ln w="3175">
            <a:solidFill>
              <a:srgbClr val="F3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3" name="object 2973"/>
          <p:cNvSpPr/>
          <p:nvPr/>
        </p:nvSpPr>
        <p:spPr>
          <a:xfrm>
            <a:off x="5286755" y="706678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3F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4" name="object 2974"/>
          <p:cNvSpPr/>
          <p:nvPr/>
        </p:nvSpPr>
        <p:spPr>
          <a:xfrm>
            <a:off x="5050535" y="7066788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3F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5" name="object 2975"/>
          <p:cNvSpPr/>
          <p:nvPr/>
        </p:nvSpPr>
        <p:spPr>
          <a:xfrm>
            <a:off x="5286755" y="704545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3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6" name="object 2976"/>
          <p:cNvSpPr/>
          <p:nvPr/>
        </p:nvSpPr>
        <p:spPr>
          <a:xfrm>
            <a:off x="5050535" y="704545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90">
                <a:moveTo>
                  <a:pt x="0" y="21336"/>
                </a:moveTo>
                <a:lnTo>
                  <a:pt x="3048" y="21336"/>
                </a:lnTo>
                <a:lnTo>
                  <a:pt x="3048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3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7" name="object 2977"/>
          <p:cNvSpPr/>
          <p:nvPr/>
        </p:nvSpPr>
        <p:spPr>
          <a:xfrm>
            <a:off x="5288279" y="7040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3FF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8" name="object 2978"/>
          <p:cNvSpPr/>
          <p:nvPr/>
        </p:nvSpPr>
        <p:spPr>
          <a:xfrm>
            <a:off x="5052059" y="7040880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4572"/>
                </a:lnTo>
              </a:path>
            </a:pathLst>
          </a:custGeom>
          <a:ln w="3175">
            <a:solidFill>
              <a:srgbClr val="F3FF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9" name="object 2979"/>
          <p:cNvSpPr/>
          <p:nvPr/>
        </p:nvSpPr>
        <p:spPr>
          <a:xfrm>
            <a:off x="5286755" y="7022592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4F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0" name="object 2980"/>
          <p:cNvSpPr/>
          <p:nvPr/>
        </p:nvSpPr>
        <p:spPr>
          <a:xfrm>
            <a:off x="5050535" y="7022592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5">
                <a:moveTo>
                  <a:pt x="0" y="18288"/>
                </a:moveTo>
                <a:lnTo>
                  <a:pt x="3048" y="18288"/>
                </a:lnTo>
                <a:lnTo>
                  <a:pt x="3048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4F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1" name="object 2981"/>
          <p:cNvSpPr/>
          <p:nvPr/>
        </p:nvSpPr>
        <p:spPr>
          <a:xfrm>
            <a:off x="5286755" y="700582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2" name="object 2982"/>
          <p:cNvSpPr/>
          <p:nvPr/>
        </p:nvSpPr>
        <p:spPr>
          <a:xfrm>
            <a:off x="5050535" y="7005828"/>
            <a:ext cx="3175" cy="17145"/>
          </a:xfrm>
          <a:custGeom>
            <a:avLst/>
            <a:gdLst/>
            <a:ahLst/>
            <a:cxnLst/>
            <a:rect l="l" t="t" r="r" b="b"/>
            <a:pathLst>
              <a:path w="3175" h="17145">
                <a:moveTo>
                  <a:pt x="0" y="16763"/>
                </a:moveTo>
                <a:lnTo>
                  <a:pt x="3048" y="16763"/>
                </a:lnTo>
                <a:lnTo>
                  <a:pt x="3048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3" name="object 2983"/>
          <p:cNvSpPr/>
          <p:nvPr/>
        </p:nvSpPr>
        <p:spPr>
          <a:xfrm>
            <a:off x="5288279" y="69997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5FF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4" name="object 2984"/>
          <p:cNvSpPr/>
          <p:nvPr/>
        </p:nvSpPr>
        <p:spPr>
          <a:xfrm>
            <a:off x="5052059" y="6999732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3175">
            <a:solidFill>
              <a:srgbClr val="F5FF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5" name="object 2985"/>
          <p:cNvSpPr/>
          <p:nvPr/>
        </p:nvSpPr>
        <p:spPr>
          <a:xfrm>
            <a:off x="5050535" y="6984492"/>
            <a:ext cx="239395" cy="15240"/>
          </a:xfrm>
          <a:custGeom>
            <a:avLst/>
            <a:gdLst/>
            <a:ahLst/>
            <a:cxnLst/>
            <a:rect l="l" t="t" r="r" b="b"/>
            <a:pathLst>
              <a:path w="239395" h="15240">
                <a:moveTo>
                  <a:pt x="0" y="15240"/>
                </a:moveTo>
                <a:lnTo>
                  <a:pt x="239267" y="15240"/>
                </a:lnTo>
                <a:lnTo>
                  <a:pt x="2392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5F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6" name="object 2986"/>
          <p:cNvSpPr/>
          <p:nvPr/>
        </p:nvSpPr>
        <p:spPr>
          <a:xfrm>
            <a:off x="5053584" y="6989064"/>
            <a:ext cx="233679" cy="1127760"/>
          </a:xfrm>
          <a:custGeom>
            <a:avLst/>
            <a:gdLst/>
            <a:ahLst/>
            <a:cxnLst/>
            <a:rect l="l" t="t" r="r" b="b"/>
            <a:pathLst>
              <a:path w="233679" h="1127759">
                <a:moveTo>
                  <a:pt x="0" y="0"/>
                </a:moveTo>
                <a:lnTo>
                  <a:pt x="233171" y="0"/>
                </a:lnTo>
                <a:lnTo>
                  <a:pt x="233171" y="1127759"/>
                </a:lnTo>
                <a:lnTo>
                  <a:pt x="0" y="11277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7" name="object 2987"/>
          <p:cNvSpPr/>
          <p:nvPr/>
        </p:nvSpPr>
        <p:spPr>
          <a:xfrm>
            <a:off x="5050535" y="811453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DAFD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8" name="object 2988"/>
          <p:cNvSpPr/>
          <p:nvPr/>
        </p:nvSpPr>
        <p:spPr>
          <a:xfrm>
            <a:off x="5050535" y="810387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DA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9" name="object 2989"/>
          <p:cNvSpPr/>
          <p:nvPr/>
        </p:nvSpPr>
        <p:spPr>
          <a:xfrm>
            <a:off x="5050535" y="809701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3175">
            <a:solidFill>
              <a:srgbClr val="DBFD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0" name="object 2990"/>
          <p:cNvSpPr/>
          <p:nvPr/>
        </p:nvSpPr>
        <p:spPr>
          <a:xfrm>
            <a:off x="5050535" y="8080247"/>
            <a:ext cx="239395" cy="15240"/>
          </a:xfrm>
          <a:custGeom>
            <a:avLst/>
            <a:gdLst/>
            <a:ahLst/>
            <a:cxnLst/>
            <a:rect l="l" t="t" r="r" b="b"/>
            <a:pathLst>
              <a:path w="239395" h="15240">
                <a:moveTo>
                  <a:pt x="0" y="15240"/>
                </a:moveTo>
                <a:lnTo>
                  <a:pt x="239267" y="15240"/>
                </a:lnTo>
                <a:lnTo>
                  <a:pt x="2392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BFD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1" name="object 2991"/>
          <p:cNvSpPr/>
          <p:nvPr/>
        </p:nvSpPr>
        <p:spPr>
          <a:xfrm>
            <a:off x="5050535" y="8066532"/>
            <a:ext cx="239395" cy="13970"/>
          </a:xfrm>
          <a:custGeom>
            <a:avLst/>
            <a:gdLst/>
            <a:ahLst/>
            <a:cxnLst/>
            <a:rect l="l" t="t" r="r" b="b"/>
            <a:pathLst>
              <a:path w="239395" h="13970">
                <a:moveTo>
                  <a:pt x="0" y="13716"/>
                </a:moveTo>
                <a:lnTo>
                  <a:pt x="239267" y="13716"/>
                </a:lnTo>
                <a:lnTo>
                  <a:pt x="239267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BFD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2" name="object 2992"/>
          <p:cNvSpPr/>
          <p:nvPr/>
        </p:nvSpPr>
        <p:spPr>
          <a:xfrm>
            <a:off x="5050535" y="806500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3175">
            <a:solidFill>
              <a:srgbClr val="DB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3" name="object 2993"/>
          <p:cNvSpPr/>
          <p:nvPr/>
        </p:nvSpPr>
        <p:spPr>
          <a:xfrm>
            <a:off x="5050535" y="805815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DCFD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4" name="object 2994"/>
          <p:cNvSpPr/>
          <p:nvPr/>
        </p:nvSpPr>
        <p:spPr>
          <a:xfrm>
            <a:off x="5050535" y="8039100"/>
            <a:ext cx="239395" cy="13970"/>
          </a:xfrm>
          <a:custGeom>
            <a:avLst/>
            <a:gdLst/>
            <a:ahLst/>
            <a:cxnLst/>
            <a:rect l="l" t="t" r="r" b="b"/>
            <a:pathLst>
              <a:path w="239395" h="13970">
                <a:moveTo>
                  <a:pt x="0" y="13715"/>
                </a:moveTo>
                <a:lnTo>
                  <a:pt x="239267" y="13715"/>
                </a:lnTo>
                <a:lnTo>
                  <a:pt x="239267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CFD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5" name="object 2995"/>
          <p:cNvSpPr/>
          <p:nvPr/>
        </p:nvSpPr>
        <p:spPr>
          <a:xfrm>
            <a:off x="5050535" y="803376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DC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6" name="object 2996"/>
          <p:cNvSpPr/>
          <p:nvPr/>
        </p:nvSpPr>
        <p:spPr>
          <a:xfrm>
            <a:off x="5050535" y="802614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4572">
            <a:solidFill>
              <a:srgbClr val="DDF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7" name="object 2997"/>
          <p:cNvSpPr/>
          <p:nvPr/>
        </p:nvSpPr>
        <p:spPr>
          <a:xfrm>
            <a:off x="5050535" y="8010144"/>
            <a:ext cx="239395" cy="13970"/>
          </a:xfrm>
          <a:custGeom>
            <a:avLst/>
            <a:gdLst/>
            <a:ahLst/>
            <a:cxnLst/>
            <a:rect l="l" t="t" r="r" b="b"/>
            <a:pathLst>
              <a:path w="239395" h="13970">
                <a:moveTo>
                  <a:pt x="0" y="13715"/>
                </a:moveTo>
                <a:lnTo>
                  <a:pt x="239267" y="13715"/>
                </a:lnTo>
                <a:lnTo>
                  <a:pt x="239267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DDFD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8" name="object 2998"/>
          <p:cNvSpPr/>
          <p:nvPr/>
        </p:nvSpPr>
        <p:spPr>
          <a:xfrm>
            <a:off x="5050535" y="7996428"/>
            <a:ext cx="239395" cy="13970"/>
          </a:xfrm>
          <a:custGeom>
            <a:avLst/>
            <a:gdLst/>
            <a:ahLst/>
            <a:cxnLst/>
            <a:rect l="l" t="t" r="r" b="b"/>
            <a:pathLst>
              <a:path w="239395" h="13970">
                <a:moveTo>
                  <a:pt x="0" y="13716"/>
                </a:moveTo>
                <a:lnTo>
                  <a:pt x="239267" y="13716"/>
                </a:lnTo>
                <a:lnTo>
                  <a:pt x="239267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DDFD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9" name="object 2999"/>
          <p:cNvSpPr/>
          <p:nvPr/>
        </p:nvSpPr>
        <p:spPr>
          <a:xfrm>
            <a:off x="5050535" y="799490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3175">
            <a:solidFill>
              <a:srgbClr val="DDFD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0" name="object 3000"/>
          <p:cNvSpPr/>
          <p:nvPr/>
        </p:nvSpPr>
        <p:spPr>
          <a:xfrm>
            <a:off x="5050535" y="7981188"/>
            <a:ext cx="239395" cy="12700"/>
          </a:xfrm>
          <a:custGeom>
            <a:avLst/>
            <a:gdLst/>
            <a:ahLst/>
            <a:cxnLst/>
            <a:rect l="l" t="t" r="r" b="b"/>
            <a:pathLst>
              <a:path w="239395" h="12700">
                <a:moveTo>
                  <a:pt x="0" y="12192"/>
                </a:moveTo>
                <a:lnTo>
                  <a:pt x="239267" y="12192"/>
                </a:lnTo>
                <a:lnTo>
                  <a:pt x="239267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EFD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1" name="object 3001"/>
          <p:cNvSpPr/>
          <p:nvPr/>
        </p:nvSpPr>
        <p:spPr>
          <a:xfrm>
            <a:off x="5050535" y="7965947"/>
            <a:ext cx="239395" cy="15240"/>
          </a:xfrm>
          <a:custGeom>
            <a:avLst/>
            <a:gdLst/>
            <a:ahLst/>
            <a:cxnLst/>
            <a:rect l="l" t="t" r="r" b="b"/>
            <a:pathLst>
              <a:path w="239395" h="15240">
                <a:moveTo>
                  <a:pt x="0" y="15240"/>
                </a:moveTo>
                <a:lnTo>
                  <a:pt x="239267" y="15240"/>
                </a:lnTo>
                <a:lnTo>
                  <a:pt x="2392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EFD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2" name="object 3002"/>
          <p:cNvSpPr/>
          <p:nvPr/>
        </p:nvSpPr>
        <p:spPr>
          <a:xfrm>
            <a:off x="5050535" y="7949184"/>
            <a:ext cx="239395" cy="17145"/>
          </a:xfrm>
          <a:custGeom>
            <a:avLst/>
            <a:gdLst/>
            <a:ahLst/>
            <a:cxnLst/>
            <a:rect l="l" t="t" r="r" b="b"/>
            <a:pathLst>
              <a:path w="239395" h="17145">
                <a:moveTo>
                  <a:pt x="0" y="16764"/>
                </a:moveTo>
                <a:lnTo>
                  <a:pt x="239267" y="16764"/>
                </a:lnTo>
                <a:lnTo>
                  <a:pt x="239267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DEFD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3" name="object 3003"/>
          <p:cNvSpPr/>
          <p:nvPr/>
        </p:nvSpPr>
        <p:spPr>
          <a:xfrm>
            <a:off x="5050535" y="794461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DE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4" name="object 3004"/>
          <p:cNvSpPr/>
          <p:nvPr/>
        </p:nvSpPr>
        <p:spPr>
          <a:xfrm>
            <a:off x="5050535" y="793546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DFFD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5" name="object 3005"/>
          <p:cNvSpPr/>
          <p:nvPr/>
        </p:nvSpPr>
        <p:spPr>
          <a:xfrm>
            <a:off x="5050535" y="7912608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8"/>
                </a:moveTo>
                <a:lnTo>
                  <a:pt x="239267" y="18288"/>
                </a:lnTo>
                <a:lnTo>
                  <a:pt x="239267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DFFD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6" name="object 3006"/>
          <p:cNvSpPr/>
          <p:nvPr/>
        </p:nvSpPr>
        <p:spPr>
          <a:xfrm>
            <a:off x="5050535" y="7897368"/>
            <a:ext cx="239395" cy="15240"/>
          </a:xfrm>
          <a:custGeom>
            <a:avLst/>
            <a:gdLst/>
            <a:ahLst/>
            <a:cxnLst/>
            <a:rect l="l" t="t" r="r" b="b"/>
            <a:pathLst>
              <a:path w="239395" h="15240">
                <a:moveTo>
                  <a:pt x="0" y="15239"/>
                </a:moveTo>
                <a:lnTo>
                  <a:pt x="239267" y="15239"/>
                </a:lnTo>
                <a:lnTo>
                  <a:pt x="23926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DFFD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7" name="object 3007"/>
          <p:cNvSpPr/>
          <p:nvPr/>
        </p:nvSpPr>
        <p:spPr>
          <a:xfrm>
            <a:off x="5050535" y="789203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7">
            <a:solidFill>
              <a:srgbClr val="DF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8" name="object 3008"/>
          <p:cNvSpPr/>
          <p:nvPr/>
        </p:nvSpPr>
        <p:spPr>
          <a:xfrm>
            <a:off x="5050535" y="788517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3175">
            <a:solidFill>
              <a:srgbClr val="E0FD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9" name="object 3009"/>
          <p:cNvSpPr/>
          <p:nvPr/>
        </p:nvSpPr>
        <p:spPr>
          <a:xfrm>
            <a:off x="5050535" y="7869935"/>
            <a:ext cx="239395" cy="13970"/>
          </a:xfrm>
          <a:custGeom>
            <a:avLst/>
            <a:gdLst/>
            <a:ahLst/>
            <a:cxnLst/>
            <a:rect l="l" t="t" r="r" b="b"/>
            <a:pathLst>
              <a:path w="239395" h="13970">
                <a:moveTo>
                  <a:pt x="0" y="13716"/>
                </a:moveTo>
                <a:lnTo>
                  <a:pt x="239267" y="13716"/>
                </a:lnTo>
                <a:lnTo>
                  <a:pt x="239267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0FD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0" name="object 3010"/>
          <p:cNvSpPr/>
          <p:nvPr/>
        </p:nvSpPr>
        <p:spPr>
          <a:xfrm>
            <a:off x="5050535" y="7854696"/>
            <a:ext cx="239395" cy="15240"/>
          </a:xfrm>
          <a:custGeom>
            <a:avLst/>
            <a:gdLst/>
            <a:ahLst/>
            <a:cxnLst/>
            <a:rect l="l" t="t" r="r" b="b"/>
            <a:pathLst>
              <a:path w="239395" h="15240">
                <a:moveTo>
                  <a:pt x="0" y="15239"/>
                </a:moveTo>
                <a:lnTo>
                  <a:pt x="239267" y="15239"/>
                </a:lnTo>
                <a:lnTo>
                  <a:pt x="239267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E0F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1" name="object 3011"/>
          <p:cNvSpPr/>
          <p:nvPr/>
        </p:nvSpPr>
        <p:spPr>
          <a:xfrm>
            <a:off x="5050535" y="785317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3175">
            <a:solidFill>
              <a:srgbClr val="E0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2" name="object 3012"/>
          <p:cNvSpPr/>
          <p:nvPr/>
        </p:nvSpPr>
        <p:spPr>
          <a:xfrm>
            <a:off x="5050535" y="784631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E1FD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3" name="object 3013"/>
          <p:cNvSpPr/>
          <p:nvPr/>
        </p:nvSpPr>
        <p:spPr>
          <a:xfrm>
            <a:off x="5050535" y="7827264"/>
            <a:ext cx="239395" cy="13970"/>
          </a:xfrm>
          <a:custGeom>
            <a:avLst/>
            <a:gdLst/>
            <a:ahLst/>
            <a:cxnLst/>
            <a:rect l="l" t="t" r="r" b="b"/>
            <a:pathLst>
              <a:path w="239395" h="13970">
                <a:moveTo>
                  <a:pt x="0" y="13715"/>
                </a:moveTo>
                <a:lnTo>
                  <a:pt x="239267" y="13715"/>
                </a:lnTo>
                <a:lnTo>
                  <a:pt x="239267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E1F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4" name="object 3014"/>
          <p:cNvSpPr/>
          <p:nvPr/>
        </p:nvSpPr>
        <p:spPr>
          <a:xfrm>
            <a:off x="5050535" y="782193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E1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5" name="object 3015"/>
          <p:cNvSpPr/>
          <p:nvPr/>
        </p:nvSpPr>
        <p:spPr>
          <a:xfrm>
            <a:off x="5050535" y="7814309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4572">
            <a:solidFill>
              <a:srgbClr val="E2FD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6" name="object 3016"/>
          <p:cNvSpPr/>
          <p:nvPr/>
        </p:nvSpPr>
        <p:spPr>
          <a:xfrm>
            <a:off x="5050535" y="7798308"/>
            <a:ext cx="239395" cy="13970"/>
          </a:xfrm>
          <a:custGeom>
            <a:avLst/>
            <a:gdLst/>
            <a:ahLst/>
            <a:cxnLst/>
            <a:rect l="l" t="t" r="r" b="b"/>
            <a:pathLst>
              <a:path w="239395" h="13970">
                <a:moveTo>
                  <a:pt x="0" y="13716"/>
                </a:moveTo>
                <a:lnTo>
                  <a:pt x="239267" y="13716"/>
                </a:lnTo>
                <a:lnTo>
                  <a:pt x="239267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7" name="object 3017"/>
          <p:cNvSpPr/>
          <p:nvPr/>
        </p:nvSpPr>
        <p:spPr>
          <a:xfrm>
            <a:off x="5050535" y="7784592"/>
            <a:ext cx="239395" cy="13970"/>
          </a:xfrm>
          <a:custGeom>
            <a:avLst/>
            <a:gdLst/>
            <a:ahLst/>
            <a:cxnLst/>
            <a:rect l="l" t="t" r="r" b="b"/>
            <a:pathLst>
              <a:path w="239395" h="13970">
                <a:moveTo>
                  <a:pt x="0" y="13716"/>
                </a:moveTo>
                <a:lnTo>
                  <a:pt x="239267" y="13716"/>
                </a:lnTo>
                <a:lnTo>
                  <a:pt x="239267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E2FD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8" name="object 3018"/>
          <p:cNvSpPr/>
          <p:nvPr/>
        </p:nvSpPr>
        <p:spPr>
          <a:xfrm>
            <a:off x="5050535" y="778306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3175">
            <a:solidFill>
              <a:srgbClr val="E2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9" name="object 3019"/>
          <p:cNvSpPr/>
          <p:nvPr/>
        </p:nvSpPr>
        <p:spPr>
          <a:xfrm>
            <a:off x="5050535" y="7776209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10668">
            <a:solidFill>
              <a:srgbClr val="E3FD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0" name="object 3020"/>
          <p:cNvSpPr/>
          <p:nvPr/>
        </p:nvSpPr>
        <p:spPr>
          <a:xfrm>
            <a:off x="5050535" y="7754111"/>
            <a:ext cx="239395" cy="17145"/>
          </a:xfrm>
          <a:custGeom>
            <a:avLst/>
            <a:gdLst/>
            <a:ahLst/>
            <a:cxnLst/>
            <a:rect l="l" t="t" r="r" b="b"/>
            <a:pathLst>
              <a:path w="239395" h="17145">
                <a:moveTo>
                  <a:pt x="0" y="16764"/>
                </a:moveTo>
                <a:lnTo>
                  <a:pt x="239267" y="16764"/>
                </a:lnTo>
                <a:lnTo>
                  <a:pt x="239267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3FD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1" name="object 3021"/>
          <p:cNvSpPr/>
          <p:nvPr/>
        </p:nvSpPr>
        <p:spPr>
          <a:xfrm>
            <a:off x="5050535" y="775030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7619">
            <a:solidFill>
              <a:srgbClr val="E3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2" name="object 3022"/>
          <p:cNvSpPr/>
          <p:nvPr/>
        </p:nvSpPr>
        <p:spPr>
          <a:xfrm>
            <a:off x="5050535" y="774192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4FD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3" name="object 3023"/>
          <p:cNvSpPr/>
          <p:nvPr/>
        </p:nvSpPr>
        <p:spPr>
          <a:xfrm>
            <a:off x="5050535" y="7719059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8"/>
                </a:moveTo>
                <a:lnTo>
                  <a:pt x="239267" y="18288"/>
                </a:lnTo>
                <a:lnTo>
                  <a:pt x="239267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4FD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4" name="object 3024"/>
          <p:cNvSpPr/>
          <p:nvPr/>
        </p:nvSpPr>
        <p:spPr>
          <a:xfrm>
            <a:off x="5050535" y="771448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4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5" name="object 3025"/>
          <p:cNvSpPr/>
          <p:nvPr/>
        </p:nvSpPr>
        <p:spPr>
          <a:xfrm>
            <a:off x="5050535" y="770610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7619">
            <a:solidFill>
              <a:srgbClr val="E5FD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6" name="object 3026"/>
          <p:cNvSpPr/>
          <p:nvPr/>
        </p:nvSpPr>
        <p:spPr>
          <a:xfrm>
            <a:off x="5050535" y="7684008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8"/>
                </a:moveTo>
                <a:lnTo>
                  <a:pt x="239267" y="18288"/>
                </a:lnTo>
                <a:lnTo>
                  <a:pt x="239267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5FD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7" name="object 3027"/>
          <p:cNvSpPr/>
          <p:nvPr/>
        </p:nvSpPr>
        <p:spPr>
          <a:xfrm>
            <a:off x="5050535" y="7665720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7"/>
                </a:moveTo>
                <a:lnTo>
                  <a:pt x="239267" y="18287"/>
                </a:lnTo>
                <a:lnTo>
                  <a:pt x="239267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5FD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8" name="object 3028"/>
          <p:cNvSpPr/>
          <p:nvPr/>
        </p:nvSpPr>
        <p:spPr>
          <a:xfrm>
            <a:off x="5050535" y="7661909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7619">
            <a:solidFill>
              <a:srgbClr val="E5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9" name="object 3029"/>
          <p:cNvSpPr/>
          <p:nvPr/>
        </p:nvSpPr>
        <p:spPr>
          <a:xfrm>
            <a:off x="5050535" y="765352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E6FD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0" name="object 3030"/>
          <p:cNvSpPr/>
          <p:nvPr/>
        </p:nvSpPr>
        <p:spPr>
          <a:xfrm>
            <a:off x="5050535" y="7630668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7"/>
                </a:moveTo>
                <a:lnTo>
                  <a:pt x="239267" y="18287"/>
                </a:lnTo>
                <a:lnTo>
                  <a:pt x="239267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6FD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1" name="object 3031"/>
          <p:cNvSpPr/>
          <p:nvPr/>
        </p:nvSpPr>
        <p:spPr>
          <a:xfrm>
            <a:off x="5050535" y="7610856"/>
            <a:ext cx="239395" cy="20320"/>
          </a:xfrm>
          <a:custGeom>
            <a:avLst/>
            <a:gdLst/>
            <a:ahLst/>
            <a:cxnLst/>
            <a:rect l="l" t="t" r="r" b="b"/>
            <a:pathLst>
              <a:path w="239395" h="20320">
                <a:moveTo>
                  <a:pt x="0" y="19812"/>
                </a:moveTo>
                <a:lnTo>
                  <a:pt x="239267" y="19812"/>
                </a:lnTo>
                <a:lnTo>
                  <a:pt x="239267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E6FD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2" name="object 3032"/>
          <p:cNvSpPr/>
          <p:nvPr/>
        </p:nvSpPr>
        <p:spPr>
          <a:xfrm>
            <a:off x="5050535" y="760780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6095">
            <a:solidFill>
              <a:srgbClr val="E6FD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3" name="object 3033"/>
          <p:cNvSpPr/>
          <p:nvPr/>
        </p:nvSpPr>
        <p:spPr>
          <a:xfrm>
            <a:off x="5050535" y="7586471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7"/>
                </a:moveTo>
                <a:lnTo>
                  <a:pt x="239267" y="18287"/>
                </a:lnTo>
                <a:lnTo>
                  <a:pt x="239267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E7FD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4" name="object 3034"/>
          <p:cNvSpPr/>
          <p:nvPr/>
        </p:nvSpPr>
        <p:spPr>
          <a:xfrm>
            <a:off x="5050535" y="7569708"/>
            <a:ext cx="239395" cy="17145"/>
          </a:xfrm>
          <a:custGeom>
            <a:avLst/>
            <a:gdLst/>
            <a:ahLst/>
            <a:cxnLst/>
            <a:rect l="l" t="t" r="r" b="b"/>
            <a:pathLst>
              <a:path w="239395" h="17145">
                <a:moveTo>
                  <a:pt x="0" y="16764"/>
                </a:moveTo>
                <a:lnTo>
                  <a:pt x="239267" y="16764"/>
                </a:lnTo>
                <a:lnTo>
                  <a:pt x="239267" y="0"/>
                </a:lnTo>
                <a:lnTo>
                  <a:pt x="0" y="0"/>
                </a:lnTo>
                <a:lnTo>
                  <a:pt x="0" y="16764"/>
                </a:lnTo>
                <a:close/>
              </a:path>
            </a:pathLst>
          </a:custGeom>
          <a:solidFill>
            <a:srgbClr val="E7F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5" name="object 3035"/>
          <p:cNvSpPr/>
          <p:nvPr/>
        </p:nvSpPr>
        <p:spPr>
          <a:xfrm>
            <a:off x="5050535" y="7566659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6096">
            <a:solidFill>
              <a:srgbClr val="E8FD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6" name="object 3036"/>
          <p:cNvSpPr/>
          <p:nvPr/>
        </p:nvSpPr>
        <p:spPr>
          <a:xfrm>
            <a:off x="5050535" y="7542276"/>
            <a:ext cx="239395" cy="21590"/>
          </a:xfrm>
          <a:custGeom>
            <a:avLst/>
            <a:gdLst/>
            <a:ahLst/>
            <a:cxnLst/>
            <a:rect l="l" t="t" r="r" b="b"/>
            <a:pathLst>
              <a:path w="239395" h="21590">
                <a:moveTo>
                  <a:pt x="0" y="21335"/>
                </a:moveTo>
                <a:lnTo>
                  <a:pt x="239267" y="21335"/>
                </a:lnTo>
                <a:lnTo>
                  <a:pt x="239267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8FD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7" name="object 3037"/>
          <p:cNvSpPr/>
          <p:nvPr/>
        </p:nvSpPr>
        <p:spPr>
          <a:xfrm>
            <a:off x="5050535" y="753846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7620">
            <a:solidFill>
              <a:srgbClr val="E8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8" name="object 3038"/>
          <p:cNvSpPr/>
          <p:nvPr/>
        </p:nvSpPr>
        <p:spPr>
          <a:xfrm>
            <a:off x="5050535" y="753008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9FDC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9" name="object 3039"/>
          <p:cNvSpPr/>
          <p:nvPr/>
        </p:nvSpPr>
        <p:spPr>
          <a:xfrm>
            <a:off x="5050535" y="752094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9F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0" name="object 3040"/>
          <p:cNvSpPr/>
          <p:nvPr/>
        </p:nvSpPr>
        <p:spPr>
          <a:xfrm>
            <a:off x="5050535" y="751179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9FE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1" name="object 3041"/>
          <p:cNvSpPr/>
          <p:nvPr/>
        </p:nvSpPr>
        <p:spPr>
          <a:xfrm>
            <a:off x="5050535" y="750341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7619">
            <a:solidFill>
              <a:srgbClr val="E9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2" name="object 3042"/>
          <p:cNvSpPr/>
          <p:nvPr/>
        </p:nvSpPr>
        <p:spPr>
          <a:xfrm>
            <a:off x="5050535" y="749503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AFE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3" name="object 3043"/>
          <p:cNvSpPr/>
          <p:nvPr/>
        </p:nvSpPr>
        <p:spPr>
          <a:xfrm>
            <a:off x="5050535" y="7469123"/>
            <a:ext cx="239395" cy="21590"/>
          </a:xfrm>
          <a:custGeom>
            <a:avLst/>
            <a:gdLst/>
            <a:ahLst/>
            <a:cxnLst/>
            <a:rect l="l" t="t" r="r" b="b"/>
            <a:pathLst>
              <a:path w="239395" h="21590">
                <a:moveTo>
                  <a:pt x="0" y="21335"/>
                </a:moveTo>
                <a:lnTo>
                  <a:pt x="239267" y="21335"/>
                </a:lnTo>
                <a:lnTo>
                  <a:pt x="239267" y="0"/>
                </a:lnTo>
                <a:lnTo>
                  <a:pt x="0" y="0"/>
                </a:lnTo>
                <a:lnTo>
                  <a:pt x="0" y="21335"/>
                </a:lnTo>
                <a:close/>
              </a:path>
            </a:pathLst>
          </a:custGeom>
          <a:solidFill>
            <a:srgbClr val="EAF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4" name="object 3044"/>
          <p:cNvSpPr/>
          <p:nvPr/>
        </p:nvSpPr>
        <p:spPr>
          <a:xfrm>
            <a:off x="5050535" y="7446264"/>
            <a:ext cx="239395" cy="22860"/>
          </a:xfrm>
          <a:custGeom>
            <a:avLst/>
            <a:gdLst/>
            <a:ahLst/>
            <a:cxnLst/>
            <a:rect l="l" t="t" r="r" b="b"/>
            <a:pathLst>
              <a:path w="239395" h="22859">
                <a:moveTo>
                  <a:pt x="0" y="22859"/>
                </a:moveTo>
                <a:lnTo>
                  <a:pt x="239267" y="22859"/>
                </a:lnTo>
                <a:lnTo>
                  <a:pt x="239267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AF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5" name="object 3045"/>
          <p:cNvSpPr/>
          <p:nvPr/>
        </p:nvSpPr>
        <p:spPr>
          <a:xfrm>
            <a:off x="5050535" y="7421880"/>
            <a:ext cx="239395" cy="24765"/>
          </a:xfrm>
          <a:custGeom>
            <a:avLst/>
            <a:gdLst/>
            <a:ahLst/>
            <a:cxnLst/>
            <a:rect l="l" t="t" r="r" b="b"/>
            <a:pathLst>
              <a:path w="239395" h="24765">
                <a:moveTo>
                  <a:pt x="0" y="24384"/>
                </a:moveTo>
                <a:lnTo>
                  <a:pt x="239267" y="24384"/>
                </a:lnTo>
                <a:lnTo>
                  <a:pt x="239267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BFE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6" name="object 3046"/>
          <p:cNvSpPr/>
          <p:nvPr/>
        </p:nvSpPr>
        <p:spPr>
          <a:xfrm>
            <a:off x="5050535" y="7402068"/>
            <a:ext cx="239395" cy="20320"/>
          </a:xfrm>
          <a:custGeom>
            <a:avLst/>
            <a:gdLst/>
            <a:ahLst/>
            <a:cxnLst/>
            <a:rect l="l" t="t" r="r" b="b"/>
            <a:pathLst>
              <a:path w="239395" h="20320">
                <a:moveTo>
                  <a:pt x="0" y="19811"/>
                </a:moveTo>
                <a:lnTo>
                  <a:pt x="239267" y="19811"/>
                </a:lnTo>
                <a:lnTo>
                  <a:pt x="239267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BF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7" name="object 3047"/>
          <p:cNvSpPr/>
          <p:nvPr/>
        </p:nvSpPr>
        <p:spPr>
          <a:xfrm>
            <a:off x="5050535" y="739749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B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8" name="object 3048"/>
          <p:cNvSpPr/>
          <p:nvPr/>
        </p:nvSpPr>
        <p:spPr>
          <a:xfrm>
            <a:off x="5050535" y="738835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ECFE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9" name="object 3049"/>
          <p:cNvSpPr/>
          <p:nvPr/>
        </p:nvSpPr>
        <p:spPr>
          <a:xfrm>
            <a:off x="5050535" y="7367016"/>
            <a:ext cx="239395" cy="17145"/>
          </a:xfrm>
          <a:custGeom>
            <a:avLst/>
            <a:gdLst/>
            <a:ahLst/>
            <a:cxnLst/>
            <a:rect l="l" t="t" r="r" b="b"/>
            <a:pathLst>
              <a:path w="239395" h="17145">
                <a:moveTo>
                  <a:pt x="0" y="16763"/>
                </a:moveTo>
                <a:lnTo>
                  <a:pt x="239267" y="16763"/>
                </a:lnTo>
                <a:lnTo>
                  <a:pt x="239267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ECFE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0" name="object 3050"/>
          <p:cNvSpPr/>
          <p:nvPr/>
        </p:nvSpPr>
        <p:spPr>
          <a:xfrm>
            <a:off x="5050535" y="736244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C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1" name="object 3051"/>
          <p:cNvSpPr/>
          <p:nvPr/>
        </p:nvSpPr>
        <p:spPr>
          <a:xfrm>
            <a:off x="5050535" y="735330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EDFE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2" name="object 3052"/>
          <p:cNvSpPr/>
          <p:nvPr/>
        </p:nvSpPr>
        <p:spPr>
          <a:xfrm>
            <a:off x="5050535" y="7328916"/>
            <a:ext cx="239395" cy="20320"/>
          </a:xfrm>
          <a:custGeom>
            <a:avLst/>
            <a:gdLst/>
            <a:ahLst/>
            <a:cxnLst/>
            <a:rect l="l" t="t" r="r" b="b"/>
            <a:pathLst>
              <a:path w="239395" h="20320">
                <a:moveTo>
                  <a:pt x="0" y="19811"/>
                </a:moveTo>
                <a:lnTo>
                  <a:pt x="239267" y="19811"/>
                </a:lnTo>
                <a:lnTo>
                  <a:pt x="239267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EDFE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3" name="object 3053"/>
          <p:cNvSpPr/>
          <p:nvPr/>
        </p:nvSpPr>
        <p:spPr>
          <a:xfrm>
            <a:off x="5050535" y="7304532"/>
            <a:ext cx="239395" cy="24765"/>
          </a:xfrm>
          <a:custGeom>
            <a:avLst/>
            <a:gdLst/>
            <a:ahLst/>
            <a:cxnLst/>
            <a:rect l="l" t="t" r="r" b="b"/>
            <a:pathLst>
              <a:path w="239395" h="24765">
                <a:moveTo>
                  <a:pt x="0" y="24384"/>
                </a:moveTo>
                <a:lnTo>
                  <a:pt x="239267" y="24384"/>
                </a:lnTo>
                <a:lnTo>
                  <a:pt x="239267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EDFE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4" name="object 3054"/>
          <p:cNvSpPr/>
          <p:nvPr/>
        </p:nvSpPr>
        <p:spPr>
          <a:xfrm>
            <a:off x="5050535" y="7281671"/>
            <a:ext cx="239395" cy="22860"/>
          </a:xfrm>
          <a:custGeom>
            <a:avLst/>
            <a:gdLst/>
            <a:ahLst/>
            <a:cxnLst/>
            <a:rect l="l" t="t" r="r" b="b"/>
            <a:pathLst>
              <a:path w="239395" h="22859">
                <a:moveTo>
                  <a:pt x="0" y="22859"/>
                </a:moveTo>
                <a:lnTo>
                  <a:pt x="239267" y="22859"/>
                </a:lnTo>
                <a:lnTo>
                  <a:pt x="239267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EFE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5" name="object 3055"/>
          <p:cNvSpPr/>
          <p:nvPr/>
        </p:nvSpPr>
        <p:spPr>
          <a:xfrm>
            <a:off x="5050535" y="7260335"/>
            <a:ext cx="239395" cy="21590"/>
          </a:xfrm>
          <a:custGeom>
            <a:avLst/>
            <a:gdLst/>
            <a:ahLst/>
            <a:cxnLst/>
            <a:rect l="l" t="t" r="r" b="b"/>
            <a:pathLst>
              <a:path w="239395" h="21590">
                <a:moveTo>
                  <a:pt x="0" y="21336"/>
                </a:moveTo>
                <a:lnTo>
                  <a:pt x="239267" y="21336"/>
                </a:lnTo>
                <a:lnTo>
                  <a:pt x="239267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EEF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6" name="object 3056"/>
          <p:cNvSpPr/>
          <p:nvPr/>
        </p:nvSpPr>
        <p:spPr>
          <a:xfrm>
            <a:off x="5050535" y="725652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7620">
            <a:solidFill>
              <a:srgbClr val="EE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7" name="object 3057"/>
          <p:cNvSpPr/>
          <p:nvPr/>
        </p:nvSpPr>
        <p:spPr>
          <a:xfrm>
            <a:off x="5050535" y="724814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FF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8" name="object 3058"/>
          <p:cNvSpPr/>
          <p:nvPr/>
        </p:nvSpPr>
        <p:spPr>
          <a:xfrm>
            <a:off x="5050535" y="7225284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8"/>
                </a:moveTo>
                <a:lnTo>
                  <a:pt x="239267" y="18288"/>
                </a:lnTo>
                <a:lnTo>
                  <a:pt x="239267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EFFE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9" name="object 3059"/>
          <p:cNvSpPr/>
          <p:nvPr/>
        </p:nvSpPr>
        <p:spPr>
          <a:xfrm>
            <a:off x="5050535" y="722071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3">
            <a:solidFill>
              <a:srgbClr val="EF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0" name="object 3060"/>
          <p:cNvSpPr/>
          <p:nvPr/>
        </p:nvSpPr>
        <p:spPr>
          <a:xfrm>
            <a:off x="5050535" y="721233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7620">
            <a:solidFill>
              <a:srgbClr val="F0FE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1" name="object 3061"/>
          <p:cNvSpPr/>
          <p:nvPr/>
        </p:nvSpPr>
        <p:spPr>
          <a:xfrm>
            <a:off x="5050535" y="7187184"/>
            <a:ext cx="239395" cy="21590"/>
          </a:xfrm>
          <a:custGeom>
            <a:avLst/>
            <a:gdLst/>
            <a:ahLst/>
            <a:cxnLst/>
            <a:rect l="l" t="t" r="r" b="b"/>
            <a:pathLst>
              <a:path w="239395" h="21590">
                <a:moveTo>
                  <a:pt x="0" y="21336"/>
                </a:moveTo>
                <a:lnTo>
                  <a:pt x="239267" y="21336"/>
                </a:lnTo>
                <a:lnTo>
                  <a:pt x="239267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0FE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2" name="object 3062"/>
          <p:cNvSpPr/>
          <p:nvPr/>
        </p:nvSpPr>
        <p:spPr>
          <a:xfrm>
            <a:off x="5050535" y="718413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6095">
            <a:solidFill>
              <a:srgbClr val="F0FE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3" name="object 3063"/>
          <p:cNvSpPr/>
          <p:nvPr/>
        </p:nvSpPr>
        <p:spPr>
          <a:xfrm>
            <a:off x="5050535" y="7164323"/>
            <a:ext cx="239395" cy="17145"/>
          </a:xfrm>
          <a:custGeom>
            <a:avLst/>
            <a:gdLst/>
            <a:ahLst/>
            <a:cxnLst/>
            <a:rect l="l" t="t" r="r" b="b"/>
            <a:pathLst>
              <a:path w="239395" h="17145">
                <a:moveTo>
                  <a:pt x="0" y="16763"/>
                </a:moveTo>
                <a:lnTo>
                  <a:pt x="239267" y="16763"/>
                </a:lnTo>
                <a:lnTo>
                  <a:pt x="239267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1FE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4" name="object 3064"/>
          <p:cNvSpPr/>
          <p:nvPr/>
        </p:nvSpPr>
        <p:spPr>
          <a:xfrm>
            <a:off x="5050535" y="7146035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8"/>
                </a:moveTo>
                <a:lnTo>
                  <a:pt x="239267" y="18288"/>
                </a:lnTo>
                <a:lnTo>
                  <a:pt x="239267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1FF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5" name="object 3065"/>
          <p:cNvSpPr/>
          <p:nvPr/>
        </p:nvSpPr>
        <p:spPr>
          <a:xfrm>
            <a:off x="5050535" y="714298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6096">
            <a:solidFill>
              <a:srgbClr val="F2FF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6" name="object 3066"/>
          <p:cNvSpPr/>
          <p:nvPr/>
        </p:nvSpPr>
        <p:spPr>
          <a:xfrm>
            <a:off x="5050535" y="7120128"/>
            <a:ext cx="239395" cy="20320"/>
          </a:xfrm>
          <a:custGeom>
            <a:avLst/>
            <a:gdLst/>
            <a:ahLst/>
            <a:cxnLst/>
            <a:rect l="l" t="t" r="r" b="b"/>
            <a:pathLst>
              <a:path w="239395" h="20320">
                <a:moveTo>
                  <a:pt x="0" y="19811"/>
                </a:moveTo>
                <a:lnTo>
                  <a:pt x="239267" y="19811"/>
                </a:lnTo>
                <a:lnTo>
                  <a:pt x="239267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2FF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7" name="object 3067"/>
          <p:cNvSpPr/>
          <p:nvPr/>
        </p:nvSpPr>
        <p:spPr>
          <a:xfrm>
            <a:off x="5050535" y="7101840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8"/>
                </a:moveTo>
                <a:lnTo>
                  <a:pt x="239267" y="18288"/>
                </a:lnTo>
                <a:lnTo>
                  <a:pt x="239267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2FF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8" name="object 3068"/>
          <p:cNvSpPr/>
          <p:nvPr/>
        </p:nvSpPr>
        <p:spPr>
          <a:xfrm>
            <a:off x="5050535" y="709726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9144">
            <a:solidFill>
              <a:srgbClr val="F2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9" name="object 3069"/>
          <p:cNvSpPr/>
          <p:nvPr/>
        </p:nvSpPr>
        <p:spPr>
          <a:xfrm>
            <a:off x="5050535" y="708888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7619">
            <a:solidFill>
              <a:srgbClr val="F3FF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0" name="object 3070"/>
          <p:cNvSpPr/>
          <p:nvPr/>
        </p:nvSpPr>
        <p:spPr>
          <a:xfrm>
            <a:off x="5050535" y="7066788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8"/>
                </a:moveTo>
                <a:lnTo>
                  <a:pt x="239267" y="18288"/>
                </a:lnTo>
                <a:lnTo>
                  <a:pt x="239267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3F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1" name="object 3071"/>
          <p:cNvSpPr/>
          <p:nvPr/>
        </p:nvSpPr>
        <p:spPr>
          <a:xfrm>
            <a:off x="5050535" y="7045452"/>
            <a:ext cx="239395" cy="21590"/>
          </a:xfrm>
          <a:custGeom>
            <a:avLst/>
            <a:gdLst/>
            <a:ahLst/>
            <a:cxnLst/>
            <a:rect l="l" t="t" r="r" b="b"/>
            <a:pathLst>
              <a:path w="239395" h="21590">
                <a:moveTo>
                  <a:pt x="0" y="21336"/>
                </a:moveTo>
                <a:lnTo>
                  <a:pt x="239267" y="21336"/>
                </a:lnTo>
                <a:lnTo>
                  <a:pt x="239267" y="0"/>
                </a:lnTo>
                <a:lnTo>
                  <a:pt x="0" y="0"/>
                </a:lnTo>
                <a:lnTo>
                  <a:pt x="0" y="21336"/>
                </a:lnTo>
                <a:close/>
              </a:path>
            </a:pathLst>
          </a:custGeom>
          <a:solidFill>
            <a:srgbClr val="F3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2" name="object 3072"/>
          <p:cNvSpPr/>
          <p:nvPr/>
        </p:nvSpPr>
        <p:spPr>
          <a:xfrm>
            <a:off x="5050535" y="7043166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4572">
            <a:solidFill>
              <a:srgbClr val="F3FF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3" name="object 3073"/>
          <p:cNvSpPr/>
          <p:nvPr/>
        </p:nvSpPr>
        <p:spPr>
          <a:xfrm>
            <a:off x="5050535" y="7022592"/>
            <a:ext cx="239395" cy="18415"/>
          </a:xfrm>
          <a:custGeom>
            <a:avLst/>
            <a:gdLst/>
            <a:ahLst/>
            <a:cxnLst/>
            <a:rect l="l" t="t" r="r" b="b"/>
            <a:pathLst>
              <a:path w="239395" h="18415">
                <a:moveTo>
                  <a:pt x="0" y="18288"/>
                </a:moveTo>
                <a:lnTo>
                  <a:pt x="239267" y="18288"/>
                </a:lnTo>
                <a:lnTo>
                  <a:pt x="239267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4F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4" name="object 3074"/>
          <p:cNvSpPr/>
          <p:nvPr/>
        </p:nvSpPr>
        <p:spPr>
          <a:xfrm>
            <a:off x="5050535" y="7005828"/>
            <a:ext cx="239395" cy="17145"/>
          </a:xfrm>
          <a:custGeom>
            <a:avLst/>
            <a:gdLst/>
            <a:ahLst/>
            <a:cxnLst/>
            <a:rect l="l" t="t" r="r" b="b"/>
            <a:pathLst>
              <a:path w="239395" h="17145">
                <a:moveTo>
                  <a:pt x="0" y="16763"/>
                </a:moveTo>
                <a:lnTo>
                  <a:pt x="239267" y="16763"/>
                </a:lnTo>
                <a:lnTo>
                  <a:pt x="239267" y="0"/>
                </a:lnTo>
                <a:lnTo>
                  <a:pt x="0" y="0"/>
                </a:lnTo>
                <a:lnTo>
                  <a:pt x="0" y="16763"/>
                </a:lnTo>
                <a:close/>
              </a:path>
            </a:pathLst>
          </a:custGeom>
          <a:solidFill>
            <a:srgbClr val="F4F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5" name="object 3075"/>
          <p:cNvSpPr/>
          <p:nvPr/>
        </p:nvSpPr>
        <p:spPr>
          <a:xfrm>
            <a:off x="5050535" y="7002780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 h="0">
                <a:moveTo>
                  <a:pt x="0" y="0"/>
                </a:moveTo>
                <a:lnTo>
                  <a:pt x="239267" y="0"/>
                </a:lnTo>
              </a:path>
            </a:pathLst>
          </a:custGeom>
          <a:ln w="6096">
            <a:solidFill>
              <a:srgbClr val="F5FF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6" name="object 3076"/>
          <p:cNvSpPr/>
          <p:nvPr/>
        </p:nvSpPr>
        <p:spPr>
          <a:xfrm>
            <a:off x="5050535" y="6984492"/>
            <a:ext cx="239395" cy="15240"/>
          </a:xfrm>
          <a:custGeom>
            <a:avLst/>
            <a:gdLst/>
            <a:ahLst/>
            <a:cxnLst/>
            <a:rect l="l" t="t" r="r" b="b"/>
            <a:pathLst>
              <a:path w="239395" h="15240">
                <a:moveTo>
                  <a:pt x="0" y="15240"/>
                </a:moveTo>
                <a:lnTo>
                  <a:pt x="239267" y="15240"/>
                </a:lnTo>
                <a:lnTo>
                  <a:pt x="239267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5FF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7" name="object 3077"/>
          <p:cNvSpPr/>
          <p:nvPr/>
        </p:nvSpPr>
        <p:spPr>
          <a:xfrm>
            <a:off x="5052059" y="6986016"/>
            <a:ext cx="236220" cy="1134110"/>
          </a:xfrm>
          <a:custGeom>
            <a:avLst/>
            <a:gdLst/>
            <a:ahLst/>
            <a:cxnLst/>
            <a:rect l="l" t="t" r="r" b="b"/>
            <a:pathLst>
              <a:path w="236220" h="1134109">
                <a:moveTo>
                  <a:pt x="236219" y="0"/>
                </a:moveTo>
                <a:lnTo>
                  <a:pt x="0" y="0"/>
                </a:lnTo>
                <a:lnTo>
                  <a:pt x="0" y="1133855"/>
                </a:lnTo>
                <a:lnTo>
                  <a:pt x="236219" y="1133855"/>
                </a:lnTo>
                <a:lnTo>
                  <a:pt x="236219" y="1130807"/>
                </a:lnTo>
                <a:lnTo>
                  <a:pt x="4572" y="1130807"/>
                </a:lnTo>
                <a:lnTo>
                  <a:pt x="1524" y="1127759"/>
                </a:lnTo>
                <a:lnTo>
                  <a:pt x="4572" y="1127759"/>
                </a:lnTo>
                <a:lnTo>
                  <a:pt x="4572" y="4571"/>
                </a:lnTo>
                <a:lnTo>
                  <a:pt x="1524" y="4571"/>
                </a:lnTo>
                <a:lnTo>
                  <a:pt x="4572" y="3047"/>
                </a:lnTo>
                <a:lnTo>
                  <a:pt x="236219" y="3047"/>
                </a:lnTo>
                <a:lnTo>
                  <a:pt x="236219" y="0"/>
                </a:lnTo>
                <a:close/>
              </a:path>
              <a:path w="236220" h="1134109">
                <a:moveTo>
                  <a:pt x="4572" y="1127759"/>
                </a:moveTo>
                <a:lnTo>
                  <a:pt x="1524" y="1127759"/>
                </a:lnTo>
                <a:lnTo>
                  <a:pt x="4572" y="1130807"/>
                </a:lnTo>
                <a:lnTo>
                  <a:pt x="4572" y="1127759"/>
                </a:lnTo>
                <a:close/>
              </a:path>
              <a:path w="236220" h="1134109">
                <a:moveTo>
                  <a:pt x="231648" y="1127759"/>
                </a:moveTo>
                <a:lnTo>
                  <a:pt x="4572" y="1127759"/>
                </a:lnTo>
                <a:lnTo>
                  <a:pt x="4572" y="1130807"/>
                </a:lnTo>
                <a:lnTo>
                  <a:pt x="231648" y="1130807"/>
                </a:lnTo>
                <a:lnTo>
                  <a:pt x="231648" y="1127759"/>
                </a:lnTo>
                <a:close/>
              </a:path>
              <a:path w="236220" h="1134109">
                <a:moveTo>
                  <a:pt x="231648" y="3047"/>
                </a:moveTo>
                <a:lnTo>
                  <a:pt x="231648" y="1130807"/>
                </a:lnTo>
                <a:lnTo>
                  <a:pt x="234695" y="1127759"/>
                </a:lnTo>
                <a:lnTo>
                  <a:pt x="236219" y="1127759"/>
                </a:lnTo>
                <a:lnTo>
                  <a:pt x="236219" y="4571"/>
                </a:lnTo>
                <a:lnTo>
                  <a:pt x="234695" y="4571"/>
                </a:lnTo>
                <a:lnTo>
                  <a:pt x="231648" y="3047"/>
                </a:lnTo>
                <a:close/>
              </a:path>
              <a:path w="236220" h="1134109">
                <a:moveTo>
                  <a:pt x="236219" y="1127759"/>
                </a:moveTo>
                <a:lnTo>
                  <a:pt x="234695" y="1127759"/>
                </a:lnTo>
                <a:lnTo>
                  <a:pt x="231648" y="1130807"/>
                </a:lnTo>
                <a:lnTo>
                  <a:pt x="236219" y="1130807"/>
                </a:lnTo>
                <a:lnTo>
                  <a:pt x="236219" y="1127759"/>
                </a:lnTo>
                <a:close/>
              </a:path>
              <a:path w="236220" h="1134109">
                <a:moveTo>
                  <a:pt x="4572" y="3047"/>
                </a:moveTo>
                <a:lnTo>
                  <a:pt x="1524" y="4571"/>
                </a:lnTo>
                <a:lnTo>
                  <a:pt x="4572" y="4571"/>
                </a:lnTo>
                <a:lnTo>
                  <a:pt x="4572" y="3047"/>
                </a:lnTo>
                <a:close/>
              </a:path>
              <a:path w="236220" h="1134109">
                <a:moveTo>
                  <a:pt x="231648" y="3047"/>
                </a:moveTo>
                <a:lnTo>
                  <a:pt x="4572" y="3047"/>
                </a:lnTo>
                <a:lnTo>
                  <a:pt x="4572" y="4571"/>
                </a:lnTo>
                <a:lnTo>
                  <a:pt x="231648" y="4571"/>
                </a:lnTo>
                <a:lnTo>
                  <a:pt x="231648" y="3047"/>
                </a:lnTo>
                <a:close/>
              </a:path>
              <a:path w="236220" h="1134109">
                <a:moveTo>
                  <a:pt x="236219" y="3047"/>
                </a:moveTo>
                <a:lnTo>
                  <a:pt x="231648" y="3047"/>
                </a:lnTo>
                <a:lnTo>
                  <a:pt x="234695" y="4571"/>
                </a:lnTo>
                <a:lnTo>
                  <a:pt x="236219" y="4571"/>
                </a:lnTo>
                <a:lnTo>
                  <a:pt x="236219" y="3047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8" name="object 3078"/>
          <p:cNvSpPr/>
          <p:nvPr/>
        </p:nvSpPr>
        <p:spPr>
          <a:xfrm>
            <a:off x="5074920" y="721309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4487" y="0"/>
                </a:moveTo>
                <a:lnTo>
                  <a:pt x="57864" y="7477"/>
                </a:lnTo>
                <a:lnTo>
                  <a:pt x="27812" y="27813"/>
                </a:lnTo>
                <a:lnTo>
                  <a:pt x="7477" y="57864"/>
                </a:lnTo>
                <a:lnTo>
                  <a:pt x="0" y="94488"/>
                </a:lnTo>
                <a:lnTo>
                  <a:pt x="7477" y="131992"/>
                </a:lnTo>
                <a:lnTo>
                  <a:pt x="27812" y="162496"/>
                </a:lnTo>
                <a:lnTo>
                  <a:pt x="57864" y="182999"/>
                </a:lnTo>
                <a:lnTo>
                  <a:pt x="94487" y="190500"/>
                </a:lnTo>
                <a:lnTo>
                  <a:pt x="131992" y="182999"/>
                </a:lnTo>
                <a:lnTo>
                  <a:pt x="162496" y="162496"/>
                </a:lnTo>
                <a:lnTo>
                  <a:pt x="182999" y="131992"/>
                </a:lnTo>
                <a:lnTo>
                  <a:pt x="190500" y="94488"/>
                </a:lnTo>
                <a:lnTo>
                  <a:pt x="182999" y="57864"/>
                </a:lnTo>
                <a:lnTo>
                  <a:pt x="162496" y="27813"/>
                </a:lnTo>
                <a:lnTo>
                  <a:pt x="131992" y="7477"/>
                </a:lnTo>
                <a:lnTo>
                  <a:pt x="9448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9" name="object 3079"/>
          <p:cNvSpPr/>
          <p:nvPr/>
        </p:nvSpPr>
        <p:spPr>
          <a:xfrm>
            <a:off x="5068823" y="7205471"/>
            <a:ext cx="203200" cy="204470"/>
          </a:xfrm>
          <a:custGeom>
            <a:avLst/>
            <a:gdLst/>
            <a:ahLst/>
            <a:cxnLst/>
            <a:rect l="l" t="t" r="r" b="b"/>
            <a:pathLst>
              <a:path w="203200" h="204470">
                <a:moveTo>
                  <a:pt x="100584" y="0"/>
                </a:moveTo>
                <a:lnTo>
                  <a:pt x="91439" y="1523"/>
                </a:lnTo>
                <a:lnTo>
                  <a:pt x="80772" y="3047"/>
                </a:lnTo>
                <a:lnTo>
                  <a:pt x="70103" y="6095"/>
                </a:lnTo>
                <a:lnTo>
                  <a:pt x="60960" y="9143"/>
                </a:lnTo>
                <a:lnTo>
                  <a:pt x="53339" y="13715"/>
                </a:lnTo>
                <a:lnTo>
                  <a:pt x="44196" y="18287"/>
                </a:lnTo>
                <a:lnTo>
                  <a:pt x="28955" y="30479"/>
                </a:lnTo>
                <a:lnTo>
                  <a:pt x="16763" y="45719"/>
                </a:lnTo>
                <a:lnTo>
                  <a:pt x="12191" y="54863"/>
                </a:lnTo>
                <a:lnTo>
                  <a:pt x="7620" y="62483"/>
                </a:lnTo>
                <a:lnTo>
                  <a:pt x="4572" y="73151"/>
                </a:lnTo>
                <a:lnTo>
                  <a:pt x="1524" y="82295"/>
                </a:lnTo>
                <a:lnTo>
                  <a:pt x="0" y="92963"/>
                </a:lnTo>
                <a:lnTo>
                  <a:pt x="0" y="112775"/>
                </a:lnTo>
                <a:lnTo>
                  <a:pt x="1524" y="123443"/>
                </a:lnTo>
                <a:lnTo>
                  <a:pt x="16763" y="160019"/>
                </a:lnTo>
                <a:lnTo>
                  <a:pt x="44196" y="187451"/>
                </a:lnTo>
                <a:lnTo>
                  <a:pt x="80772" y="202691"/>
                </a:lnTo>
                <a:lnTo>
                  <a:pt x="91439" y="204215"/>
                </a:lnTo>
                <a:lnTo>
                  <a:pt x="112775" y="204215"/>
                </a:lnTo>
                <a:lnTo>
                  <a:pt x="121920" y="202691"/>
                </a:lnTo>
                <a:lnTo>
                  <a:pt x="132587" y="199643"/>
                </a:lnTo>
                <a:lnTo>
                  <a:pt x="141731" y="196595"/>
                </a:lnTo>
                <a:lnTo>
                  <a:pt x="149351" y="192023"/>
                </a:lnTo>
                <a:lnTo>
                  <a:pt x="100584" y="192023"/>
                </a:lnTo>
                <a:lnTo>
                  <a:pt x="91439" y="190500"/>
                </a:lnTo>
                <a:lnTo>
                  <a:pt x="83820" y="188975"/>
                </a:lnTo>
                <a:lnTo>
                  <a:pt x="74675" y="187451"/>
                </a:lnTo>
                <a:lnTo>
                  <a:pt x="59436" y="181355"/>
                </a:lnTo>
                <a:lnTo>
                  <a:pt x="27431" y="152400"/>
                </a:lnTo>
                <a:lnTo>
                  <a:pt x="16763" y="128015"/>
                </a:lnTo>
                <a:lnTo>
                  <a:pt x="13715" y="120395"/>
                </a:lnTo>
                <a:lnTo>
                  <a:pt x="12191" y="111251"/>
                </a:lnTo>
                <a:lnTo>
                  <a:pt x="12191" y="92963"/>
                </a:lnTo>
                <a:lnTo>
                  <a:pt x="13715" y="83819"/>
                </a:lnTo>
                <a:lnTo>
                  <a:pt x="16763" y="76200"/>
                </a:lnTo>
                <a:lnTo>
                  <a:pt x="19812" y="67055"/>
                </a:lnTo>
                <a:lnTo>
                  <a:pt x="22860" y="59435"/>
                </a:lnTo>
                <a:lnTo>
                  <a:pt x="27431" y="51815"/>
                </a:lnTo>
                <a:lnTo>
                  <a:pt x="33527" y="45719"/>
                </a:lnTo>
                <a:lnTo>
                  <a:pt x="38100" y="39623"/>
                </a:lnTo>
                <a:lnTo>
                  <a:pt x="74675" y="16763"/>
                </a:lnTo>
                <a:lnTo>
                  <a:pt x="92963" y="13715"/>
                </a:lnTo>
                <a:lnTo>
                  <a:pt x="151637" y="13715"/>
                </a:lnTo>
                <a:lnTo>
                  <a:pt x="149351" y="12191"/>
                </a:lnTo>
                <a:lnTo>
                  <a:pt x="140208" y="9143"/>
                </a:lnTo>
                <a:lnTo>
                  <a:pt x="131063" y="4571"/>
                </a:lnTo>
                <a:lnTo>
                  <a:pt x="121920" y="3047"/>
                </a:lnTo>
                <a:lnTo>
                  <a:pt x="100584" y="0"/>
                </a:lnTo>
                <a:close/>
              </a:path>
              <a:path w="203200" h="204470">
                <a:moveTo>
                  <a:pt x="151637" y="13715"/>
                </a:moveTo>
                <a:lnTo>
                  <a:pt x="111251" y="13715"/>
                </a:lnTo>
                <a:lnTo>
                  <a:pt x="120396" y="15239"/>
                </a:lnTo>
                <a:lnTo>
                  <a:pt x="128015" y="16763"/>
                </a:lnTo>
                <a:lnTo>
                  <a:pt x="135636" y="19811"/>
                </a:lnTo>
                <a:lnTo>
                  <a:pt x="144779" y="24383"/>
                </a:lnTo>
                <a:lnTo>
                  <a:pt x="150875" y="28955"/>
                </a:lnTo>
                <a:lnTo>
                  <a:pt x="158496" y="33527"/>
                </a:lnTo>
                <a:lnTo>
                  <a:pt x="185927" y="76200"/>
                </a:lnTo>
                <a:lnTo>
                  <a:pt x="190500" y="94487"/>
                </a:lnTo>
                <a:lnTo>
                  <a:pt x="190500" y="111251"/>
                </a:lnTo>
                <a:lnTo>
                  <a:pt x="175260" y="152400"/>
                </a:lnTo>
                <a:lnTo>
                  <a:pt x="169163" y="160019"/>
                </a:lnTo>
                <a:lnTo>
                  <a:pt x="164591" y="166115"/>
                </a:lnTo>
                <a:lnTo>
                  <a:pt x="158496" y="170687"/>
                </a:lnTo>
                <a:lnTo>
                  <a:pt x="150875" y="176783"/>
                </a:lnTo>
                <a:lnTo>
                  <a:pt x="143255" y="181355"/>
                </a:lnTo>
                <a:lnTo>
                  <a:pt x="128015" y="187451"/>
                </a:lnTo>
                <a:lnTo>
                  <a:pt x="118872" y="190500"/>
                </a:lnTo>
                <a:lnTo>
                  <a:pt x="109727" y="190500"/>
                </a:lnTo>
                <a:lnTo>
                  <a:pt x="100584" y="192023"/>
                </a:lnTo>
                <a:lnTo>
                  <a:pt x="149351" y="192023"/>
                </a:lnTo>
                <a:lnTo>
                  <a:pt x="158496" y="185927"/>
                </a:lnTo>
                <a:lnTo>
                  <a:pt x="166115" y="181355"/>
                </a:lnTo>
                <a:lnTo>
                  <a:pt x="190500" y="150875"/>
                </a:lnTo>
                <a:lnTo>
                  <a:pt x="202691" y="112775"/>
                </a:lnTo>
                <a:lnTo>
                  <a:pt x="202691" y="91439"/>
                </a:lnTo>
                <a:lnTo>
                  <a:pt x="190500" y="53339"/>
                </a:lnTo>
                <a:lnTo>
                  <a:pt x="158496" y="18287"/>
                </a:lnTo>
                <a:lnTo>
                  <a:pt x="151637" y="13715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0" name="object 3080"/>
          <p:cNvSpPr/>
          <p:nvPr/>
        </p:nvSpPr>
        <p:spPr>
          <a:xfrm>
            <a:off x="5074920" y="76687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4487" y="0"/>
                </a:moveTo>
                <a:lnTo>
                  <a:pt x="57864" y="7477"/>
                </a:lnTo>
                <a:lnTo>
                  <a:pt x="27812" y="27812"/>
                </a:lnTo>
                <a:lnTo>
                  <a:pt x="7477" y="57864"/>
                </a:lnTo>
                <a:lnTo>
                  <a:pt x="0" y="94487"/>
                </a:lnTo>
                <a:lnTo>
                  <a:pt x="7477" y="131992"/>
                </a:lnTo>
                <a:lnTo>
                  <a:pt x="27812" y="162496"/>
                </a:lnTo>
                <a:lnTo>
                  <a:pt x="57864" y="182999"/>
                </a:lnTo>
                <a:lnTo>
                  <a:pt x="94487" y="190499"/>
                </a:lnTo>
                <a:lnTo>
                  <a:pt x="131992" y="182999"/>
                </a:lnTo>
                <a:lnTo>
                  <a:pt x="162496" y="162496"/>
                </a:lnTo>
                <a:lnTo>
                  <a:pt x="182999" y="131992"/>
                </a:lnTo>
                <a:lnTo>
                  <a:pt x="190500" y="94487"/>
                </a:lnTo>
                <a:lnTo>
                  <a:pt x="182999" y="57864"/>
                </a:lnTo>
                <a:lnTo>
                  <a:pt x="162496" y="27812"/>
                </a:lnTo>
                <a:lnTo>
                  <a:pt x="131992" y="7477"/>
                </a:lnTo>
                <a:lnTo>
                  <a:pt x="94487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1" name="object 3081"/>
          <p:cNvSpPr/>
          <p:nvPr/>
        </p:nvSpPr>
        <p:spPr>
          <a:xfrm>
            <a:off x="5068823" y="7662671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11251" y="0"/>
                </a:moveTo>
                <a:lnTo>
                  <a:pt x="91439" y="0"/>
                </a:lnTo>
                <a:lnTo>
                  <a:pt x="80772" y="1523"/>
                </a:lnTo>
                <a:lnTo>
                  <a:pt x="70103" y="4571"/>
                </a:lnTo>
                <a:lnTo>
                  <a:pt x="60960" y="7619"/>
                </a:lnTo>
                <a:lnTo>
                  <a:pt x="53339" y="12191"/>
                </a:lnTo>
                <a:lnTo>
                  <a:pt x="44196" y="16763"/>
                </a:lnTo>
                <a:lnTo>
                  <a:pt x="16763" y="44195"/>
                </a:lnTo>
                <a:lnTo>
                  <a:pt x="1524" y="80771"/>
                </a:lnTo>
                <a:lnTo>
                  <a:pt x="0" y="91439"/>
                </a:lnTo>
                <a:lnTo>
                  <a:pt x="0" y="111251"/>
                </a:lnTo>
                <a:lnTo>
                  <a:pt x="1524" y="121919"/>
                </a:lnTo>
                <a:lnTo>
                  <a:pt x="4572" y="131063"/>
                </a:lnTo>
                <a:lnTo>
                  <a:pt x="7620" y="141731"/>
                </a:lnTo>
                <a:lnTo>
                  <a:pt x="12191" y="149351"/>
                </a:lnTo>
                <a:lnTo>
                  <a:pt x="16763" y="158495"/>
                </a:lnTo>
                <a:lnTo>
                  <a:pt x="28955" y="173735"/>
                </a:lnTo>
                <a:lnTo>
                  <a:pt x="44196" y="185927"/>
                </a:lnTo>
                <a:lnTo>
                  <a:pt x="62484" y="195071"/>
                </a:lnTo>
                <a:lnTo>
                  <a:pt x="80772" y="201167"/>
                </a:lnTo>
                <a:lnTo>
                  <a:pt x="91439" y="202691"/>
                </a:lnTo>
                <a:lnTo>
                  <a:pt x="112775" y="202691"/>
                </a:lnTo>
                <a:lnTo>
                  <a:pt x="121920" y="201167"/>
                </a:lnTo>
                <a:lnTo>
                  <a:pt x="132587" y="198119"/>
                </a:lnTo>
                <a:lnTo>
                  <a:pt x="141731" y="195071"/>
                </a:lnTo>
                <a:lnTo>
                  <a:pt x="149351" y="190499"/>
                </a:lnTo>
                <a:lnTo>
                  <a:pt x="100584" y="190499"/>
                </a:lnTo>
                <a:lnTo>
                  <a:pt x="91439" y="188975"/>
                </a:lnTo>
                <a:lnTo>
                  <a:pt x="83820" y="188975"/>
                </a:lnTo>
                <a:lnTo>
                  <a:pt x="74675" y="185927"/>
                </a:lnTo>
                <a:lnTo>
                  <a:pt x="32003" y="156971"/>
                </a:lnTo>
                <a:lnTo>
                  <a:pt x="13715" y="118871"/>
                </a:lnTo>
                <a:lnTo>
                  <a:pt x="12191" y="109727"/>
                </a:lnTo>
                <a:lnTo>
                  <a:pt x="12191" y="91439"/>
                </a:lnTo>
                <a:lnTo>
                  <a:pt x="13715" y="82295"/>
                </a:lnTo>
                <a:lnTo>
                  <a:pt x="16763" y="74675"/>
                </a:lnTo>
                <a:lnTo>
                  <a:pt x="19812" y="65531"/>
                </a:lnTo>
                <a:lnTo>
                  <a:pt x="22860" y="57911"/>
                </a:lnTo>
                <a:lnTo>
                  <a:pt x="27431" y="50291"/>
                </a:lnTo>
                <a:lnTo>
                  <a:pt x="33527" y="44195"/>
                </a:lnTo>
                <a:lnTo>
                  <a:pt x="38100" y="38099"/>
                </a:lnTo>
                <a:lnTo>
                  <a:pt x="74675" y="15239"/>
                </a:lnTo>
                <a:lnTo>
                  <a:pt x="92963" y="12191"/>
                </a:lnTo>
                <a:lnTo>
                  <a:pt x="149352" y="12191"/>
                </a:lnTo>
                <a:lnTo>
                  <a:pt x="131063" y="3047"/>
                </a:lnTo>
                <a:lnTo>
                  <a:pt x="121920" y="1523"/>
                </a:lnTo>
                <a:lnTo>
                  <a:pt x="111251" y="0"/>
                </a:lnTo>
                <a:close/>
              </a:path>
              <a:path w="203200" h="203200">
                <a:moveTo>
                  <a:pt x="149352" y="12191"/>
                </a:moveTo>
                <a:lnTo>
                  <a:pt x="111251" y="12191"/>
                </a:lnTo>
                <a:lnTo>
                  <a:pt x="120396" y="13715"/>
                </a:lnTo>
                <a:lnTo>
                  <a:pt x="135636" y="19811"/>
                </a:lnTo>
                <a:lnTo>
                  <a:pt x="144779" y="22859"/>
                </a:lnTo>
                <a:lnTo>
                  <a:pt x="150875" y="27431"/>
                </a:lnTo>
                <a:lnTo>
                  <a:pt x="158496" y="32003"/>
                </a:lnTo>
                <a:lnTo>
                  <a:pt x="185927" y="74675"/>
                </a:lnTo>
                <a:lnTo>
                  <a:pt x="190500" y="92963"/>
                </a:lnTo>
                <a:lnTo>
                  <a:pt x="190500" y="111251"/>
                </a:lnTo>
                <a:lnTo>
                  <a:pt x="175260" y="150875"/>
                </a:lnTo>
                <a:lnTo>
                  <a:pt x="169163" y="158495"/>
                </a:lnTo>
                <a:lnTo>
                  <a:pt x="164591" y="164591"/>
                </a:lnTo>
                <a:lnTo>
                  <a:pt x="158496" y="169163"/>
                </a:lnTo>
                <a:lnTo>
                  <a:pt x="150875" y="175259"/>
                </a:lnTo>
                <a:lnTo>
                  <a:pt x="143255" y="179831"/>
                </a:lnTo>
                <a:lnTo>
                  <a:pt x="128015" y="185927"/>
                </a:lnTo>
                <a:lnTo>
                  <a:pt x="118872" y="188975"/>
                </a:lnTo>
                <a:lnTo>
                  <a:pt x="109727" y="188975"/>
                </a:lnTo>
                <a:lnTo>
                  <a:pt x="100584" y="190499"/>
                </a:lnTo>
                <a:lnTo>
                  <a:pt x="149351" y="190499"/>
                </a:lnTo>
                <a:lnTo>
                  <a:pt x="158496" y="185927"/>
                </a:lnTo>
                <a:lnTo>
                  <a:pt x="185927" y="156971"/>
                </a:lnTo>
                <a:lnTo>
                  <a:pt x="201167" y="121919"/>
                </a:lnTo>
                <a:lnTo>
                  <a:pt x="202691" y="111251"/>
                </a:lnTo>
                <a:lnTo>
                  <a:pt x="202691" y="89915"/>
                </a:lnTo>
                <a:lnTo>
                  <a:pt x="190500" y="51815"/>
                </a:lnTo>
                <a:lnTo>
                  <a:pt x="158496" y="16763"/>
                </a:lnTo>
                <a:lnTo>
                  <a:pt x="149352" y="12191"/>
                </a:lnTo>
                <a:close/>
              </a:path>
            </a:pathLst>
          </a:custGeom>
          <a:solidFill>
            <a:srgbClr val="357D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2" name="object 3082"/>
          <p:cNvSpPr/>
          <p:nvPr/>
        </p:nvSpPr>
        <p:spPr>
          <a:xfrm>
            <a:off x="5068823" y="7431023"/>
            <a:ext cx="202691" cy="2042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83" name="object 3083"/>
          <p:cNvSpPr/>
          <p:nvPr/>
        </p:nvSpPr>
        <p:spPr>
          <a:xfrm>
            <a:off x="5076444" y="7885176"/>
            <a:ext cx="190500" cy="192405"/>
          </a:xfrm>
          <a:custGeom>
            <a:avLst/>
            <a:gdLst/>
            <a:ahLst/>
            <a:cxnLst/>
            <a:rect l="l" t="t" r="r" b="b"/>
            <a:pathLst>
              <a:path w="190500" h="192404">
                <a:moveTo>
                  <a:pt x="94487" y="0"/>
                </a:moveTo>
                <a:lnTo>
                  <a:pt x="57864" y="7500"/>
                </a:lnTo>
                <a:lnTo>
                  <a:pt x="27812" y="28003"/>
                </a:lnTo>
                <a:lnTo>
                  <a:pt x="7477" y="58507"/>
                </a:lnTo>
                <a:lnTo>
                  <a:pt x="0" y="96012"/>
                </a:lnTo>
                <a:lnTo>
                  <a:pt x="7477" y="132873"/>
                </a:lnTo>
                <a:lnTo>
                  <a:pt x="27813" y="163449"/>
                </a:lnTo>
                <a:lnTo>
                  <a:pt x="57864" y="184308"/>
                </a:lnTo>
                <a:lnTo>
                  <a:pt x="94487" y="192024"/>
                </a:lnTo>
                <a:lnTo>
                  <a:pt x="131992" y="184308"/>
                </a:lnTo>
                <a:lnTo>
                  <a:pt x="162496" y="163449"/>
                </a:lnTo>
                <a:lnTo>
                  <a:pt x="182999" y="132873"/>
                </a:lnTo>
                <a:lnTo>
                  <a:pt x="190500" y="96012"/>
                </a:lnTo>
                <a:lnTo>
                  <a:pt x="182999" y="58507"/>
                </a:lnTo>
                <a:lnTo>
                  <a:pt x="162496" y="28003"/>
                </a:lnTo>
                <a:lnTo>
                  <a:pt x="131992" y="7500"/>
                </a:lnTo>
                <a:lnTo>
                  <a:pt x="94487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4" name="object 3084"/>
          <p:cNvSpPr/>
          <p:nvPr/>
        </p:nvSpPr>
        <p:spPr>
          <a:xfrm>
            <a:off x="5068823" y="7879080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112775" y="0"/>
                </a:moveTo>
                <a:lnTo>
                  <a:pt x="102108" y="0"/>
                </a:lnTo>
                <a:lnTo>
                  <a:pt x="91439" y="1524"/>
                </a:lnTo>
                <a:lnTo>
                  <a:pt x="82296" y="3048"/>
                </a:lnTo>
                <a:lnTo>
                  <a:pt x="71627" y="4572"/>
                </a:lnTo>
                <a:lnTo>
                  <a:pt x="62484" y="9143"/>
                </a:lnTo>
                <a:lnTo>
                  <a:pt x="53339" y="12192"/>
                </a:lnTo>
                <a:lnTo>
                  <a:pt x="30479" y="30480"/>
                </a:lnTo>
                <a:lnTo>
                  <a:pt x="12191" y="53340"/>
                </a:lnTo>
                <a:lnTo>
                  <a:pt x="9143" y="62484"/>
                </a:lnTo>
                <a:lnTo>
                  <a:pt x="4572" y="71628"/>
                </a:lnTo>
                <a:lnTo>
                  <a:pt x="3048" y="82296"/>
                </a:lnTo>
                <a:lnTo>
                  <a:pt x="1524" y="91440"/>
                </a:lnTo>
                <a:lnTo>
                  <a:pt x="0" y="102108"/>
                </a:lnTo>
                <a:lnTo>
                  <a:pt x="13715" y="150875"/>
                </a:lnTo>
                <a:lnTo>
                  <a:pt x="38100" y="181356"/>
                </a:lnTo>
                <a:lnTo>
                  <a:pt x="45720" y="185928"/>
                </a:lnTo>
                <a:lnTo>
                  <a:pt x="54863" y="192024"/>
                </a:lnTo>
                <a:lnTo>
                  <a:pt x="62484" y="195072"/>
                </a:lnTo>
                <a:lnTo>
                  <a:pt x="73151" y="199644"/>
                </a:lnTo>
                <a:lnTo>
                  <a:pt x="82296" y="201168"/>
                </a:lnTo>
                <a:lnTo>
                  <a:pt x="92963" y="202692"/>
                </a:lnTo>
                <a:lnTo>
                  <a:pt x="102108" y="204216"/>
                </a:lnTo>
                <a:lnTo>
                  <a:pt x="123443" y="201168"/>
                </a:lnTo>
                <a:lnTo>
                  <a:pt x="132587" y="199644"/>
                </a:lnTo>
                <a:lnTo>
                  <a:pt x="141731" y="195072"/>
                </a:lnTo>
                <a:lnTo>
                  <a:pt x="150875" y="192024"/>
                </a:lnTo>
                <a:lnTo>
                  <a:pt x="153162" y="190500"/>
                </a:lnTo>
                <a:lnTo>
                  <a:pt x="92963" y="190500"/>
                </a:lnTo>
                <a:lnTo>
                  <a:pt x="83820" y="188975"/>
                </a:lnTo>
                <a:lnTo>
                  <a:pt x="45720" y="170687"/>
                </a:lnTo>
                <a:lnTo>
                  <a:pt x="28955" y="150875"/>
                </a:lnTo>
                <a:lnTo>
                  <a:pt x="24384" y="144780"/>
                </a:lnTo>
                <a:lnTo>
                  <a:pt x="19812" y="137160"/>
                </a:lnTo>
                <a:lnTo>
                  <a:pt x="16763" y="128016"/>
                </a:lnTo>
                <a:lnTo>
                  <a:pt x="15239" y="120396"/>
                </a:lnTo>
                <a:lnTo>
                  <a:pt x="13715" y="111252"/>
                </a:lnTo>
                <a:lnTo>
                  <a:pt x="13715" y="92964"/>
                </a:lnTo>
                <a:lnTo>
                  <a:pt x="28955" y="51816"/>
                </a:lnTo>
                <a:lnTo>
                  <a:pt x="60960" y="22860"/>
                </a:lnTo>
                <a:lnTo>
                  <a:pt x="85343" y="15240"/>
                </a:lnTo>
                <a:lnTo>
                  <a:pt x="92963" y="13716"/>
                </a:lnTo>
                <a:lnTo>
                  <a:pt x="153415" y="13716"/>
                </a:lnTo>
                <a:lnTo>
                  <a:pt x="150875" y="12192"/>
                </a:lnTo>
                <a:lnTo>
                  <a:pt x="141731" y="7620"/>
                </a:lnTo>
                <a:lnTo>
                  <a:pt x="132587" y="4572"/>
                </a:lnTo>
                <a:lnTo>
                  <a:pt x="121920" y="1524"/>
                </a:lnTo>
                <a:lnTo>
                  <a:pt x="112775" y="0"/>
                </a:lnTo>
                <a:close/>
              </a:path>
              <a:path w="204470" h="204470">
                <a:moveTo>
                  <a:pt x="153415" y="13716"/>
                </a:moveTo>
                <a:lnTo>
                  <a:pt x="111251" y="13716"/>
                </a:lnTo>
                <a:lnTo>
                  <a:pt x="129539" y="16764"/>
                </a:lnTo>
                <a:lnTo>
                  <a:pt x="137160" y="19812"/>
                </a:lnTo>
                <a:lnTo>
                  <a:pt x="152400" y="28956"/>
                </a:lnTo>
                <a:lnTo>
                  <a:pt x="158496" y="33528"/>
                </a:lnTo>
                <a:lnTo>
                  <a:pt x="166115" y="39624"/>
                </a:lnTo>
                <a:lnTo>
                  <a:pt x="170687" y="45720"/>
                </a:lnTo>
                <a:lnTo>
                  <a:pt x="176784" y="51816"/>
                </a:lnTo>
                <a:lnTo>
                  <a:pt x="192024" y="102108"/>
                </a:lnTo>
                <a:lnTo>
                  <a:pt x="187451" y="129540"/>
                </a:lnTo>
                <a:lnTo>
                  <a:pt x="152400" y="176784"/>
                </a:lnTo>
                <a:lnTo>
                  <a:pt x="144779" y="179831"/>
                </a:lnTo>
                <a:lnTo>
                  <a:pt x="137160" y="184404"/>
                </a:lnTo>
                <a:lnTo>
                  <a:pt x="128015" y="187452"/>
                </a:lnTo>
                <a:lnTo>
                  <a:pt x="120396" y="188975"/>
                </a:lnTo>
                <a:lnTo>
                  <a:pt x="111251" y="190500"/>
                </a:lnTo>
                <a:lnTo>
                  <a:pt x="153162" y="190500"/>
                </a:lnTo>
                <a:lnTo>
                  <a:pt x="187451" y="158496"/>
                </a:lnTo>
                <a:lnTo>
                  <a:pt x="202691" y="121920"/>
                </a:lnTo>
                <a:lnTo>
                  <a:pt x="204215" y="112775"/>
                </a:lnTo>
                <a:lnTo>
                  <a:pt x="204215" y="91440"/>
                </a:lnTo>
                <a:lnTo>
                  <a:pt x="202691" y="80772"/>
                </a:lnTo>
                <a:lnTo>
                  <a:pt x="196596" y="62484"/>
                </a:lnTo>
                <a:lnTo>
                  <a:pt x="192024" y="53340"/>
                </a:lnTo>
                <a:lnTo>
                  <a:pt x="185927" y="44196"/>
                </a:lnTo>
                <a:lnTo>
                  <a:pt x="181355" y="36575"/>
                </a:lnTo>
                <a:lnTo>
                  <a:pt x="173736" y="30480"/>
                </a:lnTo>
                <a:lnTo>
                  <a:pt x="167639" y="22860"/>
                </a:lnTo>
                <a:lnTo>
                  <a:pt x="158496" y="16764"/>
                </a:lnTo>
                <a:lnTo>
                  <a:pt x="153415" y="13716"/>
                </a:lnTo>
                <a:close/>
              </a:path>
            </a:pathLst>
          </a:custGeom>
          <a:solidFill>
            <a:srgbClr val="357D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5" name="object 3085"/>
          <p:cNvSpPr/>
          <p:nvPr/>
        </p:nvSpPr>
        <p:spPr>
          <a:xfrm>
            <a:off x="5074920" y="699668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4487" y="0"/>
                </a:moveTo>
                <a:lnTo>
                  <a:pt x="57864" y="7500"/>
                </a:lnTo>
                <a:lnTo>
                  <a:pt x="27812" y="28003"/>
                </a:lnTo>
                <a:lnTo>
                  <a:pt x="7477" y="58507"/>
                </a:lnTo>
                <a:lnTo>
                  <a:pt x="0" y="96012"/>
                </a:lnTo>
                <a:lnTo>
                  <a:pt x="7477" y="132635"/>
                </a:lnTo>
                <a:lnTo>
                  <a:pt x="27812" y="162687"/>
                </a:lnTo>
                <a:lnTo>
                  <a:pt x="57864" y="183022"/>
                </a:lnTo>
                <a:lnTo>
                  <a:pt x="94487" y="190500"/>
                </a:lnTo>
                <a:lnTo>
                  <a:pt x="131992" y="183022"/>
                </a:lnTo>
                <a:lnTo>
                  <a:pt x="162496" y="162687"/>
                </a:lnTo>
                <a:lnTo>
                  <a:pt x="182999" y="132635"/>
                </a:lnTo>
                <a:lnTo>
                  <a:pt x="190500" y="96012"/>
                </a:lnTo>
                <a:lnTo>
                  <a:pt x="182999" y="58507"/>
                </a:lnTo>
                <a:lnTo>
                  <a:pt x="162496" y="28003"/>
                </a:lnTo>
                <a:lnTo>
                  <a:pt x="131992" y="7500"/>
                </a:lnTo>
                <a:lnTo>
                  <a:pt x="9448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6" name="object 3086"/>
          <p:cNvSpPr/>
          <p:nvPr/>
        </p:nvSpPr>
        <p:spPr>
          <a:xfrm>
            <a:off x="5068823" y="6990588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11251" y="0"/>
                </a:moveTo>
                <a:lnTo>
                  <a:pt x="91439" y="0"/>
                </a:lnTo>
                <a:lnTo>
                  <a:pt x="80772" y="1524"/>
                </a:lnTo>
                <a:lnTo>
                  <a:pt x="70103" y="4572"/>
                </a:lnTo>
                <a:lnTo>
                  <a:pt x="60960" y="7620"/>
                </a:lnTo>
                <a:lnTo>
                  <a:pt x="53339" y="12192"/>
                </a:lnTo>
                <a:lnTo>
                  <a:pt x="44196" y="16764"/>
                </a:lnTo>
                <a:lnTo>
                  <a:pt x="16763" y="45720"/>
                </a:lnTo>
                <a:lnTo>
                  <a:pt x="1524" y="80772"/>
                </a:lnTo>
                <a:lnTo>
                  <a:pt x="0" y="91440"/>
                </a:lnTo>
                <a:lnTo>
                  <a:pt x="0" y="112776"/>
                </a:lnTo>
                <a:lnTo>
                  <a:pt x="12191" y="150876"/>
                </a:lnTo>
                <a:lnTo>
                  <a:pt x="44196" y="185928"/>
                </a:lnTo>
                <a:lnTo>
                  <a:pt x="80772" y="201168"/>
                </a:lnTo>
                <a:lnTo>
                  <a:pt x="91439" y="202692"/>
                </a:lnTo>
                <a:lnTo>
                  <a:pt x="112775" y="202692"/>
                </a:lnTo>
                <a:lnTo>
                  <a:pt x="121920" y="201168"/>
                </a:lnTo>
                <a:lnTo>
                  <a:pt x="132587" y="198120"/>
                </a:lnTo>
                <a:lnTo>
                  <a:pt x="141731" y="195072"/>
                </a:lnTo>
                <a:lnTo>
                  <a:pt x="149351" y="190500"/>
                </a:lnTo>
                <a:lnTo>
                  <a:pt x="91439" y="190500"/>
                </a:lnTo>
                <a:lnTo>
                  <a:pt x="83820" y="188976"/>
                </a:lnTo>
                <a:lnTo>
                  <a:pt x="44196" y="170688"/>
                </a:lnTo>
                <a:lnTo>
                  <a:pt x="16763" y="128016"/>
                </a:lnTo>
                <a:lnTo>
                  <a:pt x="12191" y="109728"/>
                </a:lnTo>
                <a:lnTo>
                  <a:pt x="12191" y="92964"/>
                </a:lnTo>
                <a:lnTo>
                  <a:pt x="27431" y="51816"/>
                </a:lnTo>
                <a:lnTo>
                  <a:pt x="33527" y="44196"/>
                </a:lnTo>
                <a:lnTo>
                  <a:pt x="38100" y="38100"/>
                </a:lnTo>
                <a:lnTo>
                  <a:pt x="74675" y="16764"/>
                </a:lnTo>
                <a:lnTo>
                  <a:pt x="83820" y="13716"/>
                </a:lnTo>
                <a:lnTo>
                  <a:pt x="92963" y="13716"/>
                </a:lnTo>
                <a:lnTo>
                  <a:pt x="102108" y="12192"/>
                </a:lnTo>
                <a:lnTo>
                  <a:pt x="149351" y="12192"/>
                </a:lnTo>
                <a:lnTo>
                  <a:pt x="140208" y="7620"/>
                </a:lnTo>
                <a:lnTo>
                  <a:pt x="121920" y="1524"/>
                </a:lnTo>
                <a:lnTo>
                  <a:pt x="111251" y="0"/>
                </a:lnTo>
                <a:close/>
              </a:path>
              <a:path w="203200" h="203200">
                <a:moveTo>
                  <a:pt x="149351" y="12192"/>
                </a:moveTo>
                <a:lnTo>
                  <a:pt x="102108" y="12192"/>
                </a:lnTo>
                <a:lnTo>
                  <a:pt x="111251" y="13716"/>
                </a:lnTo>
                <a:lnTo>
                  <a:pt x="120396" y="13716"/>
                </a:lnTo>
                <a:lnTo>
                  <a:pt x="135636" y="19812"/>
                </a:lnTo>
                <a:lnTo>
                  <a:pt x="170687" y="45720"/>
                </a:lnTo>
                <a:lnTo>
                  <a:pt x="185927" y="76200"/>
                </a:lnTo>
                <a:lnTo>
                  <a:pt x="188975" y="83820"/>
                </a:lnTo>
                <a:lnTo>
                  <a:pt x="190500" y="92964"/>
                </a:lnTo>
                <a:lnTo>
                  <a:pt x="190500" y="111252"/>
                </a:lnTo>
                <a:lnTo>
                  <a:pt x="188975" y="120396"/>
                </a:lnTo>
                <a:lnTo>
                  <a:pt x="185927" y="128016"/>
                </a:lnTo>
                <a:lnTo>
                  <a:pt x="182879" y="137160"/>
                </a:lnTo>
                <a:lnTo>
                  <a:pt x="179831" y="144780"/>
                </a:lnTo>
                <a:lnTo>
                  <a:pt x="175260" y="152400"/>
                </a:lnTo>
                <a:lnTo>
                  <a:pt x="169163" y="158496"/>
                </a:lnTo>
                <a:lnTo>
                  <a:pt x="164591" y="164592"/>
                </a:lnTo>
                <a:lnTo>
                  <a:pt x="158496" y="170688"/>
                </a:lnTo>
                <a:lnTo>
                  <a:pt x="135636" y="184404"/>
                </a:lnTo>
                <a:lnTo>
                  <a:pt x="128015" y="187452"/>
                </a:lnTo>
                <a:lnTo>
                  <a:pt x="109727" y="190500"/>
                </a:lnTo>
                <a:lnTo>
                  <a:pt x="149351" y="190500"/>
                </a:lnTo>
                <a:lnTo>
                  <a:pt x="158496" y="185928"/>
                </a:lnTo>
                <a:lnTo>
                  <a:pt x="173736" y="173736"/>
                </a:lnTo>
                <a:lnTo>
                  <a:pt x="185927" y="158496"/>
                </a:lnTo>
                <a:lnTo>
                  <a:pt x="190500" y="149352"/>
                </a:lnTo>
                <a:lnTo>
                  <a:pt x="195072" y="141732"/>
                </a:lnTo>
                <a:lnTo>
                  <a:pt x="198120" y="131064"/>
                </a:lnTo>
                <a:lnTo>
                  <a:pt x="201167" y="121920"/>
                </a:lnTo>
                <a:lnTo>
                  <a:pt x="202691" y="111252"/>
                </a:lnTo>
                <a:lnTo>
                  <a:pt x="202691" y="91440"/>
                </a:lnTo>
                <a:lnTo>
                  <a:pt x="201167" y="80772"/>
                </a:lnTo>
                <a:lnTo>
                  <a:pt x="195072" y="62484"/>
                </a:lnTo>
                <a:lnTo>
                  <a:pt x="185927" y="44196"/>
                </a:lnTo>
                <a:lnTo>
                  <a:pt x="173736" y="28956"/>
                </a:lnTo>
                <a:lnTo>
                  <a:pt x="158496" y="16764"/>
                </a:lnTo>
                <a:lnTo>
                  <a:pt x="149351" y="12192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7" name="object 3087"/>
          <p:cNvSpPr txBox="1"/>
          <p:nvPr/>
        </p:nvSpPr>
        <p:spPr>
          <a:xfrm>
            <a:off x="5318252" y="6901573"/>
            <a:ext cx="374650" cy="67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">
              <a:lnSpc>
                <a:spcPct val="157800"/>
              </a:lnSpc>
              <a:spcBef>
                <a:spcPts val="100"/>
              </a:spcBef>
            </a:pPr>
            <a:r>
              <a:rPr dirty="0" sz="900">
                <a:solidFill>
                  <a:srgbClr val="FF0000"/>
                </a:solidFill>
                <a:latin typeface="宋体"/>
                <a:cs typeface="宋体"/>
              </a:rPr>
              <a:t>超正面 正面 </a:t>
            </a:r>
            <a:r>
              <a:rPr dirty="0" sz="900">
                <a:solidFill>
                  <a:srgbClr val="00B050"/>
                </a:solidFill>
                <a:latin typeface="宋体"/>
                <a:cs typeface="宋体"/>
              </a:rPr>
              <a:t>中性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088" name="object 3088"/>
          <p:cNvSpPr txBox="1"/>
          <p:nvPr/>
        </p:nvSpPr>
        <p:spPr>
          <a:xfrm>
            <a:off x="5321337" y="7572285"/>
            <a:ext cx="379095" cy="458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 marR="5080" indent="-10795">
              <a:lnSpc>
                <a:spcPct val="157800"/>
              </a:lnSpc>
              <a:spcBef>
                <a:spcPts val="100"/>
              </a:spcBef>
            </a:pPr>
            <a:r>
              <a:rPr dirty="0" sz="900">
                <a:solidFill>
                  <a:srgbClr val="0000FF"/>
                </a:solidFill>
                <a:latin typeface="宋体"/>
                <a:cs typeface="宋体"/>
              </a:rPr>
              <a:t>负面 超负面</a:t>
            </a:r>
            <a:endParaRPr sz="900">
              <a:latin typeface="宋体"/>
              <a:cs typeface="宋体"/>
            </a:endParaRPr>
          </a:p>
        </p:txBody>
      </p:sp>
      <p:sp>
        <p:nvSpPr>
          <p:cNvPr id="3089" name="object 3089"/>
          <p:cNvSpPr/>
          <p:nvPr/>
        </p:nvSpPr>
        <p:spPr>
          <a:xfrm>
            <a:off x="2651760" y="771905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59">
                <a:moveTo>
                  <a:pt x="73151" y="0"/>
                </a:moveTo>
                <a:lnTo>
                  <a:pt x="13715" y="13716"/>
                </a:lnTo>
                <a:lnTo>
                  <a:pt x="0" y="73152"/>
                </a:lnTo>
                <a:lnTo>
                  <a:pt x="7315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0" name="object 3090"/>
          <p:cNvSpPr/>
          <p:nvPr/>
        </p:nvSpPr>
        <p:spPr>
          <a:xfrm>
            <a:off x="1804416" y="7341108"/>
            <a:ext cx="928369" cy="457200"/>
          </a:xfrm>
          <a:custGeom>
            <a:avLst/>
            <a:gdLst/>
            <a:ahLst/>
            <a:cxnLst/>
            <a:rect l="l" t="t" r="r" b="b"/>
            <a:pathLst>
              <a:path w="928369" h="457200">
                <a:moveTo>
                  <a:pt x="925067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55676"/>
                </a:lnTo>
                <a:lnTo>
                  <a:pt x="3047" y="457200"/>
                </a:lnTo>
                <a:lnTo>
                  <a:pt x="850391" y="457200"/>
                </a:lnTo>
                <a:lnTo>
                  <a:pt x="854963" y="452628"/>
                </a:lnTo>
                <a:lnTo>
                  <a:pt x="853439" y="452628"/>
                </a:lnTo>
                <a:lnTo>
                  <a:pt x="847343" y="451104"/>
                </a:lnTo>
                <a:lnTo>
                  <a:pt x="12191" y="451104"/>
                </a:lnTo>
                <a:lnTo>
                  <a:pt x="6095" y="445008"/>
                </a:lnTo>
                <a:lnTo>
                  <a:pt x="12191" y="445008"/>
                </a:lnTo>
                <a:lnTo>
                  <a:pt x="12191" y="13716"/>
                </a:lnTo>
                <a:lnTo>
                  <a:pt x="6095" y="13716"/>
                </a:lnTo>
                <a:lnTo>
                  <a:pt x="12191" y="7620"/>
                </a:lnTo>
                <a:lnTo>
                  <a:pt x="926591" y="7620"/>
                </a:lnTo>
                <a:lnTo>
                  <a:pt x="926591" y="3048"/>
                </a:lnTo>
                <a:lnTo>
                  <a:pt x="925067" y="0"/>
                </a:lnTo>
                <a:close/>
              </a:path>
              <a:path w="928369" h="457200">
                <a:moveTo>
                  <a:pt x="914400" y="372911"/>
                </a:moveTo>
                <a:lnTo>
                  <a:pt x="859535" y="385572"/>
                </a:lnTo>
                <a:lnTo>
                  <a:pt x="854963" y="390144"/>
                </a:lnTo>
                <a:lnTo>
                  <a:pt x="841247" y="449580"/>
                </a:lnTo>
                <a:lnTo>
                  <a:pt x="853439" y="452628"/>
                </a:lnTo>
                <a:lnTo>
                  <a:pt x="854846" y="446532"/>
                </a:lnTo>
                <a:lnTo>
                  <a:pt x="842771" y="446532"/>
                </a:lnTo>
                <a:lnTo>
                  <a:pt x="858469" y="430834"/>
                </a:lnTo>
                <a:lnTo>
                  <a:pt x="866100" y="397764"/>
                </a:lnTo>
                <a:lnTo>
                  <a:pt x="862583" y="397764"/>
                </a:lnTo>
                <a:lnTo>
                  <a:pt x="867156" y="393192"/>
                </a:lnTo>
                <a:lnTo>
                  <a:pt x="882395" y="393192"/>
                </a:lnTo>
                <a:lnTo>
                  <a:pt x="900226" y="389077"/>
                </a:lnTo>
                <a:lnTo>
                  <a:pt x="914400" y="374904"/>
                </a:lnTo>
                <a:lnTo>
                  <a:pt x="914400" y="372911"/>
                </a:lnTo>
                <a:close/>
              </a:path>
              <a:path w="928369" h="457200">
                <a:moveTo>
                  <a:pt x="925829" y="373380"/>
                </a:moveTo>
                <a:lnTo>
                  <a:pt x="915923" y="373380"/>
                </a:lnTo>
                <a:lnTo>
                  <a:pt x="922019" y="384048"/>
                </a:lnTo>
                <a:lnTo>
                  <a:pt x="900226" y="389077"/>
                </a:lnTo>
                <a:lnTo>
                  <a:pt x="858469" y="430834"/>
                </a:lnTo>
                <a:lnTo>
                  <a:pt x="853439" y="452628"/>
                </a:lnTo>
                <a:lnTo>
                  <a:pt x="854963" y="452628"/>
                </a:lnTo>
                <a:lnTo>
                  <a:pt x="928115" y="379476"/>
                </a:lnTo>
                <a:lnTo>
                  <a:pt x="928115" y="377952"/>
                </a:lnTo>
                <a:lnTo>
                  <a:pt x="926591" y="377952"/>
                </a:lnTo>
                <a:lnTo>
                  <a:pt x="926591" y="374904"/>
                </a:lnTo>
                <a:lnTo>
                  <a:pt x="925829" y="373380"/>
                </a:lnTo>
                <a:close/>
              </a:path>
              <a:path w="928369" h="457200">
                <a:moveTo>
                  <a:pt x="12191" y="445008"/>
                </a:moveTo>
                <a:lnTo>
                  <a:pt x="6095" y="445008"/>
                </a:lnTo>
                <a:lnTo>
                  <a:pt x="12191" y="451104"/>
                </a:lnTo>
                <a:lnTo>
                  <a:pt x="12191" y="445008"/>
                </a:lnTo>
                <a:close/>
              </a:path>
              <a:path w="928369" h="457200">
                <a:moveTo>
                  <a:pt x="842303" y="445008"/>
                </a:moveTo>
                <a:lnTo>
                  <a:pt x="12191" y="445008"/>
                </a:lnTo>
                <a:lnTo>
                  <a:pt x="12191" y="451104"/>
                </a:lnTo>
                <a:lnTo>
                  <a:pt x="847343" y="451104"/>
                </a:lnTo>
                <a:lnTo>
                  <a:pt x="841247" y="449580"/>
                </a:lnTo>
                <a:lnTo>
                  <a:pt x="842303" y="445008"/>
                </a:lnTo>
                <a:close/>
              </a:path>
              <a:path w="928369" h="457200">
                <a:moveTo>
                  <a:pt x="858469" y="430834"/>
                </a:moveTo>
                <a:lnTo>
                  <a:pt x="842771" y="446532"/>
                </a:lnTo>
                <a:lnTo>
                  <a:pt x="847344" y="445008"/>
                </a:lnTo>
                <a:lnTo>
                  <a:pt x="855198" y="445008"/>
                </a:lnTo>
                <a:lnTo>
                  <a:pt x="858469" y="430834"/>
                </a:lnTo>
                <a:close/>
              </a:path>
              <a:path w="928369" h="457200">
                <a:moveTo>
                  <a:pt x="855198" y="445008"/>
                </a:moveTo>
                <a:lnTo>
                  <a:pt x="847344" y="445008"/>
                </a:lnTo>
                <a:lnTo>
                  <a:pt x="842771" y="446532"/>
                </a:lnTo>
                <a:lnTo>
                  <a:pt x="854846" y="446532"/>
                </a:lnTo>
                <a:lnTo>
                  <a:pt x="855198" y="445008"/>
                </a:lnTo>
                <a:close/>
              </a:path>
              <a:path w="928369" h="457200">
                <a:moveTo>
                  <a:pt x="867156" y="393192"/>
                </a:moveTo>
                <a:lnTo>
                  <a:pt x="862583" y="397764"/>
                </a:lnTo>
                <a:lnTo>
                  <a:pt x="866298" y="396906"/>
                </a:lnTo>
                <a:lnTo>
                  <a:pt x="867156" y="393192"/>
                </a:lnTo>
                <a:close/>
              </a:path>
              <a:path w="928369" h="457200">
                <a:moveTo>
                  <a:pt x="866298" y="396906"/>
                </a:moveTo>
                <a:lnTo>
                  <a:pt x="862583" y="397764"/>
                </a:lnTo>
                <a:lnTo>
                  <a:pt x="866100" y="397764"/>
                </a:lnTo>
                <a:lnTo>
                  <a:pt x="866298" y="396906"/>
                </a:lnTo>
                <a:close/>
              </a:path>
              <a:path w="928369" h="457200">
                <a:moveTo>
                  <a:pt x="882395" y="393192"/>
                </a:moveTo>
                <a:lnTo>
                  <a:pt x="867156" y="393192"/>
                </a:lnTo>
                <a:lnTo>
                  <a:pt x="866298" y="396906"/>
                </a:lnTo>
                <a:lnTo>
                  <a:pt x="882395" y="393192"/>
                </a:lnTo>
                <a:close/>
              </a:path>
              <a:path w="928369" h="457200">
                <a:moveTo>
                  <a:pt x="914400" y="374904"/>
                </a:moveTo>
                <a:lnTo>
                  <a:pt x="900226" y="389077"/>
                </a:lnTo>
                <a:lnTo>
                  <a:pt x="922019" y="384048"/>
                </a:lnTo>
                <a:lnTo>
                  <a:pt x="918536" y="377952"/>
                </a:lnTo>
                <a:lnTo>
                  <a:pt x="914400" y="377952"/>
                </a:lnTo>
                <a:lnTo>
                  <a:pt x="914400" y="374904"/>
                </a:lnTo>
                <a:close/>
              </a:path>
              <a:path w="928369" h="457200">
                <a:moveTo>
                  <a:pt x="915923" y="373380"/>
                </a:moveTo>
                <a:lnTo>
                  <a:pt x="914400" y="374904"/>
                </a:lnTo>
                <a:lnTo>
                  <a:pt x="914400" y="377952"/>
                </a:lnTo>
                <a:lnTo>
                  <a:pt x="918536" y="377952"/>
                </a:lnTo>
                <a:lnTo>
                  <a:pt x="915923" y="373380"/>
                </a:lnTo>
                <a:close/>
              </a:path>
              <a:path w="928369" h="457200">
                <a:moveTo>
                  <a:pt x="926591" y="374904"/>
                </a:moveTo>
                <a:lnTo>
                  <a:pt x="926591" y="377952"/>
                </a:lnTo>
                <a:lnTo>
                  <a:pt x="928115" y="377952"/>
                </a:lnTo>
                <a:lnTo>
                  <a:pt x="928115" y="376428"/>
                </a:lnTo>
                <a:lnTo>
                  <a:pt x="926591" y="374904"/>
                </a:lnTo>
                <a:close/>
              </a:path>
              <a:path w="928369" h="457200">
                <a:moveTo>
                  <a:pt x="922019" y="370332"/>
                </a:moveTo>
                <a:lnTo>
                  <a:pt x="918971" y="371856"/>
                </a:lnTo>
                <a:lnTo>
                  <a:pt x="914400" y="372911"/>
                </a:lnTo>
                <a:lnTo>
                  <a:pt x="914400" y="374904"/>
                </a:lnTo>
                <a:lnTo>
                  <a:pt x="915923" y="373380"/>
                </a:lnTo>
                <a:lnTo>
                  <a:pt x="925829" y="373380"/>
                </a:lnTo>
                <a:lnTo>
                  <a:pt x="925067" y="371856"/>
                </a:lnTo>
                <a:lnTo>
                  <a:pt x="922019" y="370332"/>
                </a:lnTo>
                <a:close/>
              </a:path>
              <a:path w="928369" h="457200">
                <a:moveTo>
                  <a:pt x="926591" y="370332"/>
                </a:moveTo>
                <a:lnTo>
                  <a:pt x="922019" y="370332"/>
                </a:lnTo>
                <a:lnTo>
                  <a:pt x="925067" y="371856"/>
                </a:lnTo>
                <a:lnTo>
                  <a:pt x="926591" y="374904"/>
                </a:lnTo>
                <a:lnTo>
                  <a:pt x="926591" y="370332"/>
                </a:lnTo>
                <a:close/>
              </a:path>
              <a:path w="928369" h="457200">
                <a:moveTo>
                  <a:pt x="914400" y="7620"/>
                </a:moveTo>
                <a:lnTo>
                  <a:pt x="914400" y="372911"/>
                </a:lnTo>
                <a:lnTo>
                  <a:pt x="918971" y="371856"/>
                </a:lnTo>
                <a:lnTo>
                  <a:pt x="922019" y="370332"/>
                </a:lnTo>
                <a:lnTo>
                  <a:pt x="926591" y="370332"/>
                </a:lnTo>
                <a:lnTo>
                  <a:pt x="926591" y="13716"/>
                </a:lnTo>
                <a:lnTo>
                  <a:pt x="920495" y="13716"/>
                </a:lnTo>
                <a:lnTo>
                  <a:pt x="914400" y="7620"/>
                </a:lnTo>
                <a:close/>
              </a:path>
              <a:path w="928369" h="457200">
                <a:moveTo>
                  <a:pt x="12191" y="7620"/>
                </a:moveTo>
                <a:lnTo>
                  <a:pt x="6095" y="13716"/>
                </a:lnTo>
                <a:lnTo>
                  <a:pt x="12191" y="13716"/>
                </a:lnTo>
                <a:lnTo>
                  <a:pt x="12191" y="7620"/>
                </a:lnTo>
                <a:close/>
              </a:path>
              <a:path w="928369" h="457200">
                <a:moveTo>
                  <a:pt x="914400" y="7620"/>
                </a:moveTo>
                <a:lnTo>
                  <a:pt x="12191" y="7620"/>
                </a:lnTo>
                <a:lnTo>
                  <a:pt x="12191" y="13716"/>
                </a:lnTo>
                <a:lnTo>
                  <a:pt x="914400" y="13716"/>
                </a:lnTo>
                <a:lnTo>
                  <a:pt x="914400" y="7620"/>
                </a:lnTo>
                <a:close/>
              </a:path>
              <a:path w="928369" h="457200">
                <a:moveTo>
                  <a:pt x="926591" y="7620"/>
                </a:moveTo>
                <a:lnTo>
                  <a:pt x="914400" y="7620"/>
                </a:lnTo>
                <a:lnTo>
                  <a:pt x="920495" y="13716"/>
                </a:lnTo>
                <a:lnTo>
                  <a:pt x="926591" y="13716"/>
                </a:lnTo>
                <a:lnTo>
                  <a:pt x="926591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1" name="object 3091"/>
          <p:cNvSpPr txBox="1"/>
          <p:nvPr/>
        </p:nvSpPr>
        <p:spPr>
          <a:xfrm>
            <a:off x="1857232" y="7412246"/>
            <a:ext cx="821055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33679" marR="5080" indent="-220979">
              <a:lnSpc>
                <a:spcPts val="830"/>
              </a:lnSpc>
              <a:spcBef>
                <a:spcPts val="130"/>
              </a:spcBef>
            </a:pPr>
            <a:r>
              <a:rPr dirty="0" sz="700" spc="-5">
                <a:latin typeface="宋体"/>
                <a:cs typeface="宋体"/>
              </a:rPr>
              <a:t>带着愉悦的心情看了 </a:t>
            </a:r>
            <a:r>
              <a:rPr dirty="0" sz="700" spc="-5">
                <a:latin typeface="宋体"/>
                <a:cs typeface="宋体"/>
              </a:rPr>
              <a:t>这部电影</a:t>
            </a:r>
            <a:endParaRPr sz="700">
              <a:latin typeface="宋体"/>
              <a:cs typeface="宋体"/>
            </a:endParaRPr>
          </a:p>
        </p:txBody>
      </p:sp>
      <p:sp>
        <p:nvSpPr>
          <p:cNvPr id="3092" name="object 3092"/>
          <p:cNvSpPr/>
          <p:nvPr/>
        </p:nvSpPr>
        <p:spPr>
          <a:xfrm>
            <a:off x="3697223" y="772668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675" y="0"/>
                </a:moveTo>
                <a:lnTo>
                  <a:pt x="15239" y="15240"/>
                </a:lnTo>
                <a:lnTo>
                  <a:pt x="0" y="74675"/>
                </a:lnTo>
                <a:lnTo>
                  <a:pt x="746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3" name="object 3093"/>
          <p:cNvSpPr/>
          <p:nvPr/>
        </p:nvSpPr>
        <p:spPr>
          <a:xfrm>
            <a:off x="2851404" y="7350252"/>
            <a:ext cx="928369" cy="457200"/>
          </a:xfrm>
          <a:custGeom>
            <a:avLst/>
            <a:gdLst/>
            <a:ahLst/>
            <a:cxnLst/>
            <a:rect l="l" t="t" r="r" b="b"/>
            <a:pathLst>
              <a:path w="928370" h="457200">
                <a:moveTo>
                  <a:pt x="923544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54151"/>
                </a:lnTo>
                <a:lnTo>
                  <a:pt x="3047" y="457200"/>
                </a:lnTo>
                <a:lnTo>
                  <a:pt x="848868" y="457200"/>
                </a:lnTo>
                <a:lnTo>
                  <a:pt x="853440" y="452627"/>
                </a:lnTo>
                <a:lnTo>
                  <a:pt x="846581" y="451103"/>
                </a:lnTo>
                <a:lnTo>
                  <a:pt x="12191" y="451103"/>
                </a:lnTo>
                <a:lnTo>
                  <a:pt x="6095" y="445007"/>
                </a:lnTo>
                <a:lnTo>
                  <a:pt x="12191" y="445007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6"/>
                </a:lnTo>
                <a:lnTo>
                  <a:pt x="926592" y="6096"/>
                </a:lnTo>
                <a:lnTo>
                  <a:pt x="926592" y="3048"/>
                </a:lnTo>
                <a:lnTo>
                  <a:pt x="923544" y="0"/>
                </a:lnTo>
                <a:close/>
              </a:path>
              <a:path w="928370" h="457200">
                <a:moveTo>
                  <a:pt x="914399" y="371504"/>
                </a:moveTo>
                <a:lnTo>
                  <a:pt x="859535" y="385571"/>
                </a:lnTo>
                <a:lnTo>
                  <a:pt x="858011" y="385571"/>
                </a:lnTo>
                <a:lnTo>
                  <a:pt x="856487" y="387095"/>
                </a:lnTo>
                <a:lnTo>
                  <a:pt x="854963" y="390144"/>
                </a:lnTo>
                <a:lnTo>
                  <a:pt x="839723" y="449580"/>
                </a:lnTo>
                <a:lnTo>
                  <a:pt x="853440" y="452627"/>
                </a:lnTo>
                <a:lnTo>
                  <a:pt x="854846" y="446531"/>
                </a:lnTo>
                <a:lnTo>
                  <a:pt x="842771" y="446531"/>
                </a:lnTo>
                <a:lnTo>
                  <a:pt x="858567" y="430406"/>
                </a:lnTo>
                <a:lnTo>
                  <a:pt x="866100" y="397763"/>
                </a:lnTo>
                <a:lnTo>
                  <a:pt x="862583" y="397763"/>
                </a:lnTo>
                <a:lnTo>
                  <a:pt x="867156" y="393192"/>
                </a:lnTo>
                <a:lnTo>
                  <a:pt x="880414" y="393192"/>
                </a:lnTo>
                <a:lnTo>
                  <a:pt x="899923" y="388189"/>
                </a:lnTo>
                <a:lnTo>
                  <a:pt x="914399" y="373411"/>
                </a:lnTo>
                <a:lnTo>
                  <a:pt x="914399" y="371504"/>
                </a:lnTo>
                <a:close/>
              </a:path>
              <a:path w="928370" h="457200">
                <a:moveTo>
                  <a:pt x="925830" y="371856"/>
                </a:moveTo>
                <a:lnTo>
                  <a:pt x="915923" y="371856"/>
                </a:lnTo>
                <a:lnTo>
                  <a:pt x="922019" y="382524"/>
                </a:lnTo>
                <a:lnTo>
                  <a:pt x="899923" y="388189"/>
                </a:lnTo>
                <a:lnTo>
                  <a:pt x="858567" y="430406"/>
                </a:lnTo>
                <a:lnTo>
                  <a:pt x="853440" y="452627"/>
                </a:lnTo>
                <a:lnTo>
                  <a:pt x="926592" y="379475"/>
                </a:lnTo>
                <a:lnTo>
                  <a:pt x="928116" y="376427"/>
                </a:lnTo>
                <a:lnTo>
                  <a:pt x="926592" y="376427"/>
                </a:lnTo>
                <a:lnTo>
                  <a:pt x="926592" y="373379"/>
                </a:lnTo>
                <a:lnTo>
                  <a:pt x="925830" y="371856"/>
                </a:lnTo>
                <a:close/>
              </a:path>
              <a:path w="928370" h="457200">
                <a:moveTo>
                  <a:pt x="12191" y="445007"/>
                </a:moveTo>
                <a:lnTo>
                  <a:pt x="6095" y="445007"/>
                </a:lnTo>
                <a:lnTo>
                  <a:pt x="12191" y="451103"/>
                </a:lnTo>
                <a:lnTo>
                  <a:pt x="12191" y="445007"/>
                </a:lnTo>
                <a:close/>
              </a:path>
              <a:path w="928370" h="457200">
                <a:moveTo>
                  <a:pt x="840896" y="445007"/>
                </a:moveTo>
                <a:lnTo>
                  <a:pt x="12191" y="445007"/>
                </a:lnTo>
                <a:lnTo>
                  <a:pt x="12191" y="451103"/>
                </a:lnTo>
                <a:lnTo>
                  <a:pt x="846581" y="451103"/>
                </a:lnTo>
                <a:lnTo>
                  <a:pt x="839723" y="449580"/>
                </a:lnTo>
                <a:lnTo>
                  <a:pt x="840896" y="445007"/>
                </a:lnTo>
                <a:close/>
              </a:path>
              <a:path w="928370" h="457200">
                <a:moveTo>
                  <a:pt x="858567" y="430406"/>
                </a:moveTo>
                <a:lnTo>
                  <a:pt x="842771" y="446531"/>
                </a:lnTo>
                <a:lnTo>
                  <a:pt x="845819" y="445007"/>
                </a:lnTo>
                <a:lnTo>
                  <a:pt x="855198" y="445007"/>
                </a:lnTo>
                <a:lnTo>
                  <a:pt x="858567" y="430406"/>
                </a:lnTo>
                <a:close/>
              </a:path>
              <a:path w="928370" h="457200">
                <a:moveTo>
                  <a:pt x="855198" y="445007"/>
                </a:moveTo>
                <a:lnTo>
                  <a:pt x="845819" y="445007"/>
                </a:lnTo>
                <a:lnTo>
                  <a:pt x="842771" y="446531"/>
                </a:lnTo>
                <a:lnTo>
                  <a:pt x="854846" y="446531"/>
                </a:lnTo>
                <a:lnTo>
                  <a:pt x="855198" y="445007"/>
                </a:lnTo>
                <a:close/>
              </a:path>
              <a:path w="928370" h="457200">
                <a:moveTo>
                  <a:pt x="867156" y="393192"/>
                </a:moveTo>
                <a:lnTo>
                  <a:pt x="862583" y="397763"/>
                </a:lnTo>
                <a:lnTo>
                  <a:pt x="866322" y="396805"/>
                </a:lnTo>
                <a:lnTo>
                  <a:pt x="867156" y="393192"/>
                </a:lnTo>
                <a:close/>
              </a:path>
              <a:path w="928370" h="457200">
                <a:moveTo>
                  <a:pt x="866322" y="396805"/>
                </a:moveTo>
                <a:lnTo>
                  <a:pt x="862583" y="397763"/>
                </a:lnTo>
                <a:lnTo>
                  <a:pt x="866100" y="397763"/>
                </a:lnTo>
                <a:lnTo>
                  <a:pt x="866322" y="396805"/>
                </a:lnTo>
                <a:close/>
              </a:path>
              <a:path w="928370" h="457200">
                <a:moveTo>
                  <a:pt x="880414" y="393192"/>
                </a:moveTo>
                <a:lnTo>
                  <a:pt x="867156" y="393192"/>
                </a:lnTo>
                <a:lnTo>
                  <a:pt x="866322" y="396805"/>
                </a:lnTo>
                <a:lnTo>
                  <a:pt x="880414" y="393192"/>
                </a:lnTo>
                <a:close/>
              </a:path>
              <a:path w="928370" h="457200">
                <a:moveTo>
                  <a:pt x="914399" y="373411"/>
                </a:moveTo>
                <a:lnTo>
                  <a:pt x="899923" y="388189"/>
                </a:lnTo>
                <a:lnTo>
                  <a:pt x="922019" y="382524"/>
                </a:lnTo>
                <a:lnTo>
                  <a:pt x="918536" y="376427"/>
                </a:lnTo>
                <a:lnTo>
                  <a:pt x="914399" y="376427"/>
                </a:lnTo>
                <a:lnTo>
                  <a:pt x="914399" y="373411"/>
                </a:lnTo>
                <a:close/>
              </a:path>
              <a:path w="928370" h="457200">
                <a:moveTo>
                  <a:pt x="915923" y="371856"/>
                </a:moveTo>
                <a:lnTo>
                  <a:pt x="914431" y="373379"/>
                </a:lnTo>
                <a:lnTo>
                  <a:pt x="914399" y="376427"/>
                </a:lnTo>
                <a:lnTo>
                  <a:pt x="918536" y="376427"/>
                </a:lnTo>
                <a:lnTo>
                  <a:pt x="915923" y="371856"/>
                </a:lnTo>
                <a:close/>
              </a:path>
              <a:path w="928370" h="457200">
                <a:moveTo>
                  <a:pt x="926592" y="373379"/>
                </a:moveTo>
                <a:lnTo>
                  <a:pt x="926592" y="376427"/>
                </a:lnTo>
                <a:lnTo>
                  <a:pt x="928116" y="376427"/>
                </a:lnTo>
                <a:lnTo>
                  <a:pt x="926592" y="373379"/>
                </a:lnTo>
                <a:close/>
              </a:path>
              <a:path w="928370" h="457200">
                <a:moveTo>
                  <a:pt x="925068" y="370331"/>
                </a:moveTo>
                <a:lnTo>
                  <a:pt x="918971" y="370331"/>
                </a:lnTo>
                <a:lnTo>
                  <a:pt x="914399" y="371504"/>
                </a:lnTo>
                <a:lnTo>
                  <a:pt x="914399" y="373411"/>
                </a:lnTo>
                <a:lnTo>
                  <a:pt x="915923" y="371856"/>
                </a:lnTo>
                <a:lnTo>
                  <a:pt x="925830" y="371856"/>
                </a:lnTo>
                <a:lnTo>
                  <a:pt x="925068" y="370331"/>
                </a:lnTo>
                <a:close/>
              </a:path>
              <a:path w="928370" h="457200">
                <a:moveTo>
                  <a:pt x="926592" y="370331"/>
                </a:moveTo>
                <a:lnTo>
                  <a:pt x="925068" y="370331"/>
                </a:lnTo>
                <a:lnTo>
                  <a:pt x="926592" y="373379"/>
                </a:lnTo>
                <a:lnTo>
                  <a:pt x="926592" y="370331"/>
                </a:lnTo>
                <a:close/>
              </a:path>
              <a:path w="928370" h="457200">
                <a:moveTo>
                  <a:pt x="914399" y="6096"/>
                </a:moveTo>
                <a:lnTo>
                  <a:pt x="914399" y="371504"/>
                </a:lnTo>
                <a:lnTo>
                  <a:pt x="918971" y="370331"/>
                </a:lnTo>
                <a:lnTo>
                  <a:pt x="926592" y="370331"/>
                </a:lnTo>
                <a:lnTo>
                  <a:pt x="926592" y="12191"/>
                </a:lnTo>
                <a:lnTo>
                  <a:pt x="920495" y="12191"/>
                </a:lnTo>
                <a:lnTo>
                  <a:pt x="914399" y="6096"/>
                </a:lnTo>
                <a:close/>
              </a:path>
              <a:path w="928370" h="457200">
                <a:moveTo>
                  <a:pt x="12191" y="6096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928370" h="457200">
                <a:moveTo>
                  <a:pt x="914399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914399" y="12191"/>
                </a:lnTo>
                <a:lnTo>
                  <a:pt x="914399" y="6096"/>
                </a:lnTo>
                <a:close/>
              </a:path>
              <a:path w="928370" h="457200">
                <a:moveTo>
                  <a:pt x="926592" y="6096"/>
                </a:moveTo>
                <a:lnTo>
                  <a:pt x="914399" y="6096"/>
                </a:lnTo>
                <a:lnTo>
                  <a:pt x="920495" y="12191"/>
                </a:lnTo>
                <a:lnTo>
                  <a:pt x="926592" y="12191"/>
                </a:lnTo>
                <a:lnTo>
                  <a:pt x="9265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4" name="object 3094"/>
          <p:cNvSpPr txBox="1"/>
          <p:nvPr/>
        </p:nvSpPr>
        <p:spPr>
          <a:xfrm>
            <a:off x="2992627" y="7471646"/>
            <a:ext cx="6445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宋体"/>
                <a:cs typeface="宋体"/>
              </a:rPr>
              <a:t>这部电影太糟了</a:t>
            </a:r>
            <a:endParaRPr sz="700">
              <a:latin typeface="宋体"/>
              <a:cs typeface="宋体"/>
            </a:endParaRPr>
          </a:p>
        </p:txBody>
      </p:sp>
      <p:sp>
        <p:nvSpPr>
          <p:cNvPr id="3095" name="object 3095"/>
          <p:cNvSpPr/>
          <p:nvPr/>
        </p:nvSpPr>
        <p:spPr>
          <a:xfrm>
            <a:off x="4750308" y="7719059"/>
            <a:ext cx="74930" cy="73660"/>
          </a:xfrm>
          <a:custGeom>
            <a:avLst/>
            <a:gdLst/>
            <a:ahLst/>
            <a:cxnLst/>
            <a:rect l="l" t="t" r="r" b="b"/>
            <a:pathLst>
              <a:path w="74929" h="73659">
                <a:moveTo>
                  <a:pt x="74675" y="0"/>
                </a:moveTo>
                <a:lnTo>
                  <a:pt x="15239" y="13716"/>
                </a:lnTo>
                <a:lnTo>
                  <a:pt x="0" y="73152"/>
                </a:lnTo>
                <a:lnTo>
                  <a:pt x="746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6" name="object 3096"/>
          <p:cNvSpPr/>
          <p:nvPr/>
        </p:nvSpPr>
        <p:spPr>
          <a:xfrm>
            <a:off x="3902964" y="7341108"/>
            <a:ext cx="928369" cy="457200"/>
          </a:xfrm>
          <a:custGeom>
            <a:avLst/>
            <a:gdLst/>
            <a:ahLst/>
            <a:cxnLst/>
            <a:rect l="l" t="t" r="r" b="b"/>
            <a:pathLst>
              <a:path w="928370" h="457200">
                <a:moveTo>
                  <a:pt x="925068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55676"/>
                </a:lnTo>
                <a:lnTo>
                  <a:pt x="3048" y="457200"/>
                </a:lnTo>
                <a:lnTo>
                  <a:pt x="850391" y="457200"/>
                </a:lnTo>
                <a:lnTo>
                  <a:pt x="854963" y="452628"/>
                </a:lnTo>
                <a:lnTo>
                  <a:pt x="853439" y="452628"/>
                </a:lnTo>
                <a:lnTo>
                  <a:pt x="847343" y="451104"/>
                </a:lnTo>
                <a:lnTo>
                  <a:pt x="13715" y="451104"/>
                </a:lnTo>
                <a:lnTo>
                  <a:pt x="7620" y="445008"/>
                </a:lnTo>
                <a:lnTo>
                  <a:pt x="13715" y="445008"/>
                </a:lnTo>
                <a:lnTo>
                  <a:pt x="13715" y="13716"/>
                </a:lnTo>
                <a:lnTo>
                  <a:pt x="7620" y="13716"/>
                </a:lnTo>
                <a:lnTo>
                  <a:pt x="13715" y="7620"/>
                </a:lnTo>
                <a:lnTo>
                  <a:pt x="928115" y="7620"/>
                </a:lnTo>
                <a:lnTo>
                  <a:pt x="928115" y="3048"/>
                </a:lnTo>
                <a:lnTo>
                  <a:pt x="925068" y="0"/>
                </a:lnTo>
                <a:close/>
              </a:path>
              <a:path w="928370" h="457200">
                <a:moveTo>
                  <a:pt x="914400" y="373262"/>
                </a:moveTo>
                <a:lnTo>
                  <a:pt x="861060" y="385572"/>
                </a:lnTo>
                <a:lnTo>
                  <a:pt x="858012" y="387096"/>
                </a:lnTo>
                <a:lnTo>
                  <a:pt x="856488" y="388620"/>
                </a:lnTo>
                <a:lnTo>
                  <a:pt x="856488" y="390144"/>
                </a:lnTo>
                <a:lnTo>
                  <a:pt x="841248" y="449580"/>
                </a:lnTo>
                <a:lnTo>
                  <a:pt x="853439" y="452628"/>
                </a:lnTo>
                <a:lnTo>
                  <a:pt x="855003" y="446532"/>
                </a:lnTo>
                <a:lnTo>
                  <a:pt x="842772" y="446532"/>
                </a:lnTo>
                <a:lnTo>
                  <a:pt x="859105" y="430531"/>
                </a:lnTo>
                <a:lnTo>
                  <a:pt x="867507" y="397764"/>
                </a:lnTo>
                <a:lnTo>
                  <a:pt x="864108" y="397764"/>
                </a:lnTo>
                <a:lnTo>
                  <a:pt x="868680" y="393192"/>
                </a:lnTo>
                <a:lnTo>
                  <a:pt x="883919" y="393192"/>
                </a:lnTo>
                <a:lnTo>
                  <a:pt x="901322" y="389175"/>
                </a:lnTo>
                <a:lnTo>
                  <a:pt x="914336" y="376428"/>
                </a:lnTo>
                <a:lnTo>
                  <a:pt x="914400" y="373262"/>
                </a:lnTo>
                <a:close/>
              </a:path>
              <a:path w="928370" h="457200">
                <a:moveTo>
                  <a:pt x="923543" y="384048"/>
                </a:moveTo>
                <a:lnTo>
                  <a:pt x="901322" y="389175"/>
                </a:lnTo>
                <a:lnTo>
                  <a:pt x="859105" y="430531"/>
                </a:lnTo>
                <a:lnTo>
                  <a:pt x="853439" y="452628"/>
                </a:lnTo>
                <a:lnTo>
                  <a:pt x="854963" y="452628"/>
                </a:lnTo>
                <a:lnTo>
                  <a:pt x="923543" y="384048"/>
                </a:lnTo>
                <a:close/>
              </a:path>
              <a:path w="928370" h="457200">
                <a:moveTo>
                  <a:pt x="13715" y="445008"/>
                </a:moveTo>
                <a:lnTo>
                  <a:pt x="7620" y="445008"/>
                </a:lnTo>
                <a:lnTo>
                  <a:pt x="13715" y="451104"/>
                </a:lnTo>
                <a:lnTo>
                  <a:pt x="13715" y="445008"/>
                </a:lnTo>
                <a:close/>
              </a:path>
              <a:path w="928370" h="457200">
                <a:moveTo>
                  <a:pt x="842420" y="445008"/>
                </a:moveTo>
                <a:lnTo>
                  <a:pt x="13715" y="445008"/>
                </a:lnTo>
                <a:lnTo>
                  <a:pt x="13715" y="451104"/>
                </a:lnTo>
                <a:lnTo>
                  <a:pt x="847343" y="451104"/>
                </a:lnTo>
                <a:lnTo>
                  <a:pt x="841248" y="449580"/>
                </a:lnTo>
                <a:lnTo>
                  <a:pt x="842420" y="445008"/>
                </a:lnTo>
                <a:close/>
              </a:path>
              <a:path w="928370" h="457200">
                <a:moveTo>
                  <a:pt x="859105" y="430531"/>
                </a:moveTo>
                <a:lnTo>
                  <a:pt x="842772" y="446532"/>
                </a:lnTo>
                <a:lnTo>
                  <a:pt x="847344" y="445008"/>
                </a:lnTo>
                <a:lnTo>
                  <a:pt x="855393" y="445008"/>
                </a:lnTo>
                <a:lnTo>
                  <a:pt x="859105" y="430531"/>
                </a:lnTo>
                <a:close/>
              </a:path>
              <a:path w="928370" h="457200">
                <a:moveTo>
                  <a:pt x="855393" y="445008"/>
                </a:moveTo>
                <a:lnTo>
                  <a:pt x="847344" y="445008"/>
                </a:lnTo>
                <a:lnTo>
                  <a:pt x="842772" y="446532"/>
                </a:lnTo>
                <a:lnTo>
                  <a:pt x="855003" y="446532"/>
                </a:lnTo>
                <a:lnTo>
                  <a:pt x="855393" y="445008"/>
                </a:lnTo>
                <a:close/>
              </a:path>
              <a:path w="928370" h="457200">
                <a:moveTo>
                  <a:pt x="868680" y="393192"/>
                </a:moveTo>
                <a:lnTo>
                  <a:pt x="864108" y="397764"/>
                </a:lnTo>
                <a:lnTo>
                  <a:pt x="867721" y="396930"/>
                </a:lnTo>
                <a:lnTo>
                  <a:pt x="868680" y="393192"/>
                </a:lnTo>
                <a:close/>
              </a:path>
              <a:path w="928370" h="457200">
                <a:moveTo>
                  <a:pt x="867721" y="396930"/>
                </a:moveTo>
                <a:lnTo>
                  <a:pt x="864108" y="397764"/>
                </a:lnTo>
                <a:lnTo>
                  <a:pt x="867507" y="397764"/>
                </a:lnTo>
                <a:lnTo>
                  <a:pt x="867721" y="396930"/>
                </a:lnTo>
                <a:close/>
              </a:path>
              <a:path w="928370" h="457200">
                <a:moveTo>
                  <a:pt x="883919" y="393192"/>
                </a:moveTo>
                <a:lnTo>
                  <a:pt x="868680" y="393192"/>
                </a:lnTo>
                <a:lnTo>
                  <a:pt x="867721" y="396930"/>
                </a:lnTo>
                <a:lnTo>
                  <a:pt x="883919" y="393192"/>
                </a:lnTo>
                <a:close/>
              </a:path>
              <a:path w="928370" h="457200">
                <a:moveTo>
                  <a:pt x="914400" y="376365"/>
                </a:moveTo>
                <a:lnTo>
                  <a:pt x="901322" y="389175"/>
                </a:lnTo>
                <a:lnTo>
                  <a:pt x="923544" y="384048"/>
                </a:lnTo>
                <a:lnTo>
                  <a:pt x="920060" y="377952"/>
                </a:lnTo>
                <a:lnTo>
                  <a:pt x="914400" y="377952"/>
                </a:lnTo>
                <a:lnTo>
                  <a:pt x="914400" y="376365"/>
                </a:lnTo>
                <a:close/>
              </a:path>
              <a:path w="928370" h="457200">
                <a:moveTo>
                  <a:pt x="925830" y="373380"/>
                </a:moveTo>
                <a:lnTo>
                  <a:pt x="917448" y="373380"/>
                </a:lnTo>
                <a:lnTo>
                  <a:pt x="923544" y="384048"/>
                </a:lnTo>
                <a:lnTo>
                  <a:pt x="928115" y="379476"/>
                </a:lnTo>
                <a:lnTo>
                  <a:pt x="928053" y="376365"/>
                </a:lnTo>
                <a:lnTo>
                  <a:pt x="926591" y="374904"/>
                </a:lnTo>
                <a:lnTo>
                  <a:pt x="925830" y="373380"/>
                </a:lnTo>
                <a:close/>
              </a:path>
              <a:path w="928370" h="457200">
                <a:moveTo>
                  <a:pt x="917448" y="373380"/>
                </a:moveTo>
                <a:lnTo>
                  <a:pt x="914400" y="376365"/>
                </a:lnTo>
                <a:lnTo>
                  <a:pt x="914400" y="377952"/>
                </a:lnTo>
                <a:lnTo>
                  <a:pt x="920060" y="377952"/>
                </a:lnTo>
                <a:lnTo>
                  <a:pt x="917448" y="373380"/>
                </a:lnTo>
                <a:close/>
              </a:path>
              <a:path w="928370" h="457200">
                <a:moveTo>
                  <a:pt x="928115" y="370332"/>
                </a:moveTo>
                <a:lnTo>
                  <a:pt x="922020" y="370332"/>
                </a:lnTo>
                <a:lnTo>
                  <a:pt x="925068" y="371856"/>
                </a:lnTo>
                <a:lnTo>
                  <a:pt x="926591" y="374904"/>
                </a:lnTo>
                <a:lnTo>
                  <a:pt x="928115" y="376428"/>
                </a:lnTo>
                <a:lnTo>
                  <a:pt x="928115" y="370332"/>
                </a:lnTo>
                <a:close/>
              </a:path>
              <a:path w="928370" h="457200">
                <a:moveTo>
                  <a:pt x="922020" y="370332"/>
                </a:moveTo>
                <a:lnTo>
                  <a:pt x="920496" y="371856"/>
                </a:lnTo>
                <a:lnTo>
                  <a:pt x="914400" y="373262"/>
                </a:lnTo>
                <a:lnTo>
                  <a:pt x="914400" y="376365"/>
                </a:lnTo>
                <a:lnTo>
                  <a:pt x="917448" y="373380"/>
                </a:lnTo>
                <a:lnTo>
                  <a:pt x="925830" y="373380"/>
                </a:lnTo>
                <a:lnTo>
                  <a:pt x="925068" y="371856"/>
                </a:lnTo>
                <a:lnTo>
                  <a:pt x="922020" y="370332"/>
                </a:lnTo>
                <a:close/>
              </a:path>
              <a:path w="928370" h="457200">
                <a:moveTo>
                  <a:pt x="914400" y="7620"/>
                </a:moveTo>
                <a:lnTo>
                  <a:pt x="914400" y="373262"/>
                </a:lnTo>
                <a:lnTo>
                  <a:pt x="920496" y="371856"/>
                </a:lnTo>
                <a:lnTo>
                  <a:pt x="922020" y="370332"/>
                </a:lnTo>
                <a:lnTo>
                  <a:pt x="928115" y="370332"/>
                </a:lnTo>
                <a:lnTo>
                  <a:pt x="928115" y="13716"/>
                </a:lnTo>
                <a:lnTo>
                  <a:pt x="922020" y="13716"/>
                </a:lnTo>
                <a:lnTo>
                  <a:pt x="914400" y="7620"/>
                </a:lnTo>
                <a:close/>
              </a:path>
              <a:path w="928370" h="457200">
                <a:moveTo>
                  <a:pt x="13715" y="7620"/>
                </a:moveTo>
                <a:lnTo>
                  <a:pt x="7620" y="13716"/>
                </a:lnTo>
                <a:lnTo>
                  <a:pt x="13715" y="13716"/>
                </a:lnTo>
                <a:lnTo>
                  <a:pt x="13715" y="7620"/>
                </a:lnTo>
                <a:close/>
              </a:path>
              <a:path w="928370" h="457200">
                <a:moveTo>
                  <a:pt x="914400" y="7620"/>
                </a:moveTo>
                <a:lnTo>
                  <a:pt x="13715" y="7620"/>
                </a:lnTo>
                <a:lnTo>
                  <a:pt x="13715" y="13716"/>
                </a:lnTo>
                <a:lnTo>
                  <a:pt x="914400" y="13716"/>
                </a:lnTo>
                <a:lnTo>
                  <a:pt x="914400" y="7620"/>
                </a:lnTo>
                <a:close/>
              </a:path>
              <a:path w="928370" h="457200">
                <a:moveTo>
                  <a:pt x="928115" y="7620"/>
                </a:moveTo>
                <a:lnTo>
                  <a:pt x="914400" y="7620"/>
                </a:lnTo>
                <a:lnTo>
                  <a:pt x="922020" y="13716"/>
                </a:lnTo>
                <a:lnTo>
                  <a:pt x="928115" y="13716"/>
                </a:lnTo>
                <a:lnTo>
                  <a:pt x="92811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7" name="object 3097"/>
          <p:cNvSpPr txBox="1"/>
          <p:nvPr/>
        </p:nvSpPr>
        <p:spPr>
          <a:xfrm>
            <a:off x="4088423" y="7464044"/>
            <a:ext cx="5562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宋体"/>
                <a:cs typeface="宋体"/>
              </a:rPr>
              <a:t>这部电影很棒</a:t>
            </a:r>
            <a:endParaRPr sz="700">
              <a:latin typeface="宋体"/>
              <a:cs typeface="宋体"/>
            </a:endParaRPr>
          </a:p>
        </p:txBody>
      </p:sp>
      <p:sp>
        <p:nvSpPr>
          <p:cNvPr id="3098" name="object 3098"/>
          <p:cNvSpPr txBox="1"/>
          <p:nvPr/>
        </p:nvSpPr>
        <p:spPr>
          <a:xfrm>
            <a:off x="1785626" y="7808435"/>
            <a:ext cx="6343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r>
              <a:rPr dirty="0" sz="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800">
                <a:solidFill>
                  <a:srgbClr val="FF0000"/>
                </a:solidFill>
                <a:latin typeface="宋体"/>
                <a:cs typeface="宋体"/>
              </a:rPr>
              <a:t>正面</a:t>
            </a:r>
            <a:r>
              <a:rPr dirty="0" sz="80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99" name="object 3099"/>
          <p:cNvSpPr txBox="1"/>
          <p:nvPr/>
        </p:nvSpPr>
        <p:spPr>
          <a:xfrm>
            <a:off x="2824983" y="7809965"/>
            <a:ext cx="6769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0000FF"/>
                </a:solidFill>
                <a:latin typeface="Calibri"/>
                <a:cs typeface="Calibri"/>
              </a:rPr>
              <a:t>Negative</a:t>
            </a:r>
            <a:r>
              <a:rPr dirty="0" sz="8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800">
                <a:solidFill>
                  <a:srgbClr val="0000FF"/>
                </a:solidFill>
                <a:latin typeface="宋体"/>
                <a:cs typeface="宋体"/>
              </a:rPr>
              <a:t>负面</a:t>
            </a:r>
            <a:r>
              <a:rPr dirty="0" sz="8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00" name="object 3100"/>
          <p:cNvSpPr txBox="1"/>
          <p:nvPr/>
        </p:nvSpPr>
        <p:spPr>
          <a:xfrm>
            <a:off x="3942045" y="7809965"/>
            <a:ext cx="6343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r>
              <a:rPr dirty="0" sz="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800">
                <a:solidFill>
                  <a:srgbClr val="FF0000"/>
                </a:solidFill>
                <a:latin typeface="宋体"/>
                <a:cs typeface="宋体"/>
              </a:rPr>
              <a:t>正面</a:t>
            </a:r>
            <a:r>
              <a:rPr dirty="0" sz="80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01" name="object 3101"/>
          <p:cNvSpPr txBox="1"/>
          <p:nvPr/>
        </p:nvSpPr>
        <p:spPr>
          <a:xfrm>
            <a:off x="3588527" y="8840236"/>
            <a:ext cx="200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alibri"/>
                <a:cs typeface="Calibri"/>
              </a:rPr>
              <a:t>……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02" name="object 3102"/>
          <p:cNvSpPr/>
          <p:nvPr/>
        </p:nvSpPr>
        <p:spPr>
          <a:xfrm>
            <a:off x="737615" y="5861304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3" name="object 310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30"/>
              </a:lnSpc>
            </a:pPr>
            <a:r>
              <a:rPr dirty="0" spc="-5"/>
              <a:t>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2023-06-14T14:11:09Z</dcterms:created>
  <dcterms:modified xsi:type="dcterms:W3CDTF">2023-06-14T14:11:09Z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2023-04-03T00:00:00Z</vt:filetime>
  </property>
  <property fmtid="{D5CDD505-2E9C-101B-9397-08002B2CF9AE}" pid="3" name="LastSaved">
    <vt:filetime>2023-06-14T00:00:00Z</vt:filetime>
  </property>
</Properties>
</file>