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4048" y="10230131"/>
            <a:ext cx="243204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jp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jp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14.jp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17.jp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20.jpg"/><Relationship Id="rId17" Type="http://schemas.openxmlformats.org/officeDocument/2006/relationships/image" Target="../media/image4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33500" y="2705100"/>
            <a:ext cx="778821" cy="65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37332" y="3813048"/>
            <a:ext cx="1219199" cy="313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72226" y="2811178"/>
            <a:ext cx="923838" cy="486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10639" y="3835908"/>
            <a:ext cx="908304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735485" y="3474367"/>
            <a:ext cx="1046494" cy="3207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41432" y="2700178"/>
            <a:ext cx="838200" cy="409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33900" y="3621024"/>
            <a:ext cx="923898" cy="585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98164" y="3238500"/>
            <a:ext cx="979932" cy="515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98097" y="2421864"/>
            <a:ext cx="1193248" cy="151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046438" y="1726199"/>
            <a:ext cx="1336675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常用的深度学习框架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80912" y="9009429"/>
            <a:ext cx="1276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1519" y="6066028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 h="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635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1519" y="6055233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7620"/>
                </a:moveTo>
                <a:lnTo>
                  <a:pt x="4190" y="7620"/>
                </a:lnTo>
                <a:lnTo>
                  <a:pt x="419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5330" y="585673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9140" y="6058662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4" y="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824471" y="585673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6096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31519" y="5857113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7620"/>
                </a:moveTo>
                <a:lnTo>
                  <a:pt x="3429" y="7620"/>
                </a:lnTo>
                <a:lnTo>
                  <a:pt x="342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31519" y="5856478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 h="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3175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9140" y="5860542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4" y="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1048019" y="6176314"/>
            <a:ext cx="70358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三个步骤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360676" y="6822947"/>
            <a:ext cx="845819" cy="7452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360676" y="6822947"/>
            <a:ext cx="845819" cy="7452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2620772" y="6985584"/>
            <a:ext cx="33020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宋体"/>
                <a:cs typeface="宋体"/>
              </a:rPr>
              <a:t>定义 网络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144267" y="6976871"/>
            <a:ext cx="437388" cy="4373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2306908" y="7054123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462528" y="6822947"/>
            <a:ext cx="845820" cy="7452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462528" y="6822947"/>
            <a:ext cx="845820" cy="7452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3722623" y="6985584"/>
            <a:ext cx="33020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宋体"/>
                <a:cs typeface="宋体"/>
              </a:rPr>
              <a:t>损失 函数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244595" y="6976871"/>
            <a:ext cx="438911" cy="4373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3408673" y="7054123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564379" y="6822947"/>
            <a:ext cx="845820" cy="7452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64379" y="6822947"/>
            <a:ext cx="845820" cy="7452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46447" y="6976871"/>
            <a:ext cx="438912" cy="4373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4510617" y="7080031"/>
            <a:ext cx="64452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  <a:tabLst>
                <a:tab pos="326390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314" sz="1800">
                <a:latin typeface="宋体"/>
                <a:cs typeface="宋体"/>
              </a:rPr>
              <a:t>优化</a:t>
            </a:r>
            <a:endParaRPr baseline="2314" sz="1800">
              <a:latin typeface="宋体"/>
              <a:cs typeface="宋体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31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897" y="4583074"/>
            <a:ext cx="5143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046438" y="1726199"/>
            <a:ext cx="2602865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手写体识别：定义网络、损失函数</a:t>
            </a:r>
            <a:r>
              <a:rPr dirty="0" sz="1000" spc="5">
                <a:latin typeface="微软雅黑"/>
                <a:cs typeface="微软雅黑"/>
              </a:rPr>
              <a:t>、</a:t>
            </a:r>
            <a:r>
              <a:rPr dirty="0" sz="1000" spc="-5">
                <a:latin typeface="微软雅黑"/>
                <a:cs typeface="微软雅黑"/>
              </a:rPr>
              <a:t>优化器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13460" y="2391156"/>
            <a:ext cx="2313431" cy="2260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29940" y="2391156"/>
            <a:ext cx="3497579" cy="1618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46120" y="4130040"/>
            <a:ext cx="3582924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046438" y="6176314"/>
            <a:ext cx="146304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手写体识别：数据准备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013460" y="6853428"/>
            <a:ext cx="2534412" cy="20817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41776" y="6853428"/>
            <a:ext cx="3148583" cy="2081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1842135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手写体识别：模型训练和优化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74419" y="2404872"/>
            <a:ext cx="3302507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29000" y="1545336"/>
            <a:ext cx="1731264" cy="1574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029200" y="1588008"/>
            <a:ext cx="1798320" cy="1490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74820" y="3177540"/>
            <a:ext cx="1653539" cy="1490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980912" y="9009429"/>
            <a:ext cx="1276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1519" y="6066028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 h="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635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1519" y="6055233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7620"/>
                </a:moveTo>
                <a:lnTo>
                  <a:pt x="4190" y="7620"/>
                </a:lnTo>
                <a:lnTo>
                  <a:pt x="419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35330" y="585673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39140" y="6058662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4" y="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24471" y="5856732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6096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1519" y="5857113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7620"/>
                </a:moveTo>
                <a:lnTo>
                  <a:pt x="3429" y="7620"/>
                </a:lnTo>
                <a:lnTo>
                  <a:pt x="342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1519" y="5856478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 h="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3175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9140" y="5860542"/>
            <a:ext cx="6082665" cy="0"/>
          </a:xfrm>
          <a:custGeom>
            <a:avLst/>
            <a:gdLst/>
            <a:ahLst/>
            <a:cxnLst/>
            <a:rect l="l" t="t" r="r" b="b"/>
            <a:pathLst>
              <a:path w="6082665" h="0">
                <a:moveTo>
                  <a:pt x="0" y="0"/>
                </a:moveTo>
                <a:lnTo>
                  <a:pt x="6082284" y="0"/>
                </a:lnTo>
              </a:path>
            </a:pathLst>
          </a:custGeom>
          <a:ln w="7620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1048019" y="6176314"/>
            <a:ext cx="70358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三个步骤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360676" y="6822947"/>
            <a:ext cx="845819" cy="745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360676" y="6822947"/>
            <a:ext cx="845819" cy="745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2620772" y="6985584"/>
            <a:ext cx="33020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宋体"/>
                <a:cs typeface="宋体"/>
              </a:rPr>
              <a:t>定义 网络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144267" y="6976871"/>
            <a:ext cx="437388" cy="437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2306908" y="7054123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462528" y="6822947"/>
            <a:ext cx="845820" cy="7452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62528" y="6822947"/>
            <a:ext cx="845820" cy="7452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3722623" y="6985584"/>
            <a:ext cx="330200" cy="3867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latin typeface="宋体"/>
                <a:cs typeface="宋体"/>
              </a:rPr>
              <a:t>损失 函数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244595" y="6976871"/>
            <a:ext cx="438911" cy="437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3408673" y="7054123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4564379" y="6822947"/>
            <a:ext cx="845820" cy="7452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64379" y="6822947"/>
            <a:ext cx="845820" cy="7452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46447" y="6976871"/>
            <a:ext cx="438912" cy="4373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4510617" y="7080031"/>
            <a:ext cx="64452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  <a:tabLst>
                <a:tab pos="326390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314" sz="1800">
                <a:latin typeface="宋体"/>
                <a:cs typeface="宋体"/>
              </a:rPr>
              <a:t>优化</a:t>
            </a:r>
            <a:endParaRPr baseline="2314" sz="1800">
              <a:latin typeface="宋体"/>
              <a:cs typeface="宋体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811527" y="7685099"/>
            <a:ext cx="19075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Deep </a:t>
            </a:r>
            <a:r>
              <a:rPr dirty="0" sz="1200" spc="-5">
                <a:latin typeface="Calibri"/>
                <a:cs typeface="Calibri"/>
              </a:rPr>
              <a:t>Learning is so simple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……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151888" y="7962900"/>
            <a:ext cx="3435096" cy="1216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956944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实现很简单！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77795" y="2403348"/>
            <a:ext cx="3204972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109472" y="9188958"/>
            <a:ext cx="4777740" cy="0"/>
          </a:xfrm>
          <a:custGeom>
            <a:avLst/>
            <a:gdLst/>
            <a:ahLst/>
            <a:cxnLst/>
            <a:rect l="l" t="t" r="r" b="b"/>
            <a:pathLst>
              <a:path w="4777740" h="0">
                <a:moveTo>
                  <a:pt x="0" y="0"/>
                </a:moveTo>
                <a:lnTo>
                  <a:pt x="477774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58128" y="918895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21908" y="8939784"/>
            <a:ext cx="132715" cy="81280"/>
          </a:xfrm>
          <a:custGeom>
            <a:avLst/>
            <a:gdLst/>
            <a:ahLst/>
            <a:cxnLst/>
            <a:rect l="l" t="t" r="r" b="b"/>
            <a:pathLst>
              <a:path w="132714" h="81279">
                <a:moveTo>
                  <a:pt x="3047" y="0"/>
                </a:moveTo>
                <a:lnTo>
                  <a:pt x="0" y="6096"/>
                </a:lnTo>
                <a:lnTo>
                  <a:pt x="128015" y="80772"/>
                </a:lnTo>
                <a:lnTo>
                  <a:pt x="132587" y="74676"/>
                </a:lnTo>
                <a:lnTo>
                  <a:pt x="304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93891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45708" y="9044940"/>
            <a:ext cx="48895" cy="36830"/>
          </a:xfrm>
          <a:custGeom>
            <a:avLst/>
            <a:gdLst/>
            <a:ahLst/>
            <a:cxnLst/>
            <a:rect l="l" t="t" r="r" b="b"/>
            <a:pathLst>
              <a:path w="48895" h="36829">
                <a:moveTo>
                  <a:pt x="48767" y="0"/>
                </a:moveTo>
                <a:lnTo>
                  <a:pt x="39624" y="0"/>
                </a:lnTo>
                <a:lnTo>
                  <a:pt x="32003" y="3048"/>
                </a:lnTo>
                <a:lnTo>
                  <a:pt x="30479" y="3048"/>
                </a:lnTo>
                <a:lnTo>
                  <a:pt x="22859" y="6096"/>
                </a:lnTo>
                <a:lnTo>
                  <a:pt x="16763" y="9144"/>
                </a:lnTo>
                <a:lnTo>
                  <a:pt x="10667" y="15240"/>
                </a:lnTo>
                <a:lnTo>
                  <a:pt x="9143" y="15240"/>
                </a:lnTo>
                <a:lnTo>
                  <a:pt x="4571" y="21336"/>
                </a:lnTo>
                <a:lnTo>
                  <a:pt x="1524" y="27432"/>
                </a:lnTo>
                <a:lnTo>
                  <a:pt x="1524" y="28956"/>
                </a:lnTo>
                <a:lnTo>
                  <a:pt x="0" y="35052"/>
                </a:lnTo>
                <a:lnTo>
                  <a:pt x="6095" y="36576"/>
                </a:lnTo>
                <a:lnTo>
                  <a:pt x="7619" y="30480"/>
                </a:lnTo>
                <a:lnTo>
                  <a:pt x="10667" y="24384"/>
                </a:lnTo>
                <a:lnTo>
                  <a:pt x="11810" y="24384"/>
                </a:lnTo>
                <a:lnTo>
                  <a:pt x="15239" y="19812"/>
                </a:lnTo>
                <a:lnTo>
                  <a:pt x="19812" y="15240"/>
                </a:lnTo>
                <a:lnTo>
                  <a:pt x="25907" y="12192"/>
                </a:lnTo>
                <a:lnTo>
                  <a:pt x="33527" y="9144"/>
                </a:lnTo>
                <a:lnTo>
                  <a:pt x="41147" y="7620"/>
                </a:lnTo>
                <a:lnTo>
                  <a:pt x="48767" y="7620"/>
                </a:lnTo>
                <a:lnTo>
                  <a:pt x="48767" y="0"/>
                </a:lnTo>
                <a:close/>
              </a:path>
              <a:path w="48895" h="36829">
                <a:moveTo>
                  <a:pt x="11810" y="24384"/>
                </a:moveTo>
                <a:lnTo>
                  <a:pt x="10667" y="24384"/>
                </a:lnTo>
                <a:lnTo>
                  <a:pt x="10667" y="25908"/>
                </a:lnTo>
                <a:lnTo>
                  <a:pt x="11810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94476" y="904494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49072" y="30480"/>
                </a:moveTo>
                <a:lnTo>
                  <a:pt x="41148" y="30480"/>
                </a:lnTo>
                <a:lnTo>
                  <a:pt x="42672" y="38100"/>
                </a:lnTo>
                <a:lnTo>
                  <a:pt x="50291" y="36576"/>
                </a:lnTo>
                <a:lnTo>
                  <a:pt x="49072" y="30480"/>
                </a:lnTo>
                <a:close/>
              </a:path>
              <a:path w="50800" h="38100">
                <a:moveTo>
                  <a:pt x="38100" y="24384"/>
                </a:moveTo>
                <a:lnTo>
                  <a:pt x="41148" y="32004"/>
                </a:lnTo>
                <a:lnTo>
                  <a:pt x="41148" y="30480"/>
                </a:lnTo>
                <a:lnTo>
                  <a:pt x="49072" y="30480"/>
                </a:lnTo>
                <a:lnTo>
                  <a:pt x="48768" y="28956"/>
                </a:lnTo>
                <a:lnTo>
                  <a:pt x="47548" y="25908"/>
                </a:lnTo>
                <a:lnTo>
                  <a:pt x="39624" y="25908"/>
                </a:lnTo>
                <a:lnTo>
                  <a:pt x="38100" y="24384"/>
                </a:lnTo>
                <a:close/>
              </a:path>
              <a:path w="50800" h="38100">
                <a:moveTo>
                  <a:pt x="43052" y="19812"/>
                </a:moveTo>
                <a:lnTo>
                  <a:pt x="35051" y="19812"/>
                </a:lnTo>
                <a:lnTo>
                  <a:pt x="39624" y="25908"/>
                </a:lnTo>
                <a:lnTo>
                  <a:pt x="47548" y="25908"/>
                </a:lnTo>
                <a:lnTo>
                  <a:pt x="45720" y="21336"/>
                </a:lnTo>
                <a:lnTo>
                  <a:pt x="44196" y="21336"/>
                </a:lnTo>
                <a:lnTo>
                  <a:pt x="43052" y="19812"/>
                </a:lnTo>
                <a:close/>
              </a:path>
              <a:path w="50800" h="38100">
                <a:moveTo>
                  <a:pt x="39624" y="15240"/>
                </a:moveTo>
                <a:lnTo>
                  <a:pt x="28956" y="15240"/>
                </a:lnTo>
                <a:lnTo>
                  <a:pt x="35051" y="21336"/>
                </a:lnTo>
                <a:lnTo>
                  <a:pt x="35051" y="19812"/>
                </a:lnTo>
                <a:lnTo>
                  <a:pt x="43052" y="19812"/>
                </a:lnTo>
                <a:lnTo>
                  <a:pt x="39624" y="15240"/>
                </a:lnTo>
                <a:close/>
              </a:path>
              <a:path w="50800" h="38100">
                <a:moveTo>
                  <a:pt x="10668" y="0"/>
                </a:moveTo>
                <a:lnTo>
                  <a:pt x="1524" y="0"/>
                </a:lnTo>
                <a:lnTo>
                  <a:pt x="0" y="7620"/>
                </a:lnTo>
                <a:lnTo>
                  <a:pt x="9144" y="7620"/>
                </a:lnTo>
                <a:lnTo>
                  <a:pt x="16763" y="9144"/>
                </a:lnTo>
                <a:lnTo>
                  <a:pt x="24384" y="12192"/>
                </a:lnTo>
                <a:lnTo>
                  <a:pt x="22860" y="12192"/>
                </a:lnTo>
                <a:lnTo>
                  <a:pt x="30480" y="16764"/>
                </a:lnTo>
                <a:lnTo>
                  <a:pt x="28956" y="15240"/>
                </a:lnTo>
                <a:lnTo>
                  <a:pt x="39624" y="15240"/>
                </a:lnTo>
                <a:lnTo>
                  <a:pt x="27432" y="6096"/>
                </a:lnTo>
                <a:lnTo>
                  <a:pt x="25908" y="6096"/>
                </a:lnTo>
                <a:lnTo>
                  <a:pt x="1066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21908" y="8926068"/>
            <a:ext cx="137160" cy="83820"/>
          </a:xfrm>
          <a:custGeom>
            <a:avLst/>
            <a:gdLst/>
            <a:ahLst/>
            <a:cxnLst/>
            <a:rect l="l" t="t" r="r" b="b"/>
            <a:pathLst>
              <a:path w="137160" h="83820">
                <a:moveTo>
                  <a:pt x="3047" y="0"/>
                </a:moveTo>
                <a:lnTo>
                  <a:pt x="0" y="6095"/>
                </a:lnTo>
                <a:lnTo>
                  <a:pt x="134112" y="83819"/>
                </a:lnTo>
                <a:lnTo>
                  <a:pt x="137159" y="77723"/>
                </a:lnTo>
                <a:lnTo>
                  <a:pt x="304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86271" y="8926068"/>
            <a:ext cx="139065" cy="83820"/>
          </a:xfrm>
          <a:custGeom>
            <a:avLst/>
            <a:gdLst/>
            <a:ahLst/>
            <a:cxnLst/>
            <a:rect l="l" t="t" r="r" b="b"/>
            <a:pathLst>
              <a:path w="139064" h="83820">
                <a:moveTo>
                  <a:pt x="135636" y="0"/>
                </a:moveTo>
                <a:lnTo>
                  <a:pt x="0" y="77723"/>
                </a:lnTo>
                <a:lnTo>
                  <a:pt x="3048" y="83819"/>
                </a:lnTo>
                <a:lnTo>
                  <a:pt x="138683" y="6095"/>
                </a:lnTo>
                <a:lnTo>
                  <a:pt x="13563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92367" y="8939784"/>
            <a:ext cx="132715" cy="81280"/>
          </a:xfrm>
          <a:custGeom>
            <a:avLst/>
            <a:gdLst/>
            <a:ahLst/>
            <a:cxnLst/>
            <a:rect l="l" t="t" r="r" b="b"/>
            <a:pathLst>
              <a:path w="132714" h="81279">
                <a:moveTo>
                  <a:pt x="129540" y="0"/>
                </a:moveTo>
                <a:lnTo>
                  <a:pt x="0" y="74676"/>
                </a:lnTo>
                <a:lnTo>
                  <a:pt x="3048" y="80772"/>
                </a:lnTo>
                <a:lnTo>
                  <a:pt x="132587" y="6096"/>
                </a:lnTo>
                <a:lnTo>
                  <a:pt x="12954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81165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64173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30467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48755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5924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50685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40958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8457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05905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8075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5" y="0"/>
                </a:moveTo>
                <a:lnTo>
                  <a:pt x="9143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19" y="13716"/>
                </a:lnTo>
                <a:lnTo>
                  <a:pt x="7619" y="10668"/>
                </a:lnTo>
                <a:lnTo>
                  <a:pt x="8381" y="10668"/>
                </a:lnTo>
                <a:lnTo>
                  <a:pt x="9143" y="9144"/>
                </a:lnTo>
                <a:lnTo>
                  <a:pt x="12191" y="7620"/>
                </a:lnTo>
                <a:lnTo>
                  <a:pt x="15239" y="7620"/>
                </a:lnTo>
                <a:lnTo>
                  <a:pt x="13715" y="0"/>
                </a:lnTo>
                <a:close/>
              </a:path>
              <a:path w="15239" h="13970">
                <a:moveTo>
                  <a:pt x="8381" y="10668"/>
                </a:moveTo>
                <a:lnTo>
                  <a:pt x="7619" y="10668"/>
                </a:lnTo>
                <a:lnTo>
                  <a:pt x="7619" y="12192"/>
                </a:lnTo>
                <a:lnTo>
                  <a:pt x="8381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094476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20" y="10668"/>
                </a:lnTo>
                <a:lnTo>
                  <a:pt x="7620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1524" y="0"/>
                </a:moveTo>
                <a:lnTo>
                  <a:pt x="0" y="7620"/>
                </a:lnTo>
                <a:lnTo>
                  <a:pt x="3048" y="7620"/>
                </a:lnTo>
                <a:lnTo>
                  <a:pt x="6096" y="9144"/>
                </a:lnTo>
                <a:lnTo>
                  <a:pt x="7620" y="12192"/>
                </a:lnTo>
                <a:lnTo>
                  <a:pt x="7620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7620" y="1524"/>
                </a:lnTo>
                <a:lnTo>
                  <a:pt x="6096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8380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59" y="0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30467" y="9185147"/>
            <a:ext cx="18415" cy="7620"/>
          </a:xfrm>
          <a:custGeom>
            <a:avLst/>
            <a:gdLst/>
            <a:ahLst/>
            <a:cxnLst/>
            <a:rect l="l" t="t" r="r" b="b"/>
            <a:pathLst>
              <a:path w="18414" h="7620">
                <a:moveTo>
                  <a:pt x="0" y="0"/>
                </a:moveTo>
                <a:lnTo>
                  <a:pt x="18287" y="0"/>
                </a:lnTo>
                <a:lnTo>
                  <a:pt x="1828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41720" y="9185147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5" h="7620">
                <a:moveTo>
                  <a:pt x="0" y="0"/>
                </a:moveTo>
                <a:lnTo>
                  <a:pt x="16763" y="0"/>
                </a:lnTo>
                <a:lnTo>
                  <a:pt x="1676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251447" y="9185147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20">
                <a:moveTo>
                  <a:pt x="0" y="0"/>
                </a:moveTo>
                <a:lnTo>
                  <a:pt x="28955" y="0"/>
                </a:lnTo>
                <a:lnTo>
                  <a:pt x="28955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964935" y="9185147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20">
                <a:moveTo>
                  <a:pt x="0" y="0"/>
                </a:moveTo>
                <a:lnTo>
                  <a:pt x="28955" y="0"/>
                </a:lnTo>
                <a:lnTo>
                  <a:pt x="28955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64935" y="9006840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20">
                <a:moveTo>
                  <a:pt x="0" y="0"/>
                </a:moveTo>
                <a:lnTo>
                  <a:pt x="28955" y="0"/>
                </a:lnTo>
                <a:lnTo>
                  <a:pt x="28955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51447" y="9006840"/>
            <a:ext cx="29209" cy="7620"/>
          </a:xfrm>
          <a:custGeom>
            <a:avLst/>
            <a:gdLst/>
            <a:ahLst/>
            <a:cxnLst/>
            <a:rect l="l" t="t" r="r" b="b"/>
            <a:pathLst>
              <a:path w="29210" h="7620">
                <a:moveTo>
                  <a:pt x="0" y="0"/>
                </a:moveTo>
                <a:lnTo>
                  <a:pt x="28955" y="0"/>
                </a:lnTo>
                <a:lnTo>
                  <a:pt x="28955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57544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59" y="0"/>
                </a:lnTo>
                <a:lnTo>
                  <a:pt x="22859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64935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5812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9640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95644" y="9006840"/>
            <a:ext cx="62865" cy="7620"/>
          </a:xfrm>
          <a:custGeom>
            <a:avLst/>
            <a:gdLst/>
            <a:ahLst/>
            <a:cxnLst/>
            <a:rect l="l" t="t" r="r" b="b"/>
            <a:pathLst>
              <a:path w="62864" h="7620">
                <a:moveTo>
                  <a:pt x="0" y="0"/>
                </a:moveTo>
                <a:lnTo>
                  <a:pt x="62483" y="0"/>
                </a:lnTo>
                <a:lnTo>
                  <a:pt x="62483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64935" y="8919209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78652" y="8908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87211" y="8996171"/>
            <a:ext cx="62865" cy="6350"/>
          </a:xfrm>
          <a:custGeom>
            <a:avLst/>
            <a:gdLst/>
            <a:ahLst/>
            <a:cxnLst/>
            <a:rect l="l" t="t" r="r" b="b"/>
            <a:pathLst>
              <a:path w="62864" h="6350">
                <a:moveTo>
                  <a:pt x="0" y="0"/>
                </a:moveTo>
                <a:lnTo>
                  <a:pt x="62484" y="0"/>
                </a:lnTo>
                <a:lnTo>
                  <a:pt x="624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87211" y="8945880"/>
            <a:ext cx="62865" cy="6350"/>
          </a:xfrm>
          <a:custGeom>
            <a:avLst/>
            <a:gdLst/>
            <a:ahLst/>
            <a:cxnLst/>
            <a:rect l="l" t="t" r="r" b="b"/>
            <a:pathLst>
              <a:path w="62864" h="6350">
                <a:moveTo>
                  <a:pt x="0" y="0"/>
                </a:moveTo>
                <a:lnTo>
                  <a:pt x="62484" y="0"/>
                </a:lnTo>
                <a:lnTo>
                  <a:pt x="624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95644" y="8996171"/>
            <a:ext cx="62865" cy="6350"/>
          </a:xfrm>
          <a:custGeom>
            <a:avLst/>
            <a:gdLst/>
            <a:ahLst/>
            <a:cxnLst/>
            <a:rect l="l" t="t" r="r" b="b"/>
            <a:pathLst>
              <a:path w="62864" h="6350">
                <a:moveTo>
                  <a:pt x="0" y="0"/>
                </a:moveTo>
                <a:lnTo>
                  <a:pt x="62483" y="0"/>
                </a:lnTo>
                <a:lnTo>
                  <a:pt x="62483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95644" y="8945880"/>
            <a:ext cx="62865" cy="6350"/>
          </a:xfrm>
          <a:custGeom>
            <a:avLst/>
            <a:gdLst/>
            <a:ahLst/>
            <a:cxnLst/>
            <a:rect l="l" t="t" r="r" b="b"/>
            <a:pathLst>
              <a:path w="62864" h="6350">
                <a:moveTo>
                  <a:pt x="0" y="0"/>
                </a:moveTo>
                <a:lnTo>
                  <a:pt x="62483" y="0"/>
                </a:lnTo>
                <a:lnTo>
                  <a:pt x="62483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55079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92596" y="8948928"/>
            <a:ext cx="7620" cy="50800"/>
          </a:xfrm>
          <a:custGeom>
            <a:avLst/>
            <a:gdLst/>
            <a:ahLst/>
            <a:cxnLst/>
            <a:rect l="l" t="t" r="r" b="b"/>
            <a:pathLst>
              <a:path w="7620" h="50800">
                <a:moveTo>
                  <a:pt x="7619" y="0"/>
                </a:moveTo>
                <a:lnTo>
                  <a:pt x="7619" y="50292"/>
                </a:lnTo>
                <a:lnTo>
                  <a:pt x="0" y="50292"/>
                </a:lnTo>
                <a:lnTo>
                  <a:pt x="0" y="0"/>
                </a:lnTo>
                <a:lnTo>
                  <a:pt x="7619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975603" y="8834628"/>
            <a:ext cx="147955" cy="74930"/>
          </a:xfrm>
          <a:custGeom>
            <a:avLst/>
            <a:gdLst/>
            <a:ahLst/>
            <a:cxnLst/>
            <a:rect l="l" t="t" r="r" b="b"/>
            <a:pathLst>
              <a:path w="147954" h="74929">
                <a:moveTo>
                  <a:pt x="147828" y="0"/>
                </a:moveTo>
                <a:lnTo>
                  <a:pt x="135636" y="0"/>
                </a:lnTo>
                <a:lnTo>
                  <a:pt x="103632" y="4572"/>
                </a:lnTo>
                <a:lnTo>
                  <a:pt x="62484" y="18287"/>
                </a:lnTo>
                <a:lnTo>
                  <a:pt x="27432" y="41148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32004" y="47243"/>
                </a:lnTo>
                <a:lnTo>
                  <a:pt x="47244" y="35051"/>
                </a:lnTo>
                <a:lnTo>
                  <a:pt x="83820" y="16763"/>
                </a:lnTo>
                <a:lnTo>
                  <a:pt x="103632" y="12192"/>
                </a:lnTo>
                <a:lnTo>
                  <a:pt x="114300" y="9143"/>
                </a:lnTo>
                <a:lnTo>
                  <a:pt x="124968" y="7619"/>
                </a:lnTo>
                <a:lnTo>
                  <a:pt x="135636" y="7619"/>
                </a:lnTo>
                <a:lnTo>
                  <a:pt x="147828" y="6095"/>
                </a:lnTo>
                <a:lnTo>
                  <a:pt x="14782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23432" y="8834628"/>
            <a:ext cx="146685" cy="76200"/>
          </a:xfrm>
          <a:custGeom>
            <a:avLst/>
            <a:gdLst/>
            <a:ahLst/>
            <a:cxnLst/>
            <a:rect l="l" t="t" r="r" b="b"/>
            <a:pathLst>
              <a:path w="146685" h="76200">
                <a:moveTo>
                  <a:pt x="10667" y="0"/>
                </a:moveTo>
                <a:lnTo>
                  <a:pt x="0" y="0"/>
                </a:lnTo>
                <a:lnTo>
                  <a:pt x="0" y="6095"/>
                </a:lnTo>
                <a:lnTo>
                  <a:pt x="10667" y="7619"/>
                </a:lnTo>
                <a:lnTo>
                  <a:pt x="21335" y="7619"/>
                </a:lnTo>
                <a:lnTo>
                  <a:pt x="32003" y="9143"/>
                </a:lnTo>
                <a:lnTo>
                  <a:pt x="42671" y="12192"/>
                </a:lnTo>
                <a:lnTo>
                  <a:pt x="64007" y="16763"/>
                </a:lnTo>
                <a:lnTo>
                  <a:pt x="100583" y="35051"/>
                </a:lnTo>
                <a:lnTo>
                  <a:pt x="115823" y="47243"/>
                </a:lnTo>
                <a:lnTo>
                  <a:pt x="135635" y="67056"/>
                </a:lnTo>
                <a:lnTo>
                  <a:pt x="140207" y="76200"/>
                </a:lnTo>
                <a:lnTo>
                  <a:pt x="146303" y="71627"/>
                </a:lnTo>
                <a:lnTo>
                  <a:pt x="140207" y="64007"/>
                </a:lnTo>
                <a:lnTo>
                  <a:pt x="134112" y="54863"/>
                </a:lnTo>
                <a:lnTo>
                  <a:pt x="120395" y="41148"/>
                </a:lnTo>
                <a:lnTo>
                  <a:pt x="85343" y="18287"/>
                </a:lnTo>
                <a:lnTo>
                  <a:pt x="44195" y="4572"/>
                </a:lnTo>
                <a:lnTo>
                  <a:pt x="22859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93891" y="904494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0" y="0"/>
                </a:moveTo>
                <a:lnTo>
                  <a:pt x="36575" y="0"/>
                </a:lnTo>
                <a:lnTo>
                  <a:pt x="36575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48934" y="8948928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6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887973" y="8948928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6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87211" y="9006840"/>
            <a:ext cx="62865" cy="7620"/>
          </a:xfrm>
          <a:custGeom>
            <a:avLst/>
            <a:gdLst/>
            <a:ahLst/>
            <a:cxnLst/>
            <a:rect l="l" t="t" r="r" b="b"/>
            <a:pathLst>
              <a:path w="62864" h="7620">
                <a:moveTo>
                  <a:pt x="0" y="0"/>
                </a:moveTo>
                <a:lnTo>
                  <a:pt x="62484" y="0"/>
                </a:lnTo>
                <a:lnTo>
                  <a:pt x="62484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194297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6396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90488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5" y="0"/>
                </a:moveTo>
                <a:lnTo>
                  <a:pt x="10667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9144" y="10668"/>
                </a:lnTo>
                <a:lnTo>
                  <a:pt x="10667" y="9144"/>
                </a:lnTo>
                <a:lnTo>
                  <a:pt x="9144" y="9144"/>
                </a:lnTo>
                <a:lnTo>
                  <a:pt x="12191" y="7620"/>
                </a:lnTo>
                <a:lnTo>
                  <a:pt x="15239" y="7620"/>
                </a:lnTo>
                <a:lnTo>
                  <a:pt x="13715" y="0"/>
                </a:lnTo>
                <a:close/>
              </a:path>
              <a:path w="15239" h="13970">
                <a:moveTo>
                  <a:pt x="9144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9144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042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7620" y="10668"/>
                </a:moveTo>
                <a:lnTo>
                  <a:pt x="9144" y="13716"/>
                </a:lnTo>
                <a:lnTo>
                  <a:pt x="15240" y="12192"/>
                </a:lnTo>
                <a:lnTo>
                  <a:pt x="9144" y="12192"/>
                </a:lnTo>
                <a:lnTo>
                  <a:pt x="7620" y="10668"/>
                </a:lnTo>
                <a:close/>
              </a:path>
              <a:path w="15239" h="13970">
                <a:moveTo>
                  <a:pt x="1524" y="0"/>
                </a:moveTo>
                <a:lnTo>
                  <a:pt x="0" y="7620"/>
                </a:lnTo>
                <a:lnTo>
                  <a:pt x="3048" y="7620"/>
                </a:lnTo>
                <a:lnTo>
                  <a:pt x="7620" y="9144"/>
                </a:lnTo>
                <a:lnTo>
                  <a:pt x="6096" y="9144"/>
                </a:lnTo>
                <a:lnTo>
                  <a:pt x="9144" y="12192"/>
                </a:lnTo>
                <a:lnTo>
                  <a:pt x="15240" y="12192"/>
                </a:lnTo>
                <a:lnTo>
                  <a:pt x="15240" y="9144"/>
                </a:lnTo>
                <a:lnTo>
                  <a:pt x="13716" y="7620"/>
                </a:lnTo>
                <a:lnTo>
                  <a:pt x="12192" y="4572"/>
                </a:lnTo>
                <a:lnTo>
                  <a:pt x="10668" y="4572"/>
                </a:lnTo>
                <a:lnTo>
                  <a:pt x="7620" y="1524"/>
                </a:lnTo>
                <a:lnTo>
                  <a:pt x="6096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95059" y="9185147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0" y="0"/>
                </a:moveTo>
                <a:lnTo>
                  <a:pt x="21336" y="0"/>
                </a:lnTo>
                <a:lnTo>
                  <a:pt x="2133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55435" y="904341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48767" y="0"/>
                </a:moveTo>
                <a:lnTo>
                  <a:pt x="41148" y="1523"/>
                </a:lnTo>
                <a:lnTo>
                  <a:pt x="39624" y="1523"/>
                </a:lnTo>
                <a:lnTo>
                  <a:pt x="32003" y="3047"/>
                </a:lnTo>
                <a:lnTo>
                  <a:pt x="24384" y="6095"/>
                </a:lnTo>
                <a:lnTo>
                  <a:pt x="22860" y="6095"/>
                </a:lnTo>
                <a:lnTo>
                  <a:pt x="16763" y="10667"/>
                </a:lnTo>
                <a:lnTo>
                  <a:pt x="10667" y="16763"/>
                </a:lnTo>
                <a:lnTo>
                  <a:pt x="6096" y="22859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9143" y="32003"/>
                </a:lnTo>
                <a:lnTo>
                  <a:pt x="7619" y="32003"/>
                </a:lnTo>
                <a:lnTo>
                  <a:pt x="10667" y="25907"/>
                </a:lnTo>
                <a:lnTo>
                  <a:pt x="15239" y="21335"/>
                </a:lnTo>
                <a:lnTo>
                  <a:pt x="21336" y="16763"/>
                </a:lnTo>
                <a:lnTo>
                  <a:pt x="19812" y="16763"/>
                </a:lnTo>
                <a:lnTo>
                  <a:pt x="27431" y="12191"/>
                </a:lnTo>
                <a:lnTo>
                  <a:pt x="29718" y="12191"/>
                </a:lnTo>
                <a:lnTo>
                  <a:pt x="41148" y="7619"/>
                </a:lnTo>
                <a:lnTo>
                  <a:pt x="50291" y="7619"/>
                </a:lnTo>
                <a:lnTo>
                  <a:pt x="48767" y="0"/>
                </a:lnTo>
                <a:close/>
              </a:path>
              <a:path w="50800" h="38100">
                <a:moveTo>
                  <a:pt x="29718" y="12191"/>
                </a:moveTo>
                <a:lnTo>
                  <a:pt x="27431" y="12191"/>
                </a:lnTo>
                <a:lnTo>
                  <a:pt x="25908" y="13715"/>
                </a:lnTo>
                <a:lnTo>
                  <a:pt x="29718" y="12191"/>
                </a:lnTo>
                <a:close/>
              </a:path>
              <a:path w="50800" h="38100">
                <a:moveTo>
                  <a:pt x="50291" y="7619"/>
                </a:moveTo>
                <a:lnTo>
                  <a:pt x="41148" y="7619"/>
                </a:lnTo>
                <a:lnTo>
                  <a:pt x="41148" y="9143"/>
                </a:lnTo>
                <a:lnTo>
                  <a:pt x="50291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04203" y="9043416"/>
            <a:ext cx="50800" cy="40005"/>
          </a:xfrm>
          <a:custGeom>
            <a:avLst/>
            <a:gdLst/>
            <a:ahLst/>
            <a:cxnLst/>
            <a:rect l="l" t="t" r="r" b="b"/>
            <a:pathLst>
              <a:path w="50800" h="40004">
                <a:moveTo>
                  <a:pt x="49072" y="32003"/>
                </a:moveTo>
                <a:lnTo>
                  <a:pt x="42672" y="32003"/>
                </a:lnTo>
                <a:lnTo>
                  <a:pt x="44196" y="39623"/>
                </a:lnTo>
                <a:lnTo>
                  <a:pt x="50292" y="38099"/>
                </a:lnTo>
                <a:lnTo>
                  <a:pt x="49072" y="32003"/>
                </a:lnTo>
                <a:close/>
              </a:path>
              <a:path w="50800" h="40004">
                <a:moveTo>
                  <a:pt x="46939" y="25907"/>
                </a:moveTo>
                <a:lnTo>
                  <a:pt x="39624" y="25907"/>
                </a:lnTo>
                <a:lnTo>
                  <a:pt x="42672" y="33527"/>
                </a:lnTo>
                <a:lnTo>
                  <a:pt x="42672" y="32003"/>
                </a:lnTo>
                <a:lnTo>
                  <a:pt x="49072" y="32003"/>
                </a:lnTo>
                <a:lnTo>
                  <a:pt x="48768" y="30479"/>
                </a:lnTo>
                <a:lnTo>
                  <a:pt x="46939" y="25907"/>
                </a:lnTo>
                <a:close/>
              </a:path>
              <a:path w="50800" h="40004">
                <a:moveTo>
                  <a:pt x="35051" y="12191"/>
                </a:moveTo>
                <a:lnTo>
                  <a:pt x="24384" y="12191"/>
                </a:lnTo>
                <a:lnTo>
                  <a:pt x="30480" y="16763"/>
                </a:lnTo>
                <a:lnTo>
                  <a:pt x="35051" y="21335"/>
                </a:lnTo>
                <a:lnTo>
                  <a:pt x="39624" y="27431"/>
                </a:lnTo>
                <a:lnTo>
                  <a:pt x="39624" y="25907"/>
                </a:lnTo>
                <a:lnTo>
                  <a:pt x="46939" y="25907"/>
                </a:lnTo>
                <a:lnTo>
                  <a:pt x="45720" y="22859"/>
                </a:lnTo>
                <a:lnTo>
                  <a:pt x="41148" y="16763"/>
                </a:lnTo>
                <a:lnTo>
                  <a:pt x="39624" y="16763"/>
                </a:lnTo>
                <a:lnTo>
                  <a:pt x="35051" y="12191"/>
                </a:lnTo>
                <a:close/>
              </a:path>
              <a:path w="50800" h="40004">
                <a:moveTo>
                  <a:pt x="27432" y="7619"/>
                </a:moveTo>
                <a:lnTo>
                  <a:pt x="9144" y="7619"/>
                </a:lnTo>
                <a:lnTo>
                  <a:pt x="24384" y="13715"/>
                </a:lnTo>
                <a:lnTo>
                  <a:pt x="24384" y="12191"/>
                </a:lnTo>
                <a:lnTo>
                  <a:pt x="35051" y="12191"/>
                </a:lnTo>
                <a:lnTo>
                  <a:pt x="35051" y="10667"/>
                </a:lnTo>
                <a:lnTo>
                  <a:pt x="33528" y="10667"/>
                </a:lnTo>
                <a:lnTo>
                  <a:pt x="27432" y="7619"/>
                </a:lnTo>
                <a:close/>
              </a:path>
              <a:path w="50800" h="40004">
                <a:moveTo>
                  <a:pt x="1524" y="0"/>
                </a:moveTo>
                <a:lnTo>
                  <a:pt x="0" y="7619"/>
                </a:lnTo>
                <a:lnTo>
                  <a:pt x="9144" y="9143"/>
                </a:lnTo>
                <a:lnTo>
                  <a:pt x="9144" y="7619"/>
                </a:lnTo>
                <a:lnTo>
                  <a:pt x="27432" y="7619"/>
                </a:lnTo>
                <a:lnTo>
                  <a:pt x="27432" y="6095"/>
                </a:lnTo>
                <a:lnTo>
                  <a:pt x="19812" y="3047"/>
                </a:lnTo>
                <a:lnTo>
                  <a:pt x="18287" y="3047"/>
                </a:lnTo>
                <a:lnTo>
                  <a:pt x="10668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25652" y="6038088"/>
            <a:ext cx="629920" cy="881380"/>
          </a:xfrm>
          <a:custGeom>
            <a:avLst/>
            <a:gdLst/>
            <a:ahLst/>
            <a:cxnLst/>
            <a:rect l="l" t="t" r="r" b="b"/>
            <a:pathLst>
              <a:path w="629919" h="881379">
                <a:moveTo>
                  <a:pt x="629411" y="0"/>
                </a:moveTo>
                <a:lnTo>
                  <a:pt x="578952" y="1134"/>
                </a:lnTo>
                <a:lnTo>
                  <a:pt x="528885" y="5158"/>
                </a:lnTo>
                <a:lnTo>
                  <a:pt x="479325" y="12021"/>
                </a:lnTo>
                <a:lnTo>
                  <a:pt x="430385" y="21673"/>
                </a:lnTo>
                <a:lnTo>
                  <a:pt x="382178" y="34065"/>
                </a:lnTo>
                <a:lnTo>
                  <a:pt x="334817" y="49145"/>
                </a:lnTo>
                <a:lnTo>
                  <a:pt x="288417" y="66865"/>
                </a:lnTo>
                <a:lnTo>
                  <a:pt x="243089" y="87174"/>
                </a:lnTo>
                <a:lnTo>
                  <a:pt x="198947" y="110022"/>
                </a:lnTo>
                <a:lnTo>
                  <a:pt x="156105" y="135360"/>
                </a:lnTo>
                <a:lnTo>
                  <a:pt x="114676" y="163137"/>
                </a:lnTo>
                <a:lnTo>
                  <a:pt x="74773" y="193303"/>
                </a:lnTo>
                <a:lnTo>
                  <a:pt x="36510" y="225809"/>
                </a:lnTo>
                <a:lnTo>
                  <a:pt x="0" y="260603"/>
                </a:lnTo>
                <a:lnTo>
                  <a:pt x="626364" y="880872"/>
                </a:lnTo>
                <a:lnTo>
                  <a:pt x="629411" y="0"/>
                </a:lnTo>
                <a:close/>
              </a:path>
            </a:pathLst>
          </a:custGeom>
          <a:solidFill>
            <a:srgbClr val="FF82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56716" y="6222492"/>
            <a:ext cx="497205" cy="692150"/>
          </a:xfrm>
          <a:custGeom>
            <a:avLst/>
            <a:gdLst/>
            <a:ahLst/>
            <a:cxnLst/>
            <a:rect l="l" t="t" r="r" b="b"/>
            <a:pathLst>
              <a:path w="497205" h="692150">
                <a:moveTo>
                  <a:pt x="496823" y="0"/>
                </a:moveTo>
                <a:lnTo>
                  <a:pt x="446299" y="1495"/>
                </a:lnTo>
                <a:lnTo>
                  <a:pt x="396269" y="6748"/>
                </a:lnTo>
                <a:lnTo>
                  <a:pt x="346926" y="15663"/>
                </a:lnTo>
                <a:lnTo>
                  <a:pt x="298463" y="28144"/>
                </a:lnTo>
                <a:lnTo>
                  <a:pt x="251071" y="44094"/>
                </a:lnTo>
                <a:lnTo>
                  <a:pt x="204944" y="63417"/>
                </a:lnTo>
                <a:lnTo>
                  <a:pt x="160273" y="86017"/>
                </a:lnTo>
                <a:lnTo>
                  <a:pt x="117250" y="111798"/>
                </a:lnTo>
                <a:lnTo>
                  <a:pt x="76069" y="140663"/>
                </a:lnTo>
                <a:lnTo>
                  <a:pt x="36921" y="172517"/>
                </a:lnTo>
                <a:lnTo>
                  <a:pt x="0" y="207263"/>
                </a:lnTo>
                <a:lnTo>
                  <a:pt x="495300" y="691896"/>
                </a:lnTo>
                <a:lnTo>
                  <a:pt x="496823" y="0"/>
                </a:lnTo>
                <a:close/>
              </a:path>
            </a:pathLst>
          </a:custGeom>
          <a:solidFill>
            <a:srgbClr val="FF94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246632" y="6347460"/>
            <a:ext cx="407034" cy="565785"/>
          </a:xfrm>
          <a:custGeom>
            <a:avLst/>
            <a:gdLst/>
            <a:ahLst/>
            <a:cxnLst/>
            <a:rect l="l" t="t" r="r" b="b"/>
            <a:pathLst>
              <a:path w="407035" h="565784">
                <a:moveTo>
                  <a:pt x="406907" y="0"/>
                </a:moveTo>
                <a:lnTo>
                  <a:pt x="356327" y="1787"/>
                </a:lnTo>
                <a:lnTo>
                  <a:pt x="306386" y="8090"/>
                </a:lnTo>
                <a:lnTo>
                  <a:pt x="257386" y="18796"/>
                </a:lnTo>
                <a:lnTo>
                  <a:pt x="209628" y="33791"/>
                </a:lnTo>
                <a:lnTo>
                  <a:pt x="163412" y="52963"/>
                </a:lnTo>
                <a:lnTo>
                  <a:pt x="119041" y="76200"/>
                </a:lnTo>
                <a:lnTo>
                  <a:pt x="76814" y="103387"/>
                </a:lnTo>
                <a:lnTo>
                  <a:pt x="37033" y="134413"/>
                </a:lnTo>
                <a:lnTo>
                  <a:pt x="0" y="169163"/>
                </a:lnTo>
                <a:lnTo>
                  <a:pt x="402336" y="565403"/>
                </a:lnTo>
                <a:lnTo>
                  <a:pt x="406907" y="0"/>
                </a:lnTo>
                <a:close/>
              </a:path>
            </a:pathLst>
          </a:custGeom>
          <a:solidFill>
            <a:srgbClr val="FFA6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331975" y="6466332"/>
            <a:ext cx="323215" cy="441959"/>
          </a:xfrm>
          <a:custGeom>
            <a:avLst/>
            <a:gdLst/>
            <a:ahLst/>
            <a:cxnLst/>
            <a:rect l="l" t="t" r="r" b="b"/>
            <a:pathLst>
              <a:path w="323214" h="441959">
                <a:moveTo>
                  <a:pt x="323088" y="0"/>
                </a:moveTo>
                <a:lnTo>
                  <a:pt x="271280" y="2305"/>
                </a:lnTo>
                <a:lnTo>
                  <a:pt x="220646" y="10423"/>
                </a:lnTo>
                <a:lnTo>
                  <a:pt x="171612" y="24192"/>
                </a:lnTo>
                <a:lnTo>
                  <a:pt x="124603" y="43453"/>
                </a:lnTo>
                <a:lnTo>
                  <a:pt x="80047" y="68046"/>
                </a:lnTo>
                <a:lnTo>
                  <a:pt x="38371" y="97811"/>
                </a:lnTo>
                <a:lnTo>
                  <a:pt x="0" y="132587"/>
                </a:lnTo>
                <a:lnTo>
                  <a:pt x="316992" y="441960"/>
                </a:lnTo>
                <a:lnTo>
                  <a:pt x="323088" y="0"/>
                </a:lnTo>
                <a:close/>
              </a:path>
            </a:pathLst>
          </a:custGeom>
          <a:solidFill>
            <a:srgbClr val="F6B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391411" y="6548628"/>
            <a:ext cx="262255" cy="365760"/>
          </a:xfrm>
          <a:custGeom>
            <a:avLst/>
            <a:gdLst/>
            <a:ahLst/>
            <a:cxnLst/>
            <a:rect l="l" t="t" r="r" b="b"/>
            <a:pathLst>
              <a:path w="262255" h="365759">
                <a:moveTo>
                  <a:pt x="262127" y="0"/>
                </a:moveTo>
                <a:lnTo>
                  <a:pt x="213606" y="3146"/>
                </a:lnTo>
                <a:lnTo>
                  <a:pt x="166059" y="12474"/>
                </a:lnTo>
                <a:lnTo>
                  <a:pt x="120205" y="27813"/>
                </a:lnTo>
                <a:lnTo>
                  <a:pt x="76764" y="48993"/>
                </a:lnTo>
                <a:lnTo>
                  <a:pt x="36456" y="75847"/>
                </a:lnTo>
                <a:lnTo>
                  <a:pt x="0" y="108203"/>
                </a:lnTo>
                <a:lnTo>
                  <a:pt x="257556" y="365760"/>
                </a:lnTo>
                <a:lnTo>
                  <a:pt x="262127" y="0"/>
                </a:lnTo>
                <a:close/>
              </a:path>
            </a:pathLst>
          </a:custGeom>
          <a:solidFill>
            <a:srgbClr val="FFCA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766316" y="6507480"/>
            <a:ext cx="497205" cy="693420"/>
          </a:xfrm>
          <a:custGeom>
            <a:avLst/>
            <a:gdLst/>
            <a:ahLst/>
            <a:cxnLst/>
            <a:rect l="l" t="t" r="r" b="b"/>
            <a:pathLst>
              <a:path w="497205" h="693420">
                <a:moveTo>
                  <a:pt x="0" y="0"/>
                </a:moveTo>
                <a:lnTo>
                  <a:pt x="1523" y="693420"/>
                </a:lnTo>
                <a:lnTo>
                  <a:pt x="496823" y="207263"/>
                </a:lnTo>
                <a:lnTo>
                  <a:pt x="459902" y="172552"/>
                </a:lnTo>
                <a:lnTo>
                  <a:pt x="420754" y="140787"/>
                </a:lnTo>
                <a:lnTo>
                  <a:pt x="379573" y="112045"/>
                </a:lnTo>
                <a:lnTo>
                  <a:pt x="336550" y="86401"/>
                </a:lnTo>
                <a:lnTo>
                  <a:pt x="291879" y="63932"/>
                </a:lnTo>
                <a:lnTo>
                  <a:pt x="245752" y="44712"/>
                </a:lnTo>
                <a:lnTo>
                  <a:pt x="198360" y="28817"/>
                </a:lnTo>
                <a:lnTo>
                  <a:pt x="149897" y="16323"/>
                </a:lnTo>
                <a:lnTo>
                  <a:pt x="100554" y="7305"/>
                </a:lnTo>
                <a:lnTo>
                  <a:pt x="50524" y="1838"/>
                </a:lnTo>
                <a:lnTo>
                  <a:pt x="0" y="0"/>
                </a:lnTo>
                <a:close/>
              </a:path>
            </a:pathLst>
          </a:custGeom>
          <a:solidFill>
            <a:srgbClr val="8A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766316" y="6633971"/>
            <a:ext cx="407034" cy="563880"/>
          </a:xfrm>
          <a:custGeom>
            <a:avLst/>
            <a:gdLst/>
            <a:ahLst/>
            <a:cxnLst/>
            <a:rect l="l" t="t" r="r" b="b"/>
            <a:pathLst>
              <a:path w="407035" h="563879">
                <a:moveTo>
                  <a:pt x="0" y="0"/>
                </a:moveTo>
                <a:lnTo>
                  <a:pt x="4571" y="563879"/>
                </a:lnTo>
                <a:lnTo>
                  <a:pt x="406907" y="169163"/>
                </a:lnTo>
                <a:lnTo>
                  <a:pt x="369874" y="134413"/>
                </a:lnTo>
                <a:lnTo>
                  <a:pt x="330093" y="103387"/>
                </a:lnTo>
                <a:lnTo>
                  <a:pt x="287866" y="76200"/>
                </a:lnTo>
                <a:lnTo>
                  <a:pt x="243495" y="52963"/>
                </a:lnTo>
                <a:lnTo>
                  <a:pt x="197279" y="33791"/>
                </a:lnTo>
                <a:lnTo>
                  <a:pt x="149521" y="18796"/>
                </a:lnTo>
                <a:lnTo>
                  <a:pt x="100521" y="8090"/>
                </a:lnTo>
                <a:lnTo>
                  <a:pt x="50580" y="1787"/>
                </a:lnTo>
                <a:lnTo>
                  <a:pt x="0" y="0"/>
                </a:lnTo>
                <a:close/>
              </a:path>
            </a:pathLst>
          </a:custGeom>
          <a:solidFill>
            <a:srgbClr val="C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764792" y="6751320"/>
            <a:ext cx="323215" cy="443865"/>
          </a:xfrm>
          <a:custGeom>
            <a:avLst/>
            <a:gdLst/>
            <a:ahLst/>
            <a:cxnLst/>
            <a:rect l="l" t="t" r="r" b="b"/>
            <a:pathLst>
              <a:path w="323214" h="443865">
                <a:moveTo>
                  <a:pt x="0" y="0"/>
                </a:moveTo>
                <a:lnTo>
                  <a:pt x="6095" y="443483"/>
                </a:lnTo>
                <a:lnTo>
                  <a:pt x="323088" y="132587"/>
                </a:lnTo>
                <a:lnTo>
                  <a:pt x="284716" y="98291"/>
                </a:lnTo>
                <a:lnTo>
                  <a:pt x="243040" y="68713"/>
                </a:lnTo>
                <a:lnTo>
                  <a:pt x="198484" y="44093"/>
                </a:lnTo>
                <a:lnTo>
                  <a:pt x="151475" y="24672"/>
                </a:lnTo>
                <a:lnTo>
                  <a:pt x="102441" y="10690"/>
                </a:lnTo>
                <a:lnTo>
                  <a:pt x="51807" y="2385"/>
                </a:lnTo>
                <a:lnTo>
                  <a:pt x="0" y="0"/>
                </a:lnTo>
                <a:close/>
              </a:path>
            </a:pathLst>
          </a:custGeom>
          <a:solidFill>
            <a:srgbClr val="F63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64792" y="6835140"/>
            <a:ext cx="264160" cy="364490"/>
          </a:xfrm>
          <a:custGeom>
            <a:avLst/>
            <a:gdLst/>
            <a:ahLst/>
            <a:cxnLst/>
            <a:rect l="l" t="t" r="r" b="b"/>
            <a:pathLst>
              <a:path w="264160" h="364490">
                <a:moveTo>
                  <a:pt x="0" y="0"/>
                </a:moveTo>
                <a:lnTo>
                  <a:pt x="6095" y="364236"/>
                </a:lnTo>
                <a:lnTo>
                  <a:pt x="263651" y="106680"/>
                </a:lnTo>
                <a:lnTo>
                  <a:pt x="227188" y="74330"/>
                </a:lnTo>
                <a:lnTo>
                  <a:pt x="186831" y="47526"/>
                </a:lnTo>
                <a:lnTo>
                  <a:pt x="143256" y="26479"/>
                </a:lnTo>
                <a:lnTo>
                  <a:pt x="97140" y="11401"/>
                </a:lnTo>
                <a:lnTo>
                  <a:pt x="49163" y="2504"/>
                </a:lnTo>
                <a:lnTo>
                  <a:pt x="0" y="0"/>
                </a:lnTo>
                <a:close/>
              </a:path>
            </a:pathLst>
          </a:custGeom>
          <a:solidFill>
            <a:srgbClr val="FE61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62227" y="7383780"/>
            <a:ext cx="628015" cy="879475"/>
          </a:xfrm>
          <a:custGeom>
            <a:avLst/>
            <a:gdLst/>
            <a:ahLst/>
            <a:cxnLst/>
            <a:rect l="l" t="t" r="r" b="b"/>
            <a:pathLst>
              <a:path w="628014" h="879475">
                <a:moveTo>
                  <a:pt x="624840" y="0"/>
                </a:moveTo>
                <a:lnTo>
                  <a:pt x="0" y="618744"/>
                </a:lnTo>
                <a:lnTo>
                  <a:pt x="36488" y="653538"/>
                </a:lnTo>
                <a:lnTo>
                  <a:pt x="74689" y="686044"/>
                </a:lnTo>
                <a:lnTo>
                  <a:pt x="114496" y="716210"/>
                </a:lnTo>
                <a:lnTo>
                  <a:pt x="155803" y="743987"/>
                </a:lnTo>
                <a:lnTo>
                  <a:pt x="198503" y="769325"/>
                </a:lnTo>
                <a:lnTo>
                  <a:pt x="242489" y="792173"/>
                </a:lnTo>
                <a:lnTo>
                  <a:pt x="287655" y="812482"/>
                </a:lnTo>
                <a:lnTo>
                  <a:pt x="333893" y="830202"/>
                </a:lnTo>
                <a:lnTo>
                  <a:pt x="381098" y="845282"/>
                </a:lnTo>
                <a:lnTo>
                  <a:pt x="429163" y="857674"/>
                </a:lnTo>
                <a:lnTo>
                  <a:pt x="477981" y="867326"/>
                </a:lnTo>
                <a:lnTo>
                  <a:pt x="527446" y="874189"/>
                </a:lnTo>
                <a:lnTo>
                  <a:pt x="577450" y="878213"/>
                </a:lnTo>
                <a:lnTo>
                  <a:pt x="627888" y="879348"/>
                </a:lnTo>
                <a:lnTo>
                  <a:pt x="624840" y="0"/>
                </a:lnTo>
                <a:close/>
              </a:path>
            </a:pathLst>
          </a:custGeom>
          <a:solidFill>
            <a:srgbClr val="017C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93291" y="7386828"/>
            <a:ext cx="497205" cy="693420"/>
          </a:xfrm>
          <a:custGeom>
            <a:avLst/>
            <a:gdLst/>
            <a:ahLst/>
            <a:cxnLst/>
            <a:rect l="l" t="t" r="r" b="b"/>
            <a:pathLst>
              <a:path w="497205" h="693420">
                <a:moveTo>
                  <a:pt x="493776" y="0"/>
                </a:moveTo>
                <a:lnTo>
                  <a:pt x="0" y="484631"/>
                </a:lnTo>
                <a:lnTo>
                  <a:pt x="36887" y="519722"/>
                </a:lnTo>
                <a:lnTo>
                  <a:pt x="75945" y="551797"/>
                </a:lnTo>
                <a:lnTo>
                  <a:pt x="117003" y="580788"/>
                </a:lnTo>
                <a:lnTo>
                  <a:pt x="159888" y="606625"/>
                </a:lnTo>
                <a:lnTo>
                  <a:pt x="204428" y="629240"/>
                </a:lnTo>
                <a:lnTo>
                  <a:pt x="250453" y="648564"/>
                </a:lnTo>
                <a:lnTo>
                  <a:pt x="297790" y="664529"/>
                </a:lnTo>
                <a:lnTo>
                  <a:pt x="346267" y="677065"/>
                </a:lnTo>
                <a:lnTo>
                  <a:pt x="395713" y="686105"/>
                </a:lnTo>
                <a:lnTo>
                  <a:pt x="445956" y="691579"/>
                </a:lnTo>
                <a:lnTo>
                  <a:pt x="496824" y="693419"/>
                </a:lnTo>
                <a:lnTo>
                  <a:pt x="493776" y="0"/>
                </a:lnTo>
                <a:close/>
              </a:path>
            </a:pathLst>
          </a:custGeom>
          <a:solidFill>
            <a:srgbClr val="009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281683" y="7389876"/>
            <a:ext cx="408940" cy="563880"/>
          </a:xfrm>
          <a:custGeom>
            <a:avLst/>
            <a:gdLst/>
            <a:ahLst/>
            <a:cxnLst/>
            <a:rect l="l" t="t" r="r" b="b"/>
            <a:pathLst>
              <a:path w="408939" h="563879">
                <a:moveTo>
                  <a:pt x="403859" y="0"/>
                </a:moveTo>
                <a:lnTo>
                  <a:pt x="0" y="394715"/>
                </a:lnTo>
                <a:lnTo>
                  <a:pt x="37437" y="429466"/>
                </a:lnTo>
                <a:lnTo>
                  <a:pt x="77445" y="460492"/>
                </a:lnTo>
                <a:lnTo>
                  <a:pt x="119775" y="487679"/>
                </a:lnTo>
                <a:lnTo>
                  <a:pt x="164173" y="510916"/>
                </a:lnTo>
                <a:lnTo>
                  <a:pt x="210391" y="530088"/>
                </a:lnTo>
                <a:lnTo>
                  <a:pt x="258176" y="545083"/>
                </a:lnTo>
                <a:lnTo>
                  <a:pt x="307279" y="555789"/>
                </a:lnTo>
                <a:lnTo>
                  <a:pt x="357448" y="562092"/>
                </a:lnTo>
                <a:lnTo>
                  <a:pt x="408432" y="563879"/>
                </a:lnTo>
                <a:lnTo>
                  <a:pt x="403859" y="0"/>
                </a:lnTo>
                <a:close/>
              </a:path>
            </a:pathLst>
          </a:custGeom>
          <a:solidFill>
            <a:srgbClr val="00C4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368552" y="7392923"/>
            <a:ext cx="321945" cy="443865"/>
          </a:xfrm>
          <a:custGeom>
            <a:avLst/>
            <a:gdLst/>
            <a:ahLst/>
            <a:cxnLst/>
            <a:rect l="l" t="t" r="r" b="b"/>
            <a:pathLst>
              <a:path w="321944" h="443865">
                <a:moveTo>
                  <a:pt x="315467" y="0"/>
                </a:moveTo>
                <a:lnTo>
                  <a:pt x="0" y="310895"/>
                </a:lnTo>
                <a:lnTo>
                  <a:pt x="37886" y="345192"/>
                </a:lnTo>
                <a:lnTo>
                  <a:pt x="79345" y="374770"/>
                </a:lnTo>
                <a:lnTo>
                  <a:pt x="123843" y="399390"/>
                </a:lnTo>
                <a:lnTo>
                  <a:pt x="170847" y="418811"/>
                </a:lnTo>
                <a:lnTo>
                  <a:pt x="219824" y="432793"/>
                </a:lnTo>
                <a:lnTo>
                  <a:pt x="270241" y="441098"/>
                </a:lnTo>
                <a:lnTo>
                  <a:pt x="321564" y="443483"/>
                </a:lnTo>
                <a:lnTo>
                  <a:pt x="315467" y="0"/>
                </a:lnTo>
                <a:close/>
              </a:path>
            </a:pathLst>
          </a:custGeom>
          <a:solidFill>
            <a:srgbClr val="71F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26463" y="7388352"/>
            <a:ext cx="264160" cy="364490"/>
          </a:xfrm>
          <a:custGeom>
            <a:avLst/>
            <a:gdLst/>
            <a:ahLst/>
            <a:cxnLst/>
            <a:rect l="l" t="t" r="r" b="b"/>
            <a:pathLst>
              <a:path w="264160" h="364490">
                <a:moveTo>
                  <a:pt x="259080" y="0"/>
                </a:moveTo>
                <a:lnTo>
                  <a:pt x="0" y="257556"/>
                </a:lnTo>
                <a:lnTo>
                  <a:pt x="36992" y="289376"/>
                </a:lnTo>
                <a:lnTo>
                  <a:pt x="77498" y="316032"/>
                </a:lnTo>
                <a:lnTo>
                  <a:pt x="120967" y="337185"/>
                </a:lnTo>
                <a:lnTo>
                  <a:pt x="166849" y="352495"/>
                </a:lnTo>
                <a:lnTo>
                  <a:pt x="214594" y="361625"/>
                </a:lnTo>
                <a:lnTo>
                  <a:pt x="263652" y="364236"/>
                </a:lnTo>
                <a:lnTo>
                  <a:pt x="259080" y="0"/>
                </a:lnTo>
                <a:close/>
              </a:path>
            </a:pathLst>
          </a:custGeom>
          <a:solidFill>
            <a:srgbClr val="A7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763267" y="6579108"/>
            <a:ext cx="881380" cy="629920"/>
          </a:xfrm>
          <a:custGeom>
            <a:avLst/>
            <a:gdLst/>
            <a:ahLst/>
            <a:cxnLst/>
            <a:rect l="l" t="t" r="r" b="b"/>
            <a:pathLst>
              <a:path w="881380" h="629920">
                <a:moveTo>
                  <a:pt x="620268" y="0"/>
                </a:moveTo>
                <a:lnTo>
                  <a:pt x="0" y="626364"/>
                </a:lnTo>
                <a:lnTo>
                  <a:pt x="880871" y="629412"/>
                </a:lnTo>
                <a:lnTo>
                  <a:pt x="879737" y="578952"/>
                </a:lnTo>
                <a:lnTo>
                  <a:pt x="875713" y="528885"/>
                </a:lnTo>
                <a:lnTo>
                  <a:pt x="868850" y="479325"/>
                </a:lnTo>
                <a:lnTo>
                  <a:pt x="859198" y="430385"/>
                </a:lnTo>
                <a:lnTo>
                  <a:pt x="846806" y="382178"/>
                </a:lnTo>
                <a:lnTo>
                  <a:pt x="831726" y="334817"/>
                </a:lnTo>
                <a:lnTo>
                  <a:pt x="814006" y="288417"/>
                </a:lnTo>
                <a:lnTo>
                  <a:pt x="793697" y="243089"/>
                </a:lnTo>
                <a:lnTo>
                  <a:pt x="770849" y="198947"/>
                </a:lnTo>
                <a:lnTo>
                  <a:pt x="745511" y="156105"/>
                </a:lnTo>
                <a:lnTo>
                  <a:pt x="717734" y="114676"/>
                </a:lnTo>
                <a:lnTo>
                  <a:pt x="687568" y="74773"/>
                </a:lnTo>
                <a:lnTo>
                  <a:pt x="655062" y="36510"/>
                </a:lnTo>
                <a:lnTo>
                  <a:pt x="62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67839" y="6710171"/>
            <a:ext cx="692150" cy="497205"/>
          </a:xfrm>
          <a:custGeom>
            <a:avLst/>
            <a:gdLst/>
            <a:ahLst/>
            <a:cxnLst/>
            <a:rect l="l" t="t" r="r" b="b"/>
            <a:pathLst>
              <a:path w="692150" h="497204">
                <a:moveTo>
                  <a:pt x="484632" y="0"/>
                </a:moveTo>
                <a:lnTo>
                  <a:pt x="0" y="495300"/>
                </a:lnTo>
                <a:lnTo>
                  <a:pt x="691896" y="496823"/>
                </a:lnTo>
                <a:lnTo>
                  <a:pt x="690434" y="446299"/>
                </a:lnTo>
                <a:lnTo>
                  <a:pt x="685271" y="396269"/>
                </a:lnTo>
                <a:lnTo>
                  <a:pt x="676479" y="346926"/>
                </a:lnTo>
                <a:lnTo>
                  <a:pt x="664136" y="298463"/>
                </a:lnTo>
                <a:lnTo>
                  <a:pt x="648317" y="251071"/>
                </a:lnTo>
                <a:lnTo>
                  <a:pt x="629097" y="204944"/>
                </a:lnTo>
                <a:lnTo>
                  <a:pt x="606552" y="160273"/>
                </a:lnTo>
                <a:lnTo>
                  <a:pt x="580757" y="117250"/>
                </a:lnTo>
                <a:lnTo>
                  <a:pt x="551788" y="76069"/>
                </a:lnTo>
                <a:lnTo>
                  <a:pt x="519721" y="36921"/>
                </a:lnTo>
                <a:lnTo>
                  <a:pt x="484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70888" y="6800088"/>
            <a:ext cx="563880" cy="407034"/>
          </a:xfrm>
          <a:custGeom>
            <a:avLst/>
            <a:gdLst/>
            <a:ahLst/>
            <a:cxnLst/>
            <a:rect l="l" t="t" r="r" b="b"/>
            <a:pathLst>
              <a:path w="563880" h="407034">
                <a:moveTo>
                  <a:pt x="394716" y="0"/>
                </a:moveTo>
                <a:lnTo>
                  <a:pt x="0" y="402336"/>
                </a:lnTo>
                <a:lnTo>
                  <a:pt x="563880" y="406908"/>
                </a:lnTo>
                <a:lnTo>
                  <a:pt x="562092" y="356327"/>
                </a:lnTo>
                <a:lnTo>
                  <a:pt x="555789" y="306386"/>
                </a:lnTo>
                <a:lnTo>
                  <a:pt x="545084" y="257386"/>
                </a:lnTo>
                <a:lnTo>
                  <a:pt x="530088" y="209628"/>
                </a:lnTo>
                <a:lnTo>
                  <a:pt x="510916" y="163412"/>
                </a:lnTo>
                <a:lnTo>
                  <a:pt x="487680" y="119041"/>
                </a:lnTo>
                <a:lnTo>
                  <a:pt x="460492" y="76814"/>
                </a:lnTo>
                <a:lnTo>
                  <a:pt x="429466" y="37033"/>
                </a:lnTo>
                <a:lnTo>
                  <a:pt x="394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773935" y="6885432"/>
            <a:ext cx="441959" cy="323215"/>
          </a:xfrm>
          <a:custGeom>
            <a:avLst/>
            <a:gdLst/>
            <a:ahLst/>
            <a:cxnLst/>
            <a:rect l="l" t="t" r="r" b="b"/>
            <a:pathLst>
              <a:path w="441960" h="323215">
                <a:moveTo>
                  <a:pt x="310895" y="0"/>
                </a:moveTo>
                <a:lnTo>
                  <a:pt x="0" y="316992"/>
                </a:lnTo>
                <a:lnTo>
                  <a:pt x="441959" y="323088"/>
                </a:lnTo>
                <a:lnTo>
                  <a:pt x="440138" y="271280"/>
                </a:lnTo>
                <a:lnTo>
                  <a:pt x="432238" y="220646"/>
                </a:lnTo>
                <a:lnTo>
                  <a:pt x="418526" y="171612"/>
                </a:lnTo>
                <a:lnTo>
                  <a:pt x="399270" y="124603"/>
                </a:lnTo>
                <a:lnTo>
                  <a:pt x="374735" y="80047"/>
                </a:lnTo>
                <a:lnTo>
                  <a:pt x="345188" y="38371"/>
                </a:lnTo>
                <a:lnTo>
                  <a:pt x="310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69364" y="6944868"/>
            <a:ext cx="364490" cy="262255"/>
          </a:xfrm>
          <a:custGeom>
            <a:avLst/>
            <a:gdLst/>
            <a:ahLst/>
            <a:cxnLst/>
            <a:rect l="l" t="t" r="r" b="b"/>
            <a:pathLst>
              <a:path w="364489" h="262254">
                <a:moveTo>
                  <a:pt x="256031" y="0"/>
                </a:moveTo>
                <a:lnTo>
                  <a:pt x="0" y="257555"/>
                </a:lnTo>
                <a:lnTo>
                  <a:pt x="364236" y="262127"/>
                </a:lnTo>
                <a:lnTo>
                  <a:pt x="361618" y="213606"/>
                </a:lnTo>
                <a:lnTo>
                  <a:pt x="352439" y="166059"/>
                </a:lnTo>
                <a:lnTo>
                  <a:pt x="336994" y="120205"/>
                </a:lnTo>
                <a:lnTo>
                  <a:pt x="315580" y="76764"/>
                </a:lnTo>
                <a:lnTo>
                  <a:pt x="288494" y="36456"/>
                </a:lnTo>
                <a:lnTo>
                  <a:pt x="256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85444" y="7200900"/>
            <a:ext cx="881380" cy="629920"/>
          </a:xfrm>
          <a:custGeom>
            <a:avLst/>
            <a:gdLst/>
            <a:ahLst/>
            <a:cxnLst/>
            <a:rect l="l" t="t" r="r" b="b"/>
            <a:pathLst>
              <a:path w="881380" h="629920">
                <a:moveTo>
                  <a:pt x="0" y="0"/>
                </a:moveTo>
                <a:lnTo>
                  <a:pt x="1416" y="50459"/>
                </a:lnTo>
                <a:lnTo>
                  <a:pt x="5638" y="100526"/>
                </a:lnTo>
                <a:lnTo>
                  <a:pt x="12626" y="150086"/>
                </a:lnTo>
                <a:lnTo>
                  <a:pt x="22340" y="199026"/>
                </a:lnTo>
                <a:lnTo>
                  <a:pt x="34739" y="247233"/>
                </a:lnTo>
                <a:lnTo>
                  <a:pt x="49785" y="294594"/>
                </a:lnTo>
                <a:lnTo>
                  <a:pt x="67436" y="340994"/>
                </a:lnTo>
                <a:lnTo>
                  <a:pt x="87654" y="386322"/>
                </a:lnTo>
                <a:lnTo>
                  <a:pt x="110397" y="430464"/>
                </a:lnTo>
                <a:lnTo>
                  <a:pt x="135627" y="473306"/>
                </a:lnTo>
                <a:lnTo>
                  <a:pt x="163302" y="514735"/>
                </a:lnTo>
                <a:lnTo>
                  <a:pt x="193383" y="554638"/>
                </a:lnTo>
                <a:lnTo>
                  <a:pt x="225830" y="592901"/>
                </a:lnTo>
                <a:lnTo>
                  <a:pt x="260603" y="629411"/>
                </a:lnTo>
                <a:lnTo>
                  <a:pt x="880872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69847" y="7202423"/>
            <a:ext cx="693420" cy="497205"/>
          </a:xfrm>
          <a:custGeom>
            <a:avLst/>
            <a:gdLst/>
            <a:ahLst/>
            <a:cxnLst/>
            <a:rect l="l" t="t" r="r" b="b"/>
            <a:pathLst>
              <a:path w="693419" h="497204">
                <a:moveTo>
                  <a:pt x="0" y="0"/>
                </a:moveTo>
                <a:lnTo>
                  <a:pt x="1838" y="50524"/>
                </a:lnTo>
                <a:lnTo>
                  <a:pt x="7305" y="100554"/>
                </a:lnTo>
                <a:lnTo>
                  <a:pt x="16323" y="149897"/>
                </a:lnTo>
                <a:lnTo>
                  <a:pt x="28817" y="198360"/>
                </a:lnTo>
                <a:lnTo>
                  <a:pt x="44712" y="245752"/>
                </a:lnTo>
                <a:lnTo>
                  <a:pt x="63932" y="291879"/>
                </a:lnTo>
                <a:lnTo>
                  <a:pt x="86401" y="336550"/>
                </a:lnTo>
                <a:lnTo>
                  <a:pt x="112045" y="379573"/>
                </a:lnTo>
                <a:lnTo>
                  <a:pt x="140787" y="420754"/>
                </a:lnTo>
                <a:lnTo>
                  <a:pt x="172552" y="459902"/>
                </a:lnTo>
                <a:lnTo>
                  <a:pt x="207264" y="496823"/>
                </a:lnTo>
                <a:lnTo>
                  <a:pt x="693420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94816" y="7202423"/>
            <a:ext cx="565785" cy="407034"/>
          </a:xfrm>
          <a:custGeom>
            <a:avLst/>
            <a:gdLst/>
            <a:ahLst/>
            <a:cxnLst/>
            <a:rect l="l" t="t" r="r" b="b"/>
            <a:pathLst>
              <a:path w="565785" h="407034">
                <a:moveTo>
                  <a:pt x="0" y="0"/>
                </a:moveTo>
                <a:lnTo>
                  <a:pt x="2238" y="50580"/>
                </a:lnTo>
                <a:lnTo>
                  <a:pt x="8880" y="100521"/>
                </a:lnTo>
                <a:lnTo>
                  <a:pt x="19812" y="149521"/>
                </a:lnTo>
                <a:lnTo>
                  <a:pt x="34920" y="197279"/>
                </a:lnTo>
                <a:lnTo>
                  <a:pt x="54092" y="243495"/>
                </a:lnTo>
                <a:lnTo>
                  <a:pt x="77216" y="287866"/>
                </a:lnTo>
                <a:lnTo>
                  <a:pt x="104177" y="330093"/>
                </a:lnTo>
                <a:lnTo>
                  <a:pt x="134864" y="369874"/>
                </a:lnTo>
                <a:lnTo>
                  <a:pt x="169164" y="406907"/>
                </a:lnTo>
                <a:lnTo>
                  <a:pt x="565404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313688" y="7200900"/>
            <a:ext cx="441959" cy="323215"/>
          </a:xfrm>
          <a:custGeom>
            <a:avLst/>
            <a:gdLst/>
            <a:ahLst/>
            <a:cxnLst/>
            <a:rect l="l" t="t" r="r" b="b"/>
            <a:pathLst>
              <a:path w="441960" h="323215">
                <a:moveTo>
                  <a:pt x="0" y="0"/>
                </a:moveTo>
                <a:lnTo>
                  <a:pt x="2305" y="51807"/>
                </a:lnTo>
                <a:lnTo>
                  <a:pt x="10423" y="102441"/>
                </a:lnTo>
                <a:lnTo>
                  <a:pt x="24192" y="151475"/>
                </a:lnTo>
                <a:lnTo>
                  <a:pt x="43453" y="198484"/>
                </a:lnTo>
                <a:lnTo>
                  <a:pt x="68046" y="243040"/>
                </a:lnTo>
                <a:lnTo>
                  <a:pt x="97811" y="284716"/>
                </a:lnTo>
                <a:lnTo>
                  <a:pt x="132587" y="323088"/>
                </a:lnTo>
                <a:lnTo>
                  <a:pt x="44196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D000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397508" y="7202423"/>
            <a:ext cx="364490" cy="262255"/>
          </a:xfrm>
          <a:custGeom>
            <a:avLst/>
            <a:gdLst/>
            <a:ahLst/>
            <a:cxnLst/>
            <a:rect l="l" t="t" r="r" b="b"/>
            <a:pathLst>
              <a:path w="364489" h="262254">
                <a:moveTo>
                  <a:pt x="0" y="0"/>
                </a:moveTo>
                <a:lnTo>
                  <a:pt x="2504" y="48521"/>
                </a:lnTo>
                <a:lnTo>
                  <a:pt x="11401" y="96068"/>
                </a:lnTo>
                <a:lnTo>
                  <a:pt x="26479" y="141922"/>
                </a:lnTo>
                <a:lnTo>
                  <a:pt x="47526" y="185363"/>
                </a:lnTo>
                <a:lnTo>
                  <a:pt x="74330" y="225671"/>
                </a:lnTo>
                <a:lnTo>
                  <a:pt x="106679" y="262127"/>
                </a:lnTo>
                <a:lnTo>
                  <a:pt x="364235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5B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937004" y="7272528"/>
            <a:ext cx="881380" cy="629920"/>
          </a:xfrm>
          <a:custGeom>
            <a:avLst/>
            <a:gdLst/>
            <a:ahLst/>
            <a:cxnLst/>
            <a:rect l="l" t="t" r="r" b="b"/>
            <a:pathLst>
              <a:path w="881380" h="629920">
                <a:moveTo>
                  <a:pt x="880871" y="0"/>
                </a:moveTo>
                <a:lnTo>
                  <a:pt x="0" y="3048"/>
                </a:lnTo>
                <a:lnTo>
                  <a:pt x="620268" y="629412"/>
                </a:lnTo>
                <a:lnTo>
                  <a:pt x="655062" y="592901"/>
                </a:lnTo>
                <a:lnTo>
                  <a:pt x="687568" y="554638"/>
                </a:lnTo>
                <a:lnTo>
                  <a:pt x="717734" y="514735"/>
                </a:lnTo>
                <a:lnTo>
                  <a:pt x="745511" y="473306"/>
                </a:lnTo>
                <a:lnTo>
                  <a:pt x="770849" y="430464"/>
                </a:lnTo>
                <a:lnTo>
                  <a:pt x="793697" y="386322"/>
                </a:lnTo>
                <a:lnTo>
                  <a:pt x="814006" y="340994"/>
                </a:lnTo>
                <a:lnTo>
                  <a:pt x="831726" y="294594"/>
                </a:lnTo>
                <a:lnTo>
                  <a:pt x="846806" y="247233"/>
                </a:lnTo>
                <a:lnTo>
                  <a:pt x="859198" y="199026"/>
                </a:lnTo>
                <a:lnTo>
                  <a:pt x="868850" y="150086"/>
                </a:lnTo>
                <a:lnTo>
                  <a:pt x="875713" y="100526"/>
                </a:lnTo>
                <a:lnTo>
                  <a:pt x="879737" y="50459"/>
                </a:lnTo>
                <a:lnTo>
                  <a:pt x="880871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41576" y="7274052"/>
            <a:ext cx="692150" cy="497205"/>
          </a:xfrm>
          <a:custGeom>
            <a:avLst/>
            <a:gdLst/>
            <a:ahLst/>
            <a:cxnLst/>
            <a:rect l="l" t="t" r="r" b="b"/>
            <a:pathLst>
              <a:path w="692150" h="497204">
                <a:moveTo>
                  <a:pt x="691896" y="0"/>
                </a:moveTo>
                <a:lnTo>
                  <a:pt x="0" y="1524"/>
                </a:lnTo>
                <a:lnTo>
                  <a:pt x="484631" y="496824"/>
                </a:lnTo>
                <a:lnTo>
                  <a:pt x="519721" y="459902"/>
                </a:lnTo>
                <a:lnTo>
                  <a:pt x="551788" y="420754"/>
                </a:lnTo>
                <a:lnTo>
                  <a:pt x="580757" y="379573"/>
                </a:lnTo>
                <a:lnTo>
                  <a:pt x="606551" y="336550"/>
                </a:lnTo>
                <a:lnTo>
                  <a:pt x="629097" y="291879"/>
                </a:lnTo>
                <a:lnTo>
                  <a:pt x="648317" y="245752"/>
                </a:lnTo>
                <a:lnTo>
                  <a:pt x="664136" y="198360"/>
                </a:lnTo>
                <a:lnTo>
                  <a:pt x="676479" y="149897"/>
                </a:lnTo>
                <a:lnTo>
                  <a:pt x="685271" y="100554"/>
                </a:lnTo>
                <a:lnTo>
                  <a:pt x="690434" y="50524"/>
                </a:lnTo>
                <a:lnTo>
                  <a:pt x="6918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943100" y="7274052"/>
            <a:ext cx="565785" cy="407034"/>
          </a:xfrm>
          <a:custGeom>
            <a:avLst/>
            <a:gdLst/>
            <a:ahLst/>
            <a:cxnLst/>
            <a:rect l="l" t="t" r="r" b="b"/>
            <a:pathLst>
              <a:path w="565785" h="407034">
                <a:moveTo>
                  <a:pt x="565404" y="0"/>
                </a:moveTo>
                <a:lnTo>
                  <a:pt x="0" y="4572"/>
                </a:lnTo>
                <a:lnTo>
                  <a:pt x="396239" y="406907"/>
                </a:lnTo>
                <a:lnTo>
                  <a:pt x="430990" y="369874"/>
                </a:lnTo>
                <a:lnTo>
                  <a:pt x="462016" y="330093"/>
                </a:lnTo>
                <a:lnTo>
                  <a:pt x="489203" y="287866"/>
                </a:lnTo>
                <a:lnTo>
                  <a:pt x="512440" y="243495"/>
                </a:lnTo>
                <a:lnTo>
                  <a:pt x="531612" y="197279"/>
                </a:lnTo>
                <a:lnTo>
                  <a:pt x="546607" y="149521"/>
                </a:lnTo>
                <a:lnTo>
                  <a:pt x="557313" y="100521"/>
                </a:lnTo>
                <a:lnTo>
                  <a:pt x="563616" y="50580"/>
                </a:lnTo>
                <a:lnTo>
                  <a:pt x="565404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47672" y="7272528"/>
            <a:ext cx="441959" cy="323215"/>
          </a:xfrm>
          <a:custGeom>
            <a:avLst/>
            <a:gdLst/>
            <a:ahLst/>
            <a:cxnLst/>
            <a:rect l="l" t="t" r="r" b="b"/>
            <a:pathLst>
              <a:path w="441960" h="323215">
                <a:moveTo>
                  <a:pt x="441959" y="0"/>
                </a:moveTo>
                <a:lnTo>
                  <a:pt x="0" y="6096"/>
                </a:lnTo>
                <a:lnTo>
                  <a:pt x="309371" y="323088"/>
                </a:lnTo>
                <a:lnTo>
                  <a:pt x="344148" y="284716"/>
                </a:lnTo>
                <a:lnTo>
                  <a:pt x="373913" y="243040"/>
                </a:lnTo>
                <a:lnTo>
                  <a:pt x="398506" y="198484"/>
                </a:lnTo>
                <a:lnTo>
                  <a:pt x="417767" y="151475"/>
                </a:lnTo>
                <a:lnTo>
                  <a:pt x="431536" y="102441"/>
                </a:lnTo>
                <a:lnTo>
                  <a:pt x="439654" y="51807"/>
                </a:lnTo>
                <a:lnTo>
                  <a:pt x="441959" y="0"/>
                </a:lnTo>
                <a:close/>
              </a:path>
            </a:pathLst>
          </a:custGeom>
          <a:solidFill>
            <a:srgbClr val="BCF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41576" y="7274052"/>
            <a:ext cx="365760" cy="265430"/>
          </a:xfrm>
          <a:custGeom>
            <a:avLst/>
            <a:gdLst/>
            <a:ahLst/>
            <a:cxnLst/>
            <a:rect l="l" t="t" r="r" b="b"/>
            <a:pathLst>
              <a:path w="365760" h="265429">
                <a:moveTo>
                  <a:pt x="365760" y="0"/>
                </a:moveTo>
                <a:lnTo>
                  <a:pt x="0" y="4572"/>
                </a:lnTo>
                <a:lnTo>
                  <a:pt x="256031" y="265175"/>
                </a:lnTo>
                <a:lnTo>
                  <a:pt x="289030" y="228070"/>
                </a:lnTo>
                <a:lnTo>
                  <a:pt x="316314" y="187282"/>
                </a:lnTo>
                <a:lnTo>
                  <a:pt x="337756" y="143446"/>
                </a:lnTo>
                <a:lnTo>
                  <a:pt x="353229" y="97197"/>
                </a:lnTo>
                <a:lnTo>
                  <a:pt x="362606" y="49170"/>
                </a:lnTo>
                <a:lnTo>
                  <a:pt x="365760" y="0"/>
                </a:lnTo>
                <a:close/>
              </a:path>
            </a:pathLst>
          </a:custGeom>
          <a:solidFill>
            <a:srgbClr val="4F62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85444" y="6574535"/>
            <a:ext cx="881380" cy="629920"/>
          </a:xfrm>
          <a:custGeom>
            <a:avLst/>
            <a:gdLst/>
            <a:ahLst/>
            <a:cxnLst/>
            <a:rect l="l" t="t" r="r" b="b"/>
            <a:pathLst>
              <a:path w="881380" h="629920">
                <a:moveTo>
                  <a:pt x="260603" y="0"/>
                </a:moveTo>
                <a:lnTo>
                  <a:pt x="225809" y="36510"/>
                </a:lnTo>
                <a:lnTo>
                  <a:pt x="193303" y="74773"/>
                </a:lnTo>
                <a:lnTo>
                  <a:pt x="163137" y="114676"/>
                </a:lnTo>
                <a:lnTo>
                  <a:pt x="135360" y="156105"/>
                </a:lnTo>
                <a:lnTo>
                  <a:pt x="110022" y="198947"/>
                </a:lnTo>
                <a:lnTo>
                  <a:pt x="87174" y="243089"/>
                </a:lnTo>
                <a:lnTo>
                  <a:pt x="66865" y="288417"/>
                </a:lnTo>
                <a:lnTo>
                  <a:pt x="49145" y="334817"/>
                </a:lnTo>
                <a:lnTo>
                  <a:pt x="34065" y="382178"/>
                </a:lnTo>
                <a:lnTo>
                  <a:pt x="21673" y="430385"/>
                </a:lnTo>
                <a:lnTo>
                  <a:pt x="12021" y="479325"/>
                </a:lnTo>
                <a:lnTo>
                  <a:pt x="5158" y="528885"/>
                </a:lnTo>
                <a:lnTo>
                  <a:pt x="1134" y="578952"/>
                </a:lnTo>
                <a:lnTo>
                  <a:pt x="0" y="629412"/>
                </a:lnTo>
                <a:lnTo>
                  <a:pt x="880872" y="626364"/>
                </a:lnTo>
                <a:lnTo>
                  <a:pt x="260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069847" y="6705600"/>
            <a:ext cx="692150" cy="497205"/>
          </a:xfrm>
          <a:custGeom>
            <a:avLst/>
            <a:gdLst/>
            <a:ahLst/>
            <a:cxnLst/>
            <a:rect l="l" t="t" r="r" b="b"/>
            <a:pathLst>
              <a:path w="692150" h="497204">
                <a:moveTo>
                  <a:pt x="207264" y="0"/>
                </a:moveTo>
                <a:lnTo>
                  <a:pt x="172174" y="36921"/>
                </a:lnTo>
                <a:lnTo>
                  <a:pt x="140107" y="76069"/>
                </a:lnTo>
                <a:lnTo>
                  <a:pt x="111138" y="117250"/>
                </a:lnTo>
                <a:lnTo>
                  <a:pt x="85344" y="160273"/>
                </a:lnTo>
                <a:lnTo>
                  <a:pt x="62798" y="204944"/>
                </a:lnTo>
                <a:lnTo>
                  <a:pt x="43578" y="251071"/>
                </a:lnTo>
                <a:lnTo>
                  <a:pt x="27759" y="298463"/>
                </a:lnTo>
                <a:lnTo>
                  <a:pt x="15416" y="346926"/>
                </a:lnTo>
                <a:lnTo>
                  <a:pt x="6624" y="396269"/>
                </a:lnTo>
                <a:lnTo>
                  <a:pt x="1461" y="446299"/>
                </a:lnTo>
                <a:lnTo>
                  <a:pt x="0" y="496824"/>
                </a:lnTo>
                <a:lnTo>
                  <a:pt x="691896" y="495300"/>
                </a:lnTo>
                <a:lnTo>
                  <a:pt x="207264" y="0"/>
                </a:lnTo>
                <a:close/>
              </a:path>
            </a:pathLst>
          </a:custGeom>
          <a:solidFill>
            <a:srgbClr val="8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94816" y="6795516"/>
            <a:ext cx="565785" cy="407034"/>
          </a:xfrm>
          <a:custGeom>
            <a:avLst/>
            <a:gdLst/>
            <a:ahLst/>
            <a:cxnLst/>
            <a:rect l="l" t="t" r="r" b="b"/>
            <a:pathLst>
              <a:path w="565785" h="407034">
                <a:moveTo>
                  <a:pt x="169164" y="0"/>
                </a:moveTo>
                <a:lnTo>
                  <a:pt x="134413" y="37033"/>
                </a:lnTo>
                <a:lnTo>
                  <a:pt x="103387" y="76814"/>
                </a:lnTo>
                <a:lnTo>
                  <a:pt x="76200" y="119041"/>
                </a:lnTo>
                <a:lnTo>
                  <a:pt x="52963" y="163412"/>
                </a:lnTo>
                <a:lnTo>
                  <a:pt x="33791" y="209628"/>
                </a:lnTo>
                <a:lnTo>
                  <a:pt x="18795" y="257386"/>
                </a:lnTo>
                <a:lnTo>
                  <a:pt x="8090" y="306386"/>
                </a:lnTo>
                <a:lnTo>
                  <a:pt x="1787" y="356327"/>
                </a:lnTo>
                <a:lnTo>
                  <a:pt x="0" y="406907"/>
                </a:lnTo>
                <a:lnTo>
                  <a:pt x="565404" y="402335"/>
                </a:lnTo>
                <a:lnTo>
                  <a:pt x="169164" y="0"/>
                </a:lnTo>
                <a:close/>
              </a:path>
            </a:pathLst>
          </a:custGeom>
          <a:solidFill>
            <a:srgbClr val="BCF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313688" y="6880859"/>
            <a:ext cx="441959" cy="323215"/>
          </a:xfrm>
          <a:custGeom>
            <a:avLst/>
            <a:gdLst/>
            <a:ahLst/>
            <a:cxnLst/>
            <a:rect l="l" t="t" r="r" b="b"/>
            <a:pathLst>
              <a:path w="441960" h="323215">
                <a:moveTo>
                  <a:pt x="132587" y="0"/>
                </a:moveTo>
                <a:lnTo>
                  <a:pt x="97731" y="38371"/>
                </a:lnTo>
                <a:lnTo>
                  <a:pt x="67780" y="80047"/>
                </a:lnTo>
                <a:lnTo>
                  <a:pt x="42974" y="124603"/>
                </a:lnTo>
                <a:lnTo>
                  <a:pt x="23553" y="171612"/>
                </a:lnTo>
                <a:lnTo>
                  <a:pt x="9757" y="220646"/>
                </a:lnTo>
                <a:lnTo>
                  <a:pt x="1826" y="271280"/>
                </a:lnTo>
                <a:lnTo>
                  <a:pt x="0" y="323087"/>
                </a:lnTo>
                <a:lnTo>
                  <a:pt x="441960" y="316991"/>
                </a:lnTo>
                <a:lnTo>
                  <a:pt x="132587" y="0"/>
                </a:lnTo>
                <a:close/>
              </a:path>
            </a:pathLst>
          </a:custGeom>
          <a:solidFill>
            <a:srgbClr val="E1F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395983" y="6940296"/>
            <a:ext cx="365760" cy="264160"/>
          </a:xfrm>
          <a:custGeom>
            <a:avLst/>
            <a:gdLst/>
            <a:ahLst/>
            <a:cxnLst/>
            <a:rect l="l" t="t" r="r" b="b"/>
            <a:pathLst>
              <a:path w="365760" h="264159">
                <a:moveTo>
                  <a:pt x="108203" y="0"/>
                </a:moveTo>
                <a:lnTo>
                  <a:pt x="75741" y="36463"/>
                </a:lnTo>
                <a:lnTo>
                  <a:pt x="48655" y="76820"/>
                </a:lnTo>
                <a:lnTo>
                  <a:pt x="27241" y="120396"/>
                </a:lnTo>
                <a:lnTo>
                  <a:pt x="11796" y="166511"/>
                </a:lnTo>
                <a:lnTo>
                  <a:pt x="2617" y="214488"/>
                </a:lnTo>
                <a:lnTo>
                  <a:pt x="0" y="263652"/>
                </a:lnTo>
                <a:lnTo>
                  <a:pt x="365759" y="257556"/>
                </a:lnTo>
                <a:lnTo>
                  <a:pt x="108203" y="0"/>
                </a:lnTo>
                <a:close/>
              </a:path>
            </a:pathLst>
          </a:custGeom>
          <a:solidFill>
            <a:srgbClr val="ECF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737615" y="5861304"/>
            <a:ext cx="6082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Times New Roman"/>
              <a:cs typeface="Times New Roman"/>
            </a:endParaRPr>
          </a:p>
          <a:p>
            <a:pPr marL="3163570">
              <a:lnSpc>
                <a:spcPct val="100000"/>
              </a:lnSpc>
            </a:pPr>
            <a:r>
              <a:rPr dirty="0" sz="2700" spc="10" b="1">
                <a:latin typeface="Microsoft JhengHei UI"/>
                <a:cs typeface="Microsoft JhengHei UI"/>
              </a:rPr>
              <a:t>谢谢</a:t>
            </a:r>
            <a:r>
              <a:rPr dirty="0" sz="2700" b="1">
                <a:latin typeface="Microsoft JhengHei UI"/>
                <a:cs typeface="Microsoft JhengHei UI"/>
              </a:rPr>
              <a:t>！</a:t>
            </a:r>
            <a:endParaRPr sz="270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Microsoft JhengHei UI"/>
              <a:cs typeface="Microsoft JhengHei UI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2023-06-14T14:11:39Z</dcterms:created>
  <dcterms:modified xsi:type="dcterms:W3CDTF">2023-06-14T14:11:39Z</dcterms:modified>
</cp:coreProperties>
</file>