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6"/>
  </p:notesMasterIdLst>
  <p:handoutMasterIdLst>
    <p:handoutMasterId r:id="rId7"/>
  </p:handoutMasterIdLst>
  <p:sldIdLst>
    <p:sldId id="920" r:id="rId2"/>
    <p:sldId id="975" r:id="rId3"/>
    <p:sldId id="976" r:id="rId4"/>
    <p:sldId id="804" r:id="rId5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Cluster Analysis</a:t>
            </a:r>
            <a:br>
              <a:rPr lang="en-US" altLang="zh-CN" b="1" dirty="0"/>
            </a:br>
            <a:r>
              <a:rPr lang="en-US" altLang="zh-CN" sz="2000" dirty="0" smtClean="0"/>
              <a:t>——Types </a:t>
            </a:r>
            <a:r>
              <a:rPr lang="en-US" altLang="zh-CN" sz="2000" dirty="0"/>
              <a:t>of Data in Cluster </a:t>
            </a:r>
            <a:r>
              <a:rPr lang="en-US" altLang="zh-CN" sz="2000" dirty="0" smtClean="0"/>
              <a:t>Analysis——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What is Cluster Analysis?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Types of Data in Cluster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A Categorization of Major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Partitioning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Hierarchical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Grid-Based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Model-Based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Outlier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Major Clustering Approaches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u="sng" dirty="0"/>
              <a:t>Partitioning algorithms</a:t>
            </a:r>
            <a:r>
              <a:rPr lang="en-US" altLang="zh-CN" sz="2000" b="1" dirty="0"/>
              <a:t>: Construct various partitions and then evaluate them by some criterion</a:t>
            </a:r>
          </a:p>
          <a:p>
            <a:pPr>
              <a:lnSpc>
                <a:spcPct val="130000"/>
              </a:lnSpc>
            </a:pPr>
            <a:r>
              <a:rPr lang="en-US" altLang="zh-CN" sz="2000" b="1" u="sng" dirty="0"/>
              <a:t>Hierarchy algorithms</a:t>
            </a:r>
            <a:r>
              <a:rPr lang="en-US" altLang="zh-CN" sz="2000" b="1" dirty="0"/>
              <a:t>: Create a hierarchical decomposition of the set of data (or objects) using some criterion</a:t>
            </a:r>
          </a:p>
          <a:p>
            <a:pPr>
              <a:lnSpc>
                <a:spcPct val="130000"/>
              </a:lnSpc>
            </a:pPr>
            <a:r>
              <a:rPr lang="en-US" altLang="zh-CN" sz="2000" b="1" u="sng" dirty="0"/>
              <a:t>Density-based</a:t>
            </a:r>
            <a:r>
              <a:rPr lang="en-US" altLang="zh-CN" sz="2000" b="1" dirty="0"/>
              <a:t>: based on connectivity and density functions</a:t>
            </a:r>
          </a:p>
          <a:p>
            <a:pPr>
              <a:lnSpc>
                <a:spcPct val="130000"/>
              </a:lnSpc>
            </a:pPr>
            <a:r>
              <a:rPr lang="en-US" altLang="zh-CN" sz="2000" b="1" u="sng" dirty="0"/>
              <a:t>Grid-based</a:t>
            </a:r>
            <a:r>
              <a:rPr lang="en-US" altLang="zh-CN" sz="2000" b="1" dirty="0"/>
              <a:t>: based on a multiple-level granularity structure</a:t>
            </a:r>
          </a:p>
          <a:p>
            <a:pPr>
              <a:lnSpc>
                <a:spcPct val="130000"/>
              </a:lnSpc>
            </a:pPr>
            <a:r>
              <a:rPr lang="en-US" altLang="zh-CN" sz="2000" b="1" u="sng" dirty="0"/>
              <a:t>Model-based</a:t>
            </a:r>
            <a:r>
              <a:rPr lang="en-US" altLang="zh-CN" sz="2000" b="1" dirty="0"/>
              <a:t>: A model is hypothesized for each of the clusters and the idea is to find the best fit of that model to each other</a:t>
            </a:r>
          </a:p>
        </p:txBody>
      </p:sp>
    </p:spTree>
    <p:extLst>
      <p:ext uri="{BB962C8B-B14F-4D97-AF65-F5344CB8AC3E}">
        <p14:creationId xmlns:p14="http://schemas.microsoft.com/office/powerpoint/2010/main" val="38735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78904</TotalTime>
  <Words>132</Words>
  <Application>Microsoft Office PowerPoint</Application>
  <PresentationFormat>宽屏</PresentationFormat>
  <Paragraphs>25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Cluster Analysis ——Types of Data in Cluster Analysis——</vt:lpstr>
      <vt:lpstr>Cluster Analysis</vt:lpstr>
      <vt:lpstr>Major Clustering Approaches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6109</cp:revision>
  <cp:lastPrinted>2019-04-19T01:46:34Z</cp:lastPrinted>
  <dcterms:created xsi:type="dcterms:W3CDTF">2013-09-16T02:46:25Z</dcterms:created>
  <dcterms:modified xsi:type="dcterms:W3CDTF">2021-04-24T06:22:58Z</dcterms:modified>
</cp:coreProperties>
</file>