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9"/>
  </p:notesMasterIdLst>
  <p:handoutMasterIdLst>
    <p:handoutMasterId r:id="rId20"/>
  </p:handoutMasterIdLst>
  <p:sldIdLst>
    <p:sldId id="920" r:id="rId2"/>
    <p:sldId id="975" r:id="rId3"/>
    <p:sldId id="976" r:id="rId4"/>
    <p:sldId id="977" r:id="rId5"/>
    <p:sldId id="978" r:id="rId6"/>
    <p:sldId id="979" r:id="rId7"/>
    <p:sldId id="980" r:id="rId8"/>
    <p:sldId id="981" r:id="rId9"/>
    <p:sldId id="982" r:id="rId10"/>
    <p:sldId id="983" r:id="rId11"/>
    <p:sldId id="984" r:id="rId12"/>
    <p:sldId id="985" r:id="rId13"/>
    <p:sldId id="986" r:id="rId14"/>
    <p:sldId id="987" r:id="rId15"/>
    <p:sldId id="988" r:id="rId16"/>
    <p:sldId id="989" r:id="rId17"/>
    <p:sldId id="804" r:id="rId18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979"/>
            <p14:sldId id="980"/>
            <p14:sldId id="981"/>
            <p14:sldId id="982"/>
            <p14:sldId id="983"/>
            <p14:sldId id="984"/>
            <p14:sldId id="985"/>
            <p14:sldId id="986"/>
            <p14:sldId id="987"/>
            <p14:sldId id="988"/>
            <p14:sldId id="989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Cluster Analysis</a:t>
            </a:r>
            <a:br>
              <a:rPr lang="en-US" altLang="zh-CN" b="1" dirty="0"/>
            </a:br>
            <a:r>
              <a:rPr lang="en-US" altLang="zh-CN" sz="2000" dirty="0" smtClean="0"/>
              <a:t>——Hierarchical Methods——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CF Tree</a:t>
            </a:r>
            <a:endParaRPr lang="zh-CN" altLang="en-US" sz="2000" b="1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4A831B6-DF5E-46CF-81F9-8B435267EE97}"/>
              </a:ext>
            </a:extLst>
          </p:cNvPr>
          <p:cNvGrpSpPr>
            <a:grpSpLocks/>
          </p:cNvGrpSpPr>
          <p:nvPr/>
        </p:nvGrpSpPr>
        <p:grpSpPr bwMode="auto">
          <a:xfrm>
            <a:off x="1767895" y="1126625"/>
            <a:ext cx="7961313" cy="5505450"/>
            <a:chOff x="192" y="480"/>
            <a:chExt cx="5424" cy="3740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261EFE95-A1FE-41DD-A17F-E2FF508D95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816"/>
              <a:ext cx="3120" cy="576"/>
              <a:chOff x="1152" y="816"/>
              <a:chExt cx="3120" cy="576"/>
            </a:xfrm>
          </p:grpSpPr>
          <p:sp>
            <p:nvSpPr>
              <p:cNvPr id="74" name="Line 6">
                <a:extLst>
                  <a:ext uri="{FF2B5EF4-FFF2-40B4-BE49-F238E27FC236}">
                    <a16:creationId xmlns:a16="http://schemas.microsoft.com/office/drawing/2014/main" id="{64299E9E-4DDB-4679-BB24-ED2C3B267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7" y="81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5" name="Rectangle 7">
                <a:extLst>
                  <a:ext uri="{FF2B5EF4-FFF2-40B4-BE49-F238E27FC236}">
                    <a16:creationId xmlns:a16="http://schemas.microsoft.com/office/drawing/2014/main" id="{481A57C5-9829-4483-BF0D-273463909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" y="823"/>
                <a:ext cx="3013" cy="5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6" name="Line 8">
                <a:extLst>
                  <a:ext uri="{FF2B5EF4-FFF2-40B4-BE49-F238E27FC236}">
                    <a16:creationId xmlns:a16="http://schemas.microsoft.com/office/drawing/2014/main" id="{BAA6C745-BC96-4576-AF2F-FFC639C95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81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7" name="Line 9">
                <a:extLst>
                  <a:ext uri="{FF2B5EF4-FFF2-40B4-BE49-F238E27FC236}">
                    <a16:creationId xmlns:a16="http://schemas.microsoft.com/office/drawing/2014/main" id="{E1BD35C9-5975-4775-90ED-0F70087E9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0" y="81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8" name="Line 10">
                <a:extLst>
                  <a:ext uri="{FF2B5EF4-FFF2-40B4-BE49-F238E27FC236}">
                    <a16:creationId xmlns:a16="http://schemas.microsoft.com/office/drawing/2014/main" id="{9A78DA17-2621-4719-AF3C-4804742FC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8" y="81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9" name="Line 11">
                <a:extLst>
                  <a:ext uri="{FF2B5EF4-FFF2-40B4-BE49-F238E27FC236}">
                    <a16:creationId xmlns:a16="http://schemas.microsoft.com/office/drawing/2014/main" id="{8BB597CA-189D-47C1-9BE0-01D6841FA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104"/>
                <a:ext cx="17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0" name="Line 12">
                <a:extLst>
                  <a:ext uri="{FF2B5EF4-FFF2-40B4-BE49-F238E27FC236}">
                    <a16:creationId xmlns:a16="http://schemas.microsoft.com/office/drawing/2014/main" id="{21EF5932-F85B-49AF-B8DC-D33CA86B3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6" y="1104"/>
                <a:ext cx="7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01A62EF1-8ADA-4368-936A-65D1B17C3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816"/>
                <a:ext cx="432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l">
                  <a:buClrTx/>
                  <a:buSzTx/>
                  <a:buFontTx/>
                  <a:buNone/>
                </a:pPr>
                <a:r>
                  <a:rPr lang="en-US" altLang="zh-CN" sz="2000">
                    <a:effectLst/>
                    <a:latin typeface="Times New Roman" panose="02020603050405020304" pitchFamily="18" charset="0"/>
                  </a:rPr>
                  <a:t>CF</a:t>
                </a:r>
                <a:r>
                  <a:rPr lang="en-US" altLang="zh-CN" sz="2000" baseline="-25000">
                    <a:effectLst/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2" name="Rectangle 14">
                <a:extLst>
                  <a:ext uri="{FF2B5EF4-FFF2-40B4-BE49-F238E27FC236}">
                    <a16:creationId xmlns:a16="http://schemas.microsoft.com/office/drawing/2014/main" id="{B8B87AD0-9223-44AF-90F3-72C9BE082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152"/>
                <a:ext cx="576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l">
                  <a:buClrTx/>
                  <a:buSzTx/>
                  <a:buFontTx/>
                  <a:buNone/>
                </a:pPr>
                <a:r>
                  <a:rPr lang="en-US" altLang="zh-CN" sz="1600">
                    <a:effectLst/>
                    <a:latin typeface="Times New Roman" panose="02020603050405020304" pitchFamily="18" charset="0"/>
                  </a:rPr>
                  <a:t>child</a:t>
                </a:r>
                <a:r>
                  <a:rPr lang="en-US" altLang="zh-CN" sz="1600" baseline="-25000">
                    <a:effectLst/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3" name="Rectangle 15">
                <a:extLst>
                  <a:ext uri="{FF2B5EF4-FFF2-40B4-BE49-F238E27FC236}">
                    <a16:creationId xmlns:a16="http://schemas.microsoft.com/office/drawing/2014/main" id="{8ECD371E-CBDB-4BBC-BFB3-8CC688BB7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816"/>
                <a:ext cx="432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l">
                  <a:buClrTx/>
                  <a:buSzTx/>
                  <a:buFontTx/>
                  <a:buNone/>
                </a:pPr>
                <a:r>
                  <a:rPr lang="en-US" altLang="zh-CN" sz="2000">
                    <a:effectLst/>
                    <a:latin typeface="Times New Roman" panose="02020603050405020304" pitchFamily="18" charset="0"/>
                  </a:rPr>
                  <a:t>CF</a:t>
                </a:r>
                <a:r>
                  <a:rPr lang="en-US" altLang="zh-CN" sz="2000" baseline="-25000">
                    <a:effectLst/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84" name="Rectangle 16">
                <a:extLst>
                  <a:ext uri="{FF2B5EF4-FFF2-40B4-BE49-F238E27FC236}">
                    <a16:creationId xmlns:a16="http://schemas.microsoft.com/office/drawing/2014/main" id="{B775D477-289E-49BC-9C72-E9AE3E5D7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576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l">
                  <a:buClrTx/>
                  <a:buSzTx/>
                  <a:buFontTx/>
                  <a:buNone/>
                </a:pPr>
                <a:r>
                  <a:rPr lang="en-US" altLang="zh-CN" sz="1600">
                    <a:effectLst/>
                    <a:latin typeface="Times New Roman" panose="02020603050405020304" pitchFamily="18" charset="0"/>
                  </a:rPr>
                  <a:t>child</a:t>
                </a:r>
                <a:r>
                  <a:rPr lang="en-US" altLang="zh-CN" sz="1600" baseline="-25000">
                    <a:effectLst/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85" name="Rectangle 17">
                <a:extLst>
                  <a:ext uri="{FF2B5EF4-FFF2-40B4-BE49-F238E27FC236}">
                    <a16:creationId xmlns:a16="http://schemas.microsoft.com/office/drawing/2014/main" id="{0971CEAA-A58B-4D76-87B9-756A1917C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816"/>
                <a:ext cx="432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l">
                  <a:buClrTx/>
                  <a:buSzTx/>
                  <a:buFontTx/>
                  <a:buNone/>
                </a:pPr>
                <a:r>
                  <a:rPr lang="en-US" altLang="zh-CN" sz="2000">
                    <a:effectLst/>
                    <a:latin typeface="Times New Roman" panose="02020603050405020304" pitchFamily="18" charset="0"/>
                  </a:rPr>
                  <a:t>CF</a:t>
                </a:r>
                <a:r>
                  <a:rPr lang="en-US" altLang="zh-CN" sz="2000" baseline="-25000">
                    <a:effectLst/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6" name="Rectangle 18">
                <a:extLst>
                  <a:ext uri="{FF2B5EF4-FFF2-40B4-BE49-F238E27FC236}">
                    <a16:creationId xmlns:a16="http://schemas.microsoft.com/office/drawing/2014/main" id="{F4F14B1F-2A16-45B4-9E5B-5784302AB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152"/>
                <a:ext cx="576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l">
                  <a:buClrTx/>
                  <a:buSzTx/>
                  <a:buFontTx/>
                  <a:buNone/>
                </a:pPr>
                <a:r>
                  <a:rPr lang="en-US" altLang="zh-CN" sz="1600">
                    <a:effectLst/>
                    <a:latin typeface="Times New Roman" panose="02020603050405020304" pitchFamily="18" charset="0"/>
                  </a:rPr>
                  <a:t>child</a:t>
                </a:r>
                <a:r>
                  <a:rPr lang="en-US" altLang="zh-CN" sz="1600" baseline="-25000">
                    <a:effectLst/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7" name="Rectangle 19">
                <a:extLst>
                  <a:ext uri="{FF2B5EF4-FFF2-40B4-BE49-F238E27FC236}">
                    <a16:creationId xmlns:a16="http://schemas.microsoft.com/office/drawing/2014/main" id="{633EF1E8-962F-4BB3-BAC5-1EE9921E3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816"/>
                <a:ext cx="432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l">
                  <a:buClrTx/>
                  <a:buSzTx/>
                  <a:buFontTx/>
                  <a:buNone/>
                </a:pPr>
                <a:r>
                  <a:rPr lang="en-US" altLang="zh-CN" sz="2000">
                    <a:effectLst/>
                    <a:latin typeface="Times New Roman" panose="02020603050405020304" pitchFamily="18" charset="0"/>
                  </a:rPr>
                  <a:t>CF</a:t>
                </a:r>
                <a:r>
                  <a:rPr lang="en-US" altLang="zh-CN" sz="2000" baseline="-25000">
                    <a:effectLst/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88" name="Rectangle 20">
                <a:extLst>
                  <a:ext uri="{FF2B5EF4-FFF2-40B4-BE49-F238E27FC236}">
                    <a16:creationId xmlns:a16="http://schemas.microsoft.com/office/drawing/2014/main" id="{DE0E2D5D-B963-45E2-8BDA-A3F176A5B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153"/>
                <a:ext cx="576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l">
                  <a:buClrTx/>
                  <a:buSzTx/>
                  <a:buFontTx/>
                  <a:buNone/>
                </a:pPr>
                <a:r>
                  <a:rPr lang="en-US" altLang="zh-CN" sz="1600">
                    <a:effectLst/>
                    <a:latin typeface="Times New Roman" panose="02020603050405020304" pitchFamily="18" charset="0"/>
                  </a:rPr>
                  <a:t>child</a:t>
                </a:r>
                <a:r>
                  <a:rPr lang="en-US" altLang="zh-CN" sz="1600" baseline="-25000">
                    <a:effectLst/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8" name="Line 21">
              <a:extLst>
                <a:ext uri="{FF2B5EF4-FFF2-40B4-BE49-F238E27FC236}">
                  <a16:creationId xmlns:a16="http://schemas.microsoft.com/office/drawing/2014/main" id="{EB916E3D-EA47-4C42-B4EC-4AFA28EA8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206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Rectangle 22">
              <a:extLst>
                <a:ext uri="{FF2B5EF4-FFF2-40B4-BE49-F238E27FC236}">
                  <a16:creationId xmlns:a16="http://schemas.microsoft.com/office/drawing/2014/main" id="{B0714A98-5B5E-42DC-B31A-B2E0472FB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2069"/>
              <a:ext cx="3013" cy="56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" name="Line 23">
              <a:extLst>
                <a:ext uri="{FF2B5EF4-FFF2-40B4-BE49-F238E27FC236}">
                  <a16:creationId xmlns:a16="http://schemas.microsoft.com/office/drawing/2014/main" id="{9C497B59-B8AC-4560-A7CC-E5DF6AC4C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206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Line 24">
              <a:extLst>
                <a:ext uri="{FF2B5EF4-FFF2-40B4-BE49-F238E27FC236}">
                  <a16:creationId xmlns:a16="http://schemas.microsoft.com/office/drawing/2014/main" id="{49956891-2E23-4B53-A55F-8B6203D5C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206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Line 25">
              <a:extLst>
                <a:ext uri="{FF2B5EF4-FFF2-40B4-BE49-F238E27FC236}">
                  <a16:creationId xmlns:a16="http://schemas.microsoft.com/office/drawing/2014/main" id="{0B12348A-330A-4580-8CA1-8BA9B3BE0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06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" name="Line 26">
              <a:extLst>
                <a:ext uri="{FF2B5EF4-FFF2-40B4-BE49-F238E27FC236}">
                  <a16:creationId xmlns:a16="http://schemas.microsoft.com/office/drawing/2014/main" id="{0F458A66-5119-41CF-AC41-931E151B9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352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A4052EF9-0D2B-49C4-AAFF-07EBCA456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352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A18984FE-55AD-4E63-9058-FAB4A8A15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064"/>
              <a:ext cx="43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2000">
                  <a:effectLst/>
                  <a:latin typeface="Times New Roman" panose="02020603050405020304" pitchFamily="18" charset="0"/>
                </a:rPr>
                <a:t>CF</a:t>
              </a:r>
              <a:r>
                <a:rPr lang="en-US" altLang="zh-CN" sz="2000" baseline="-25000">
                  <a:effectLst/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F3976AE9-BB7F-4E8D-973C-A85091949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00"/>
              <a:ext cx="57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1600">
                  <a:effectLst/>
                  <a:latin typeface="Times New Roman" panose="02020603050405020304" pitchFamily="18" charset="0"/>
                </a:rPr>
                <a:t>child</a:t>
              </a:r>
              <a:r>
                <a:rPr lang="en-US" altLang="zh-CN" sz="1600" baseline="-25000">
                  <a:effectLst/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4CF41FF8-62F3-4832-AAB4-7624B7FD1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064"/>
              <a:ext cx="43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2000">
                  <a:effectLst/>
                  <a:latin typeface="Times New Roman" panose="02020603050405020304" pitchFamily="18" charset="0"/>
                </a:rPr>
                <a:t>CF</a:t>
              </a:r>
              <a:r>
                <a:rPr lang="en-US" altLang="zh-CN" sz="2000" baseline="-25000">
                  <a:effectLst/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993B313C-9666-4B02-B649-B3F75D072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400"/>
              <a:ext cx="57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1600">
                  <a:effectLst/>
                  <a:latin typeface="Times New Roman" panose="02020603050405020304" pitchFamily="18" charset="0"/>
                </a:rPr>
                <a:t>child</a:t>
              </a:r>
              <a:r>
                <a:rPr lang="en-US" altLang="zh-CN" sz="1600" baseline="-25000">
                  <a:effectLst/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17EB4982-841E-4634-86C2-CD10177AC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064"/>
              <a:ext cx="43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2000">
                  <a:effectLst/>
                  <a:latin typeface="Times New Roman" panose="02020603050405020304" pitchFamily="18" charset="0"/>
                </a:rPr>
                <a:t>CF</a:t>
              </a:r>
              <a:r>
                <a:rPr lang="en-US" altLang="zh-CN" sz="2000" baseline="-25000">
                  <a:effectLst/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508B857B-3A41-4744-8F55-E84D05BE9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57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1600">
                  <a:effectLst/>
                  <a:latin typeface="Times New Roman" panose="02020603050405020304" pitchFamily="18" charset="0"/>
                </a:rPr>
                <a:t>child</a:t>
              </a:r>
              <a:r>
                <a:rPr lang="en-US" altLang="zh-CN" sz="1600" baseline="-25000">
                  <a:effectLst/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23DD1106-9462-4356-91FF-2FB0A0C35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064"/>
              <a:ext cx="43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2000">
                  <a:effectLst/>
                  <a:latin typeface="Times New Roman" panose="02020603050405020304" pitchFamily="18" charset="0"/>
                </a:rPr>
                <a:t>CF</a:t>
              </a:r>
              <a:r>
                <a:rPr lang="en-US" altLang="zh-CN" sz="2000" baseline="-25000">
                  <a:effectLst/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4B541E6C-6216-4F19-9E5F-BCF821C36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00"/>
              <a:ext cx="57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1600">
                  <a:effectLst/>
                  <a:latin typeface="Times New Roman" panose="02020603050405020304" pitchFamily="18" charset="0"/>
                </a:rPr>
                <a:t>child</a:t>
              </a:r>
              <a:r>
                <a:rPr lang="en-US" altLang="zh-CN" sz="1600" baseline="-25000">
                  <a:effectLst/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" name="Line 36">
              <a:extLst>
                <a:ext uri="{FF2B5EF4-FFF2-40B4-BE49-F238E27FC236}">
                  <a16:creationId xmlns:a16="http://schemas.microsoft.com/office/drawing/2014/main" id="{28B57ADF-A58B-4BF9-A358-15DE37B5F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392"/>
              <a:ext cx="624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" name="Line 37">
              <a:extLst>
                <a:ext uri="{FF2B5EF4-FFF2-40B4-BE49-F238E27FC236}">
                  <a16:creationId xmlns:a16="http://schemas.microsoft.com/office/drawing/2014/main" id="{6D9BB557-0BA7-4A85-992F-E432B8899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392"/>
              <a:ext cx="2640" cy="6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" name="Line 38">
              <a:extLst>
                <a:ext uri="{FF2B5EF4-FFF2-40B4-BE49-F238E27FC236}">
                  <a16:creationId xmlns:a16="http://schemas.microsoft.com/office/drawing/2014/main" id="{4CD4523E-CD63-40D4-905B-29088A166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392"/>
              <a:ext cx="3168" cy="6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6" name="Rectangle 39">
              <a:extLst>
                <a:ext uri="{FF2B5EF4-FFF2-40B4-BE49-F238E27FC236}">
                  <a16:creationId xmlns:a16="http://schemas.microsoft.com/office/drawing/2014/main" id="{C27D394A-8DA9-4CAF-8009-5648DF530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" y="3172"/>
              <a:ext cx="2389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7" name="Rectangle 40">
              <a:extLst>
                <a:ext uri="{FF2B5EF4-FFF2-40B4-BE49-F238E27FC236}">
                  <a16:creationId xmlns:a16="http://schemas.microsoft.com/office/drawing/2014/main" id="{C9078897-A02D-46D5-9837-9847AD45F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16"/>
              <a:ext cx="43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2000">
                  <a:effectLst/>
                  <a:latin typeface="Times New Roman" panose="02020603050405020304" pitchFamily="18" charset="0"/>
                </a:rPr>
                <a:t>CF</a:t>
              </a:r>
              <a:r>
                <a:rPr lang="en-US" altLang="zh-CN" sz="2000" baseline="-25000">
                  <a:effectLst/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" name="Line 41">
              <a:extLst>
                <a:ext uri="{FF2B5EF4-FFF2-40B4-BE49-F238E27FC236}">
                  <a16:creationId xmlns:a16="http://schemas.microsoft.com/office/drawing/2014/main" id="{0E6DC16C-666B-4BA2-9840-1A74CC68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169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" name="Rectangle 42">
              <a:extLst>
                <a:ext uri="{FF2B5EF4-FFF2-40B4-BE49-F238E27FC236}">
                  <a16:creationId xmlns:a16="http://schemas.microsoft.com/office/drawing/2014/main" id="{3690E503-F227-42BB-B3D4-D4F0D32CA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3216"/>
              <a:ext cx="433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2000">
                  <a:effectLst/>
                  <a:latin typeface="Times New Roman" panose="02020603050405020304" pitchFamily="18" charset="0"/>
                </a:rPr>
                <a:t>CF</a:t>
              </a:r>
              <a:r>
                <a:rPr lang="en-US" altLang="zh-CN" sz="2000" baseline="-25000">
                  <a:effectLst/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Line 43">
              <a:extLst>
                <a:ext uri="{FF2B5EF4-FFF2-40B4-BE49-F238E27FC236}">
                  <a16:creationId xmlns:a16="http://schemas.microsoft.com/office/drawing/2014/main" id="{A6F40927-7AF1-4EAD-AD20-32E8748F8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7" y="3169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" name="Rectangle 44">
              <a:extLst>
                <a:ext uri="{FF2B5EF4-FFF2-40B4-BE49-F238E27FC236}">
                  <a16:creationId xmlns:a16="http://schemas.microsoft.com/office/drawing/2014/main" id="{CF5C1E9F-8834-4ACF-8BE5-77D824520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16"/>
              <a:ext cx="43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2000">
                  <a:effectLst/>
                  <a:latin typeface="Times New Roman" panose="02020603050405020304" pitchFamily="18" charset="0"/>
                </a:rPr>
                <a:t>CF</a:t>
              </a:r>
              <a:r>
                <a:rPr lang="en-US" altLang="zh-CN" sz="2000" baseline="-25000">
                  <a:effectLst/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" name="Line 45">
              <a:extLst>
                <a:ext uri="{FF2B5EF4-FFF2-40B4-BE49-F238E27FC236}">
                  <a16:creationId xmlns:a16="http://schemas.microsoft.com/office/drawing/2014/main" id="{08F5328F-919D-4921-8701-868FBB08E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169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3" name="Line 46">
              <a:extLst>
                <a:ext uri="{FF2B5EF4-FFF2-40B4-BE49-F238E27FC236}">
                  <a16:creationId xmlns:a16="http://schemas.microsoft.com/office/drawing/2014/main" id="{C5471C0B-560D-4843-B89B-A422DB7FB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3169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" name="Line 47">
              <a:extLst>
                <a:ext uri="{FF2B5EF4-FFF2-40B4-BE49-F238E27FC236}">
                  <a16:creationId xmlns:a16="http://schemas.microsoft.com/office/drawing/2014/main" id="{67B59397-810A-4BDA-AF43-FA90E816D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9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" name="Line 48">
              <a:extLst>
                <a:ext uri="{FF2B5EF4-FFF2-40B4-BE49-F238E27FC236}">
                  <a16:creationId xmlns:a16="http://schemas.microsoft.com/office/drawing/2014/main" id="{D0964D0C-3BEF-4FC9-87C2-CB6902A0A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360"/>
              <a:ext cx="1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6" name="Rectangle 49">
              <a:extLst>
                <a:ext uri="{FF2B5EF4-FFF2-40B4-BE49-F238E27FC236}">
                  <a16:creationId xmlns:a16="http://schemas.microsoft.com/office/drawing/2014/main" id="{31256EDF-B4F8-4FF6-9016-FD5150964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216"/>
              <a:ext cx="432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1800">
                  <a:effectLst/>
                  <a:latin typeface="Times New Roman" panose="02020603050405020304" pitchFamily="18" charset="0"/>
                </a:rPr>
                <a:t>prev</a:t>
              </a:r>
            </a:p>
          </p:txBody>
        </p:sp>
        <p:sp>
          <p:nvSpPr>
            <p:cNvPr id="37" name="Rectangle 50">
              <a:extLst>
                <a:ext uri="{FF2B5EF4-FFF2-40B4-BE49-F238E27FC236}">
                  <a16:creationId xmlns:a16="http://schemas.microsoft.com/office/drawing/2014/main" id="{3C8339F8-8370-4C83-9B60-66B1230F7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16"/>
              <a:ext cx="43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2000">
                  <a:effectLst/>
                  <a:latin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38" name="Line 51">
              <a:extLst>
                <a:ext uri="{FF2B5EF4-FFF2-40B4-BE49-F238E27FC236}">
                  <a16:creationId xmlns:a16="http://schemas.microsoft.com/office/drawing/2014/main" id="{2106FD50-66BE-425D-8FF4-50687CD2D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640"/>
              <a:ext cx="24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" name="Rectangle 52">
              <a:extLst>
                <a:ext uri="{FF2B5EF4-FFF2-40B4-BE49-F238E27FC236}">
                  <a16:creationId xmlns:a16="http://schemas.microsoft.com/office/drawing/2014/main" id="{38237C70-7C9C-4980-95B0-3AB4C4D42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3172"/>
              <a:ext cx="2390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" name="Rectangle 53">
              <a:extLst>
                <a:ext uri="{FF2B5EF4-FFF2-40B4-BE49-F238E27FC236}">
                  <a16:creationId xmlns:a16="http://schemas.microsoft.com/office/drawing/2014/main" id="{26C3ECFA-E82B-49AB-8FEB-F736208C3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3216"/>
              <a:ext cx="433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2000">
                  <a:effectLst/>
                  <a:latin typeface="Times New Roman" panose="02020603050405020304" pitchFamily="18" charset="0"/>
                </a:rPr>
                <a:t>CF</a:t>
              </a:r>
              <a:r>
                <a:rPr lang="en-US" altLang="zh-CN" sz="2000" baseline="-25000">
                  <a:effectLst/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" name="Line 54">
              <a:extLst>
                <a:ext uri="{FF2B5EF4-FFF2-40B4-BE49-F238E27FC236}">
                  <a16:creationId xmlns:a16="http://schemas.microsoft.com/office/drawing/2014/main" id="{6238829B-52EC-48AD-8A5A-AD6EED085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7" y="3169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" name="Rectangle 55">
              <a:extLst>
                <a:ext uri="{FF2B5EF4-FFF2-40B4-BE49-F238E27FC236}">
                  <a16:creationId xmlns:a16="http://schemas.microsoft.com/office/drawing/2014/main" id="{A883C06A-924F-4327-84C3-87043D0E2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43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2000">
                  <a:effectLst/>
                  <a:latin typeface="Times New Roman" panose="02020603050405020304" pitchFamily="18" charset="0"/>
                </a:rPr>
                <a:t>CF</a:t>
              </a:r>
              <a:r>
                <a:rPr lang="en-US" altLang="zh-CN" sz="2000" baseline="-25000">
                  <a:effectLst/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" name="Line 56">
              <a:extLst>
                <a:ext uri="{FF2B5EF4-FFF2-40B4-BE49-F238E27FC236}">
                  <a16:creationId xmlns:a16="http://schemas.microsoft.com/office/drawing/2014/main" id="{EB93C43F-C1CA-48E1-81BF-49EE87EE1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169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" name="Rectangle 57">
              <a:extLst>
                <a:ext uri="{FF2B5EF4-FFF2-40B4-BE49-F238E27FC236}">
                  <a16:creationId xmlns:a16="http://schemas.microsoft.com/office/drawing/2014/main" id="{385BC3F3-44A8-4C21-9931-4B2654C3E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16"/>
              <a:ext cx="43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2000">
                  <a:effectLst/>
                  <a:latin typeface="Times New Roman" panose="02020603050405020304" pitchFamily="18" charset="0"/>
                </a:rPr>
                <a:t>CF</a:t>
              </a:r>
              <a:r>
                <a:rPr lang="en-US" altLang="zh-CN" sz="2000" baseline="-25000">
                  <a:effectLst/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5" name="Line 58">
              <a:extLst>
                <a:ext uri="{FF2B5EF4-FFF2-40B4-BE49-F238E27FC236}">
                  <a16:creationId xmlns:a16="http://schemas.microsoft.com/office/drawing/2014/main" id="{4077335B-605D-42D0-9DBB-790A6AA7B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169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" name="Line 59">
              <a:extLst>
                <a:ext uri="{FF2B5EF4-FFF2-40B4-BE49-F238E27FC236}">
                  <a16:creationId xmlns:a16="http://schemas.microsoft.com/office/drawing/2014/main" id="{98447000-90BD-40E1-B4DC-39F4E77EB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169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7" name="Line 60">
              <a:extLst>
                <a:ext uri="{FF2B5EF4-FFF2-40B4-BE49-F238E27FC236}">
                  <a16:creationId xmlns:a16="http://schemas.microsoft.com/office/drawing/2014/main" id="{3D364F56-BC15-4548-BB88-7546D4684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169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" name="Line 61">
              <a:extLst>
                <a:ext uri="{FF2B5EF4-FFF2-40B4-BE49-F238E27FC236}">
                  <a16:creationId xmlns:a16="http://schemas.microsoft.com/office/drawing/2014/main" id="{0E50613C-1305-49DF-97F5-67366E61A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360"/>
              <a:ext cx="1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99B06C00-42A4-4316-BB3C-2D0631362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216"/>
              <a:ext cx="432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1800">
                  <a:effectLst/>
                  <a:latin typeface="Times New Roman" panose="02020603050405020304" pitchFamily="18" charset="0"/>
                </a:rPr>
                <a:t>prev</a:t>
              </a:r>
            </a:p>
          </p:txBody>
        </p:sp>
        <p:sp>
          <p:nvSpPr>
            <p:cNvPr id="50" name="Rectangle 63">
              <a:extLst>
                <a:ext uri="{FF2B5EF4-FFF2-40B4-BE49-F238E27FC236}">
                  <a16:creationId xmlns:a16="http://schemas.microsoft.com/office/drawing/2014/main" id="{9FBAA087-9F6B-4407-A4FD-E1836B6C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216"/>
              <a:ext cx="43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2000">
                  <a:effectLst/>
                  <a:latin typeface="Times New Roman" panose="02020603050405020304" pitchFamily="18" charset="0"/>
                </a:rPr>
                <a:t>next</a:t>
              </a:r>
            </a:p>
          </p:txBody>
        </p:sp>
        <p:sp>
          <p:nvSpPr>
            <p:cNvPr id="51" name="Line 64">
              <a:extLst>
                <a:ext uri="{FF2B5EF4-FFF2-40B4-BE49-F238E27FC236}">
                  <a16:creationId xmlns:a16="http://schemas.microsoft.com/office/drawing/2014/main" id="{A2D7F907-3467-481F-9E85-940A9A932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640"/>
              <a:ext cx="3024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" name="Line 65">
              <a:extLst>
                <a:ext uri="{FF2B5EF4-FFF2-40B4-BE49-F238E27FC236}">
                  <a16:creationId xmlns:a16="http://schemas.microsoft.com/office/drawing/2014/main" id="{DB6DE25C-CDC4-489F-81DC-9419C6B5B0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3265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" name="Line 66">
              <a:extLst>
                <a:ext uri="{FF2B5EF4-FFF2-40B4-BE49-F238E27FC236}">
                  <a16:creationId xmlns:a16="http://schemas.microsoft.com/office/drawing/2014/main" id="{5162FEE0-D712-45F3-ABE0-BAF34691C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45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" name="Line 67">
              <a:extLst>
                <a:ext uri="{FF2B5EF4-FFF2-40B4-BE49-F238E27FC236}">
                  <a16:creationId xmlns:a16="http://schemas.microsoft.com/office/drawing/2014/main" id="{12D2D7C8-EB18-4B10-9006-DAA76A3C9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350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Line 68">
              <a:extLst>
                <a:ext uri="{FF2B5EF4-FFF2-40B4-BE49-F238E27FC236}">
                  <a16:creationId xmlns:a16="http://schemas.microsoft.com/office/drawing/2014/main" id="{6A600FC5-FF88-4792-9EA8-7153286A66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76" y="336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Rectangle 69">
              <a:extLst>
                <a:ext uri="{FF2B5EF4-FFF2-40B4-BE49-F238E27FC236}">
                  <a16:creationId xmlns:a16="http://schemas.microsoft.com/office/drawing/2014/main" id="{BFF1E7E5-500D-4C66-B36A-97CC5DFCC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747"/>
              <a:ext cx="672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2400">
                  <a:effectLst/>
                  <a:latin typeface="Times New Roman" panose="02020603050405020304" pitchFamily="18" charset="0"/>
                </a:rPr>
                <a:t>B = 7</a:t>
              </a:r>
            </a:p>
            <a:p>
              <a:pPr algn="l">
                <a:buClrTx/>
                <a:buSzTx/>
                <a:buFontTx/>
                <a:buNone/>
              </a:pPr>
              <a:r>
                <a:rPr lang="en-US" altLang="zh-CN" sz="2400">
                  <a:effectLst/>
                  <a:latin typeface="Times New Roman" panose="02020603050405020304" pitchFamily="18" charset="0"/>
                </a:rPr>
                <a:t>L = 6</a:t>
              </a:r>
            </a:p>
          </p:txBody>
        </p:sp>
        <p:sp>
          <p:nvSpPr>
            <p:cNvPr id="57" name="Line 70">
              <a:extLst>
                <a:ext uri="{FF2B5EF4-FFF2-40B4-BE49-F238E27FC236}">
                  <a16:creationId xmlns:a16="http://schemas.microsoft.com/office/drawing/2014/main" id="{06BCFD47-0EB6-44B6-9447-5B99F5904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352"/>
              <a:ext cx="1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Line 71">
              <a:extLst>
                <a:ext uri="{FF2B5EF4-FFF2-40B4-BE49-F238E27FC236}">
                  <a16:creationId xmlns:a16="http://schemas.microsoft.com/office/drawing/2014/main" id="{F9F66CD8-A990-420B-9C89-9916BEEA0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104"/>
              <a:ext cx="1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Line 72">
              <a:extLst>
                <a:ext uri="{FF2B5EF4-FFF2-40B4-BE49-F238E27FC236}">
                  <a16:creationId xmlns:a16="http://schemas.microsoft.com/office/drawing/2014/main" id="{3464D652-5991-49C0-9507-AD1DB780C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352"/>
              <a:ext cx="52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" name="Rectangle 73">
              <a:extLst>
                <a:ext uri="{FF2B5EF4-FFF2-40B4-BE49-F238E27FC236}">
                  <a16:creationId xmlns:a16="http://schemas.microsoft.com/office/drawing/2014/main" id="{C46E4A3B-EA2B-4470-85F7-AB370853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480"/>
              <a:ext cx="62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2400">
                  <a:effectLst/>
                  <a:latin typeface="Times New Roman" panose="02020603050405020304" pitchFamily="18" charset="0"/>
                </a:rPr>
                <a:t>Root</a:t>
              </a:r>
            </a:p>
          </p:txBody>
        </p:sp>
        <p:sp>
          <p:nvSpPr>
            <p:cNvPr id="61" name="Rectangle 74">
              <a:extLst>
                <a:ext uri="{FF2B5EF4-FFF2-40B4-BE49-F238E27FC236}">
                  <a16:creationId xmlns:a16="http://schemas.microsoft.com/office/drawing/2014/main" id="{690FC481-DC32-44D7-9CB5-76B3B1FA0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776"/>
              <a:ext cx="124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2000">
                  <a:effectLst/>
                  <a:latin typeface="Times New Roman" panose="02020603050405020304" pitchFamily="18" charset="0"/>
                </a:rPr>
                <a:t>Non-leaf node</a:t>
              </a:r>
            </a:p>
          </p:txBody>
        </p:sp>
        <p:sp>
          <p:nvSpPr>
            <p:cNvPr id="62" name="Rectangle 75">
              <a:extLst>
                <a:ext uri="{FF2B5EF4-FFF2-40B4-BE49-F238E27FC236}">
                  <a16:creationId xmlns:a16="http://schemas.microsoft.com/office/drawing/2014/main" id="{3FB274FC-38F8-4ADF-BB56-5EFF966BA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0"/>
              <a:ext cx="91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2000">
                  <a:effectLst/>
                  <a:latin typeface="Times New Roman" panose="02020603050405020304" pitchFamily="18" charset="0"/>
                </a:rPr>
                <a:t>Leaf node</a:t>
              </a:r>
            </a:p>
          </p:txBody>
        </p:sp>
        <p:sp>
          <p:nvSpPr>
            <p:cNvPr id="63" name="Rectangle 76">
              <a:extLst>
                <a:ext uri="{FF2B5EF4-FFF2-40B4-BE49-F238E27FC236}">
                  <a16:creationId xmlns:a16="http://schemas.microsoft.com/office/drawing/2014/main" id="{AAE23B0D-F8AD-46BE-801B-E70CF8198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2880"/>
              <a:ext cx="91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2000">
                  <a:effectLst/>
                  <a:latin typeface="Times New Roman" panose="02020603050405020304" pitchFamily="18" charset="0"/>
                </a:rPr>
                <a:t>Leaf node</a:t>
              </a:r>
            </a:p>
          </p:txBody>
        </p:sp>
        <p:grpSp>
          <p:nvGrpSpPr>
            <p:cNvPr id="64" name="Group 77">
              <a:extLst>
                <a:ext uri="{FF2B5EF4-FFF2-40B4-BE49-F238E27FC236}">
                  <a16:creationId xmlns:a16="http://schemas.microsoft.com/office/drawing/2014/main" id="{7A99809C-240C-4D30-8459-B75F150A9B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0" y="3748"/>
              <a:ext cx="472" cy="472"/>
              <a:chOff x="580" y="3748"/>
              <a:chExt cx="472" cy="472"/>
            </a:xfrm>
          </p:grpSpPr>
          <p:sp>
            <p:nvSpPr>
              <p:cNvPr id="66" name="Oval 78">
                <a:extLst>
                  <a:ext uri="{FF2B5EF4-FFF2-40B4-BE49-F238E27FC236}">
                    <a16:creationId xmlns:a16="http://schemas.microsoft.com/office/drawing/2014/main" id="{BCD182BB-5933-4A8B-B9FB-17AC09359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3892"/>
                <a:ext cx="40" cy="40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7" name="Oval 79">
                <a:extLst>
                  <a:ext uri="{FF2B5EF4-FFF2-40B4-BE49-F238E27FC236}">
                    <a16:creationId xmlns:a16="http://schemas.microsoft.com/office/drawing/2014/main" id="{182F68B1-3E43-4260-9C55-C3A21C70A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3988"/>
                <a:ext cx="40" cy="40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8" name="Oval 80">
                <a:extLst>
                  <a:ext uri="{FF2B5EF4-FFF2-40B4-BE49-F238E27FC236}">
                    <a16:creationId xmlns:a16="http://schemas.microsoft.com/office/drawing/2014/main" id="{ED8A1CFF-2D6F-4E0F-BFBD-8AADEF5FB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3892"/>
                <a:ext cx="40" cy="40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9" name="Oval 81">
                <a:extLst>
                  <a:ext uri="{FF2B5EF4-FFF2-40B4-BE49-F238E27FC236}">
                    <a16:creationId xmlns:a16="http://schemas.microsoft.com/office/drawing/2014/main" id="{BE09760F-7E89-4C36-9C47-0FA032B33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" y="4084"/>
                <a:ext cx="39" cy="40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0" name="Oval 82">
                <a:extLst>
                  <a:ext uri="{FF2B5EF4-FFF2-40B4-BE49-F238E27FC236}">
                    <a16:creationId xmlns:a16="http://schemas.microsoft.com/office/drawing/2014/main" id="{213B72DA-E19C-4D73-B116-44C05A0E3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" y="3988"/>
                <a:ext cx="39" cy="40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1" name="Oval 83">
                <a:extLst>
                  <a:ext uri="{FF2B5EF4-FFF2-40B4-BE49-F238E27FC236}">
                    <a16:creationId xmlns:a16="http://schemas.microsoft.com/office/drawing/2014/main" id="{0E3DA326-8D20-4E7A-ADC8-DF8FD9723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" y="4036"/>
                <a:ext cx="40" cy="40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2" name="Oval 84">
                <a:extLst>
                  <a:ext uri="{FF2B5EF4-FFF2-40B4-BE49-F238E27FC236}">
                    <a16:creationId xmlns:a16="http://schemas.microsoft.com/office/drawing/2014/main" id="{B17F5C77-E8F5-4B74-B339-CD3283156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6" y="4084"/>
                <a:ext cx="40" cy="40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3" name="Oval 85">
                <a:extLst>
                  <a:ext uri="{FF2B5EF4-FFF2-40B4-BE49-F238E27FC236}">
                    <a16:creationId xmlns:a16="http://schemas.microsoft.com/office/drawing/2014/main" id="{92319599-4D1B-4735-815F-8A3DFE223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" y="3748"/>
                <a:ext cx="472" cy="4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65" name="Line 86">
              <a:extLst>
                <a:ext uri="{FF2B5EF4-FFF2-40B4-BE49-F238E27FC236}">
                  <a16:creationId xmlns:a16="http://schemas.microsoft.com/office/drawing/2014/main" id="{83397FFA-4622-4728-89F5-99605BCD7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600"/>
              <a:ext cx="0" cy="9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40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CURE (Clustering Using </a:t>
            </a:r>
            <a:r>
              <a:rPr lang="en-US" altLang="zh-CN" sz="2000" b="1" dirty="0" err="1"/>
              <a:t>REpresentatives</a:t>
            </a:r>
            <a:r>
              <a:rPr lang="en-US" altLang="zh-CN" sz="2000" b="1" dirty="0"/>
              <a:t> 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000" b="1" dirty="0"/>
              <a:t>CURE: proposed by Guha, Rastogi &amp; Shim, 1998</a:t>
            </a:r>
          </a:p>
          <a:p>
            <a:pPr lvl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1800" b="1" dirty="0"/>
              <a:t>Stops the creation of a cluster hierarchy if a level consists of</a:t>
            </a:r>
            <a:r>
              <a:rPr lang="en-US" altLang="zh-CN" sz="1800" b="1" i="1" dirty="0"/>
              <a:t> k </a:t>
            </a:r>
            <a:r>
              <a:rPr lang="en-US" altLang="zh-CN" sz="1800" b="1" dirty="0"/>
              <a:t>clusters</a:t>
            </a:r>
          </a:p>
          <a:p>
            <a:pPr lvl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1800" b="1" dirty="0"/>
              <a:t>Uses multiple representative points to evaluate the distance between clusters, adjusts well to arbitrary shaped clusters and avoids single-link effect</a:t>
            </a:r>
          </a:p>
        </p:txBody>
      </p:sp>
      <p:pic>
        <p:nvPicPr>
          <p:cNvPr id="4" name="Picture 4" descr="cure1">
            <a:extLst>
              <a:ext uri="{FF2B5EF4-FFF2-40B4-BE49-F238E27FC236}">
                <a16:creationId xmlns:a16="http://schemas.microsoft.com/office/drawing/2014/main" id="{C31555C5-4C54-410F-9007-745DAEE9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452" y="3429000"/>
            <a:ext cx="6172200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37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Cure: The Algorithm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 dirty="0"/>
              <a:t>Draw random sample </a:t>
            </a:r>
            <a:r>
              <a:rPr lang="en-US" altLang="zh-CN" sz="2000" b="1" i="1" dirty="0"/>
              <a:t>s</a:t>
            </a:r>
            <a:r>
              <a:rPr lang="en-US" altLang="zh-CN" sz="2000" b="1" dirty="0"/>
              <a:t>.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/>
              <a:t>Partition sample to </a:t>
            </a:r>
            <a:r>
              <a:rPr lang="en-US" altLang="zh-CN" sz="2000" b="1" i="1" dirty="0"/>
              <a:t>p</a:t>
            </a:r>
            <a:r>
              <a:rPr lang="en-US" altLang="zh-CN" sz="2000" b="1" dirty="0"/>
              <a:t> partitions with size </a:t>
            </a:r>
            <a:r>
              <a:rPr lang="en-US" altLang="zh-CN" sz="2000" b="1" i="1" dirty="0"/>
              <a:t>s/p</a:t>
            </a:r>
            <a:endParaRPr lang="en-US" altLang="zh-CN" sz="2000" b="1" dirty="0"/>
          </a:p>
          <a:p>
            <a:pPr>
              <a:lnSpc>
                <a:spcPct val="140000"/>
              </a:lnSpc>
            </a:pPr>
            <a:r>
              <a:rPr lang="en-US" altLang="zh-CN" sz="2000" b="1" dirty="0"/>
              <a:t>Partially cluster partitions into </a:t>
            </a:r>
            <a:r>
              <a:rPr lang="en-US" altLang="zh-CN" sz="2000" b="1" i="1" dirty="0"/>
              <a:t>s/</a:t>
            </a:r>
            <a:r>
              <a:rPr lang="en-US" altLang="zh-CN" sz="2000" b="1" i="1" dirty="0" err="1"/>
              <a:t>pq</a:t>
            </a:r>
            <a:r>
              <a:rPr lang="en-US" altLang="zh-CN" sz="2000" b="1" dirty="0"/>
              <a:t> clusters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/>
              <a:t>Eliminate outliers</a:t>
            </a:r>
          </a:p>
          <a:p>
            <a:pPr lvl="1">
              <a:lnSpc>
                <a:spcPct val="140000"/>
              </a:lnSpc>
            </a:pPr>
            <a:r>
              <a:rPr lang="en-US" altLang="zh-CN" sz="1800" b="1" dirty="0"/>
              <a:t>By random sampling</a:t>
            </a:r>
          </a:p>
          <a:p>
            <a:pPr lvl="1">
              <a:lnSpc>
                <a:spcPct val="140000"/>
              </a:lnSpc>
            </a:pPr>
            <a:r>
              <a:rPr lang="en-US" altLang="zh-CN" sz="1800" b="1" dirty="0"/>
              <a:t>If a cluster grows too slow, eliminate it.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/>
              <a:t>Cluster partial clusters.</a:t>
            </a:r>
          </a:p>
          <a:p>
            <a:pPr>
              <a:lnSpc>
                <a:spcPct val="140000"/>
              </a:lnSpc>
            </a:pPr>
            <a:r>
              <a:rPr lang="en-US" altLang="zh-CN" sz="2000" b="1" dirty="0"/>
              <a:t>Label data in disk</a:t>
            </a:r>
          </a:p>
        </p:txBody>
      </p:sp>
    </p:spTree>
    <p:extLst>
      <p:ext uri="{BB962C8B-B14F-4D97-AF65-F5344CB8AC3E}">
        <p14:creationId xmlns:p14="http://schemas.microsoft.com/office/powerpoint/2010/main" val="162642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Data Partitioning and Clustering</a:t>
            </a:r>
            <a:endParaRPr lang="zh-CN" altLang="en-US" sz="2000" b="1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6230468-CC36-4FC3-B255-B36BA7D82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138" y="1495560"/>
            <a:ext cx="2355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193675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12788" indent="-269875" defTabSz="193675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defTabSz="193675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defTabSz="193675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defTabSz="193675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defTabSz="193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defTabSz="193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defTabSz="193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defTabSz="1936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lvl="1" algn="l">
              <a:lnSpc>
                <a:spcPct val="70000"/>
              </a:lnSpc>
              <a:buSzTx/>
            </a:pPr>
            <a:r>
              <a:rPr lang="en-US" altLang="zh-CN" sz="2000" b="1" dirty="0">
                <a:effectLst/>
                <a:latin typeface="Tahoma" panose="020B0604030504040204" pitchFamily="34" charset="0"/>
              </a:rPr>
              <a:t>s = 50</a:t>
            </a:r>
          </a:p>
          <a:p>
            <a:pPr lvl="1" algn="l">
              <a:lnSpc>
                <a:spcPct val="70000"/>
              </a:lnSpc>
              <a:buSzTx/>
            </a:pPr>
            <a:r>
              <a:rPr lang="en-US" altLang="zh-CN" sz="2000" b="1" dirty="0">
                <a:effectLst/>
                <a:latin typeface="Tahoma" panose="020B0604030504040204" pitchFamily="34" charset="0"/>
              </a:rPr>
              <a:t>p = 2</a:t>
            </a:r>
          </a:p>
          <a:p>
            <a:pPr lvl="1" algn="l">
              <a:lnSpc>
                <a:spcPct val="70000"/>
              </a:lnSpc>
              <a:buSzTx/>
            </a:pPr>
            <a:r>
              <a:rPr lang="en-US" altLang="zh-CN" sz="2000" b="1" dirty="0">
                <a:effectLst/>
                <a:latin typeface="Tahoma" panose="020B0604030504040204" pitchFamily="34" charset="0"/>
              </a:rPr>
              <a:t>s/p = 25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E81BC23-CF3C-4933-9ACB-76E028A86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525" y="5959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ffectLst/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080B872-89AE-4EF9-B1DA-48AB0F8B3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603263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ffectLst/>
                <a:latin typeface="Times New Roman" panose="02020603050405020304" pitchFamily="18" charset="0"/>
              </a:rPr>
              <a:t>x</a:t>
            </a:r>
          </a:p>
        </p:txBody>
      </p:sp>
      <p:grpSp>
        <p:nvGrpSpPr>
          <p:cNvPr id="9" name="Group 212">
            <a:extLst>
              <a:ext uri="{FF2B5EF4-FFF2-40B4-BE49-F238E27FC236}">
                <a16:creationId xmlns:a16="http://schemas.microsoft.com/office/drawing/2014/main" id="{4C8C0254-D5A8-4E23-BC24-676E14BB8525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2867160"/>
            <a:ext cx="3805238" cy="3216275"/>
            <a:chOff x="204" y="1618"/>
            <a:chExt cx="2397" cy="2026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2615DEC8-F0AB-4238-9D1B-DC2191CD3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4" y="2588"/>
              <a:ext cx="229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DDFE7815-F9F8-4CD1-9930-32E1236C2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627"/>
              <a:ext cx="229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2C60DB9E-7B0A-4801-9E07-3B8282214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696"/>
              <a:ext cx="0" cy="8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7B16E636-95A8-4249-B9EB-7AA0D3696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2511"/>
              <a:ext cx="10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E12E83CD-A8E1-45EA-ABB5-2C116931A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2087"/>
              <a:ext cx="23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F6DF4972-EB6E-4C6D-A53E-E75F83406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2200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F21206B6-6AE5-41C8-A994-91FBB8D19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2161"/>
              <a:ext cx="23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2397D8D7-DFAC-417F-A37D-0CBED471A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" y="2048"/>
              <a:ext cx="23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680A3500-A7E5-434C-9580-52D820D51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" y="2242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5059376D-C2B4-4DB8-80E1-2F8D8047F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2203"/>
              <a:ext cx="2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EECD5C4F-E51B-4E99-A1E5-F01D1A981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2165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EE6B2254-0191-4F97-8524-8DF244C97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2048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8F9F1838-7741-4928-A618-2B52067B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2245"/>
              <a:ext cx="2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EE44E749-CF94-44EC-92A6-7B9FDC559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2009"/>
              <a:ext cx="2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9A53B7DD-4B6C-4807-85B5-42B5ABC29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970"/>
              <a:ext cx="2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5" name="Oval 23">
              <a:extLst>
                <a:ext uri="{FF2B5EF4-FFF2-40B4-BE49-F238E27FC236}">
                  <a16:creationId xmlns:a16="http://schemas.microsoft.com/office/drawing/2014/main" id="{9130A6BC-10B2-40A5-A85F-2261027B7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" y="1974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CA75CA95-F10A-4F4B-BDD3-EF489E3AA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" y="2320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D668D693-61A8-4986-8807-AB33F17EB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2087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BAA704D5-BE4C-42FD-877C-6BB8B0183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2165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AA4AA32D-0B8B-440B-A15C-B590528FC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932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24DEC9D6-90E2-423F-BE0E-D6AD0C9DF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2359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1DF023B2-35E1-437F-836B-715954E6A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359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3ABF6A24-7218-4C80-8BED-55D99E21C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320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" name="Oval 31">
              <a:extLst>
                <a:ext uri="{FF2B5EF4-FFF2-40B4-BE49-F238E27FC236}">
                  <a16:creationId xmlns:a16="http://schemas.microsoft.com/office/drawing/2014/main" id="{E90E5DD2-EA09-475A-A1D7-CC13A40BD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2397"/>
              <a:ext cx="2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04314D05-24D9-40F3-85A6-58BC656AD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2397"/>
              <a:ext cx="2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5" name="Oval 33">
              <a:extLst>
                <a:ext uri="{FF2B5EF4-FFF2-40B4-BE49-F238E27FC236}">
                  <a16:creationId xmlns:a16="http://schemas.microsoft.com/office/drawing/2014/main" id="{87D771F6-7DA3-4934-A3E5-167D4D09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436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77C7B8F7-6E30-481B-89BD-796EE58A6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2242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" name="Oval 35">
              <a:extLst>
                <a:ext uri="{FF2B5EF4-FFF2-40B4-BE49-F238E27FC236}">
                  <a16:creationId xmlns:a16="http://schemas.microsoft.com/office/drawing/2014/main" id="{5FC9507F-F36D-4A0B-9D70-8704DFB87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2087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" name="Oval 36">
              <a:extLst>
                <a:ext uri="{FF2B5EF4-FFF2-40B4-BE49-F238E27FC236}">
                  <a16:creationId xmlns:a16="http://schemas.microsoft.com/office/drawing/2014/main" id="{BAE25399-75C3-49DE-904D-DF582D634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2203"/>
              <a:ext cx="2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" name="Oval 37">
              <a:extLst>
                <a:ext uri="{FF2B5EF4-FFF2-40B4-BE49-F238E27FC236}">
                  <a16:creationId xmlns:a16="http://schemas.microsoft.com/office/drawing/2014/main" id="{AF5ADDE5-E700-4ECB-AA5C-8A1CA80C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2126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" name="Oval 38">
              <a:extLst>
                <a:ext uri="{FF2B5EF4-FFF2-40B4-BE49-F238E27FC236}">
                  <a16:creationId xmlns:a16="http://schemas.microsoft.com/office/drawing/2014/main" id="{4E2CDA38-C018-4C6B-9AAE-4DF3AA4B3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2320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" name="Oval 39">
              <a:extLst>
                <a:ext uri="{FF2B5EF4-FFF2-40B4-BE49-F238E27FC236}">
                  <a16:creationId xmlns:a16="http://schemas.microsoft.com/office/drawing/2014/main" id="{F559C8FD-B72C-4D00-B6CA-048440294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2245"/>
              <a:ext cx="2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2" name="Oval 40">
              <a:extLst>
                <a:ext uri="{FF2B5EF4-FFF2-40B4-BE49-F238E27FC236}">
                  <a16:creationId xmlns:a16="http://schemas.microsoft.com/office/drawing/2014/main" id="{46D020E1-5EA5-47BC-82D7-E88E54995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2122"/>
              <a:ext cx="2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3" name="Oval 41">
              <a:extLst>
                <a:ext uri="{FF2B5EF4-FFF2-40B4-BE49-F238E27FC236}">
                  <a16:creationId xmlns:a16="http://schemas.microsoft.com/office/drawing/2014/main" id="{DCBD535D-E826-4D3C-B449-0F403A8F5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2126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" name="Oval 42">
              <a:extLst>
                <a:ext uri="{FF2B5EF4-FFF2-40B4-BE49-F238E27FC236}">
                  <a16:creationId xmlns:a16="http://schemas.microsoft.com/office/drawing/2014/main" id="{6E2BC98B-4523-4376-8321-C74A85579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" y="2323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5" name="Oval 43">
              <a:extLst>
                <a:ext uri="{FF2B5EF4-FFF2-40B4-BE49-F238E27FC236}">
                  <a16:creationId xmlns:a16="http://schemas.microsoft.com/office/drawing/2014/main" id="{326B73FC-A9E4-450E-ACC4-C5354E2C0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2087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" name="Oval 44">
              <a:extLst>
                <a:ext uri="{FF2B5EF4-FFF2-40B4-BE49-F238E27FC236}">
                  <a16:creationId xmlns:a16="http://schemas.microsoft.com/office/drawing/2014/main" id="{DA2FA86C-1EDA-4877-9158-D93896DC2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2048"/>
              <a:ext cx="23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7" name="Oval 45">
              <a:extLst>
                <a:ext uri="{FF2B5EF4-FFF2-40B4-BE49-F238E27FC236}">
                  <a16:creationId xmlns:a16="http://schemas.microsoft.com/office/drawing/2014/main" id="{75F4C527-26A8-4F56-B780-8E8620473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2009"/>
              <a:ext cx="2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" name="Oval 46">
              <a:extLst>
                <a:ext uri="{FF2B5EF4-FFF2-40B4-BE49-F238E27FC236}">
                  <a16:creationId xmlns:a16="http://schemas.microsoft.com/office/drawing/2014/main" id="{CC00FA10-BA0A-40C3-8354-468193D3F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2397"/>
              <a:ext cx="2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" name="Oval 47">
              <a:extLst>
                <a:ext uri="{FF2B5EF4-FFF2-40B4-BE49-F238E27FC236}">
                  <a16:creationId xmlns:a16="http://schemas.microsoft.com/office/drawing/2014/main" id="{90C48421-28B2-443C-AA0D-37561D6D4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2045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0" name="Oval 48">
              <a:extLst>
                <a:ext uri="{FF2B5EF4-FFF2-40B4-BE49-F238E27FC236}">
                  <a16:creationId xmlns:a16="http://schemas.microsoft.com/office/drawing/2014/main" id="{01464663-C37F-48E3-94DB-C32BDE9FF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2122"/>
              <a:ext cx="2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49CA2476-C007-4F7E-84ED-8D72B43E6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" y="1928"/>
              <a:ext cx="23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6CCB9918-804E-4DAA-9F4C-B57296FCF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200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" name="Oval 51">
              <a:extLst>
                <a:ext uri="{FF2B5EF4-FFF2-40B4-BE49-F238E27FC236}">
                  <a16:creationId xmlns:a16="http://schemas.microsoft.com/office/drawing/2014/main" id="{72870C39-1F96-4E64-AE07-FC2482134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2165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4" name="Oval 52">
              <a:extLst>
                <a:ext uri="{FF2B5EF4-FFF2-40B4-BE49-F238E27FC236}">
                  <a16:creationId xmlns:a16="http://schemas.microsoft.com/office/drawing/2014/main" id="{1E69731E-6DA2-4696-91E3-A08EBF0C6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2242"/>
              <a:ext cx="23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5" name="Oval 53">
              <a:extLst>
                <a:ext uri="{FF2B5EF4-FFF2-40B4-BE49-F238E27FC236}">
                  <a16:creationId xmlns:a16="http://schemas.microsoft.com/office/drawing/2014/main" id="{33BCCB70-9457-461C-B673-D80662C01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2242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6" name="Oval 54">
              <a:extLst>
                <a:ext uri="{FF2B5EF4-FFF2-40B4-BE49-F238E27FC236}">
                  <a16:creationId xmlns:a16="http://schemas.microsoft.com/office/drawing/2014/main" id="{229C2CA2-73E9-4BDB-A345-044228186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2203"/>
              <a:ext cx="2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7" name="Oval 55">
              <a:extLst>
                <a:ext uri="{FF2B5EF4-FFF2-40B4-BE49-F238E27FC236}">
                  <a16:creationId xmlns:a16="http://schemas.microsoft.com/office/drawing/2014/main" id="{EFA8797F-635E-4527-9BB5-07FBAA62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2281"/>
              <a:ext cx="23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8" name="Oval 56">
              <a:extLst>
                <a:ext uri="{FF2B5EF4-FFF2-40B4-BE49-F238E27FC236}">
                  <a16:creationId xmlns:a16="http://schemas.microsoft.com/office/drawing/2014/main" id="{834E9B5D-3E24-4AA9-9A18-E1795D5C2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281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9" name="Oval 57">
              <a:extLst>
                <a:ext uri="{FF2B5EF4-FFF2-40B4-BE49-F238E27FC236}">
                  <a16:creationId xmlns:a16="http://schemas.microsoft.com/office/drawing/2014/main" id="{2A4D9C8C-95A0-4A0F-80A2-C467AD04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2320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0" name="Oval 58">
              <a:extLst>
                <a:ext uri="{FF2B5EF4-FFF2-40B4-BE49-F238E27FC236}">
                  <a16:creationId xmlns:a16="http://schemas.microsoft.com/office/drawing/2014/main" id="{8A9C135D-5957-4565-AE84-E5BDDFE86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2122"/>
              <a:ext cx="2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" name="Oval 59">
              <a:extLst>
                <a:ext uri="{FF2B5EF4-FFF2-40B4-BE49-F238E27FC236}">
                  <a16:creationId xmlns:a16="http://schemas.microsoft.com/office/drawing/2014/main" id="{747FA5A7-0DFA-480E-947C-F2325D5E5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" y="2048"/>
              <a:ext cx="23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2" name="Oval 60">
              <a:extLst>
                <a:ext uri="{FF2B5EF4-FFF2-40B4-BE49-F238E27FC236}">
                  <a16:creationId xmlns:a16="http://schemas.microsoft.com/office/drawing/2014/main" id="{3884F138-9D01-435E-9B65-E2B69C3C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2006"/>
              <a:ext cx="23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" name="Oval 61">
              <a:extLst>
                <a:ext uri="{FF2B5EF4-FFF2-40B4-BE49-F238E27FC236}">
                  <a16:creationId xmlns:a16="http://schemas.microsoft.com/office/drawing/2014/main" id="{51525C66-5C4A-47AC-8FC1-0E54A1E62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" y="2165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4" name="Oval 62">
              <a:extLst>
                <a:ext uri="{FF2B5EF4-FFF2-40B4-BE49-F238E27FC236}">
                  <a16:creationId xmlns:a16="http://schemas.microsoft.com/office/drawing/2014/main" id="{932B8629-F1EB-4A6A-BB99-6F24B8E4E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" y="1896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5" name="Oval 63">
              <a:extLst>
                <a:ext uri="{FF2B5EF4-FFF2-40B4-BE49-F238E27FC236}">
                  <a16:creationId xmlns:a16="http://schemas.microsoft.com/office/drawing/2014/main" id="{0BEB06F3-2456-41FE-9584-7144049A0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" y="2278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6" name="Oval 64">
              <a:extLst>
                <a:ext uri="{FF2B5EF4-FFF2-40B4-BE49-F238E27FC236}">
                  <a16:creationId xmlns:a16="http://schemas.microsoft.com/office/drawing/2014/main" id="{6E56593B-980B-40C4-B990-52D88ECE6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2009"/>
              <a:ext cx="2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7" name="Rectangle 65">
              <a:extLst>
                <a:ext uri="{FF2B5EF4-FFF2-40B4-BE49-F238E27FC236}">
                  <a16:creationId xmlns:a16="http://schemas.microsoft.com/office/drawing/2014/main" id="{4B59CDD7-CC72-4C8D-8EE7-0B7EEE91E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24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ffectLst/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60C6DAF9-55B4-4639-9714-7C40DC7E8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1618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effectLst/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9" name="Oval 67">
              <a:extLst>
                <a:ext uri="{FF2B5EF4-FFF2-40B4-BE49-F238E27FC236}">
                  <a16:creationId xmlns:a16="http://schemas.microsoft.com/office/drawing/2014/main" id="{E123E4D1-E7EF-4F13-9E43-4AFC0B7F2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1970"/>
              <a:ext cx="24" cy="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0" name="Oval 68">
              <a:extLst>
                <a:ext uri="{FF2B5EF4-FFF2-40B4-BE49-F238E27FC236}">
                  <a16:creationId xmlns:a16="http://schemas.microsoft.com/office/drawing/2014/main" id="{CCD5D0D8-2189-4469-8634-2DB149EDB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2281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" name="Oval 69">
              <a:extLst>
                <a:ext uri="{FF2B5EF4-FFF2-40B4-BE49-F238E27FC236}">
                  <a16:creationId xmlns:a16="http://schemas.microsoft.com/office/drawing/2014/main" id="{25B5267E-1989-4D40-B32A-8FAA7BB7B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" y="1657"/>
              <a:ext cx="24" cy="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6A0C5124-A47D-4CBD-AB84-A1FC80E26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" y="2829"/>
              <a:ext cx="0" cy="8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" name="Line 71">
              <a:extLst>
                <a:ext uri="{FF2B5EF4-FFF2-40B4-BE49-F238E27FC236}">
                  <a16:creationId xmlns:a16="http://schemas.microsoft.com/office/drawing/2014/main" id="{E86281B8-1E98-4280-BC44-54532F0B8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" y="3644"/>
              <a:ext cx="10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" name="Oval 72">
              <a:extLst>
                <a:ext uri="{FF2B5EF4-FFF2-40B4-BE49-F238E27FC236}">
                  <a16:creationId xmlns:a16="http://schemas.microsoft.com/office/drawing/2014/main" id="{F2C66C5A-8C48-4570-A6B1-571C56AC6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220"/>
              <a:ext cx="24" cy="33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5" name="Oval 73">
              <a:extLst>
                <a:ext uri="{FF2B5EF4-FFF2-40B4-BE49-F238E27FC236}">
                  <a16:creationId xmlns:a16="http://schemas.microsoft.com/office/drawing/2014/main" id="{BE2FEE23-A80B-421D-B893-5E6F82EF8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" y="3334"/>
              <a:ext cx="24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6" name="Oval 74">
              <a:extLst>
                <a:ext uri="{FF2B5EF4-FFF2-40B4-BE49-F238E27FC236}">
                  <a16:creationId xmlns:a16="http://schemas.microsoft.com/office/drawing/2014/main" id="{FB7828A8-129F-4CB6-9E42-9EC3F397B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295"/>
              <a:ext cx="24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7" name="Oval 75">
              <a:extLst>
                <a:ext uri="{FF2B5EF4-FFF2-40B4-BE49-F238E27FC236}">
                  <a16:creationId xmlns:a16="http://schemas.microsoft.com/office/drawing/2014/main" id="{B97CAFD2-87F6-49D3-BA11-FC02DD591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3182"/>
              <a:ext cx="24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8" name="Oval 76">
              <a:extLst>
                <a:ext uri="{FF2B5EF4-FFF2-40B4-BE49-F238E27FC236}">
                  <a16:creationId xmlns:a16="http://schemas.microsoft.com/office/drawing/2014/main" id="{44C550E5-F639-4FAF-99EB-4253256CF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" y="3376"/>
              <a:ext cx="23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" name="Oval 77">
              <a:extLst>
                <a:ext uri="{FF2B5EF4-FFF2-40B4-BE49-F238E27FC236}">
                  <a16:creationId xmlns:a16="http://schemas.microsoft.com/office/drawing/2014/main" id="{2FFFD267-BBD8-4E2C-84B2-B8EDD917D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" y="3337"/>
              <a:ext cx="24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" name="Oval 78">
              <a:extLst>
                <a:ext uri="{FF2B5EF4-FFF2-40B4-BE49-F238E27FC236}">
                  <a16:creationId xmlns:a16="http://schemas.microsoft.com/office/drawing/2014/main" id="{9B90E524-1F97-4DD4-92F7-5816B9FEE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3298"/>
              <a:ext cx="24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1" name="Oval 79">
              <a:extLst>
                <a:ext uri="{FF2B5EF4-FFF2-40B4-BE49-F238E27FC236}">
                  <a16:creationId xmlns:a16="http://schemas.microsoft.com/office/drawing/2014/main" id="{8205D7E1-A5A0-4205-B7A1-97DA252EB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3182"/>
              <a:ext cx="24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" name="Oval 80">
              <a:extLst>
                <a:ext uri="{FF2B5EF4-FFF2-40B4-BE49-F238E27FC236}">
                  <a16:creationId xmlns:a16="http://schemas.microsoft.com/office/drawing/2014/main" id="{7007A603-F8A4-4911-9DBB-F3FFD48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" y="3379"/>
              <a:ext cx="23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3" name="Oval 81">
              <a:extLst>
                <a:ext uri="{FF2B5EF4-FFF2-40B4-BE49-F238E27FC236}">
                  <a16:creationId xmlns:a16="http://schemas.microsoft.com/office/drawing/2014/main" id="{206B6F17-999A-4784-9825-C533A6B32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" y="3143"/>
              <a:ext cx="24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4" name="Oval 82">
              <a:extLst>
                <a:ext uri="{FF2B5EF4-FFF2-40B4-BE49-F238E27FC236}">
                  <a16:creationId xmlns:a16="http://schemas.microsoft.com/office/drawing/2014/main" id="{DE8ED3C7-D514-4952-99EF-154F14C30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" y="3107"/>
              <a:ext cx="24" cy="33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5" name="Oval 83">
              <a:extLst>
                <a:ext uri="{FF2B5EF4-FFF2-40B4-BE49-F238E27FC236}">
                  <a16:creationId xmlns:a16="http://schemas.microsoft.com/office/drawing/2014/main" id="{4D063F93-5657-45C9-9D46-225A886EB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" y="3453"/>
              <a:ext cx="23" cy="33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6" name="Oval 84">
              <a:extLst>
                <a:ext uri="{FF2B5EF4-FFF2-40B4-BE49-F238E27FC236}">
                  <a16:creationId xmlns:a16="http://schemas.microsoft.com/office/drawing/2014/main" id="{E453FC26-E361-4E38-BDC7-43394EFAF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3376"/>
              <a:ext cx="24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Oval 85">
              <a:extLst>
                <a:ext uri="{FF2B5EF4-FFF2-40B4-BE49-F238E27FC236}">
                  <a16:creationId xmlns:a16="http://schemas.microsoft.com/office/drawing/2014/main" id="{A3076A25-E023-4AA9-A64B-91A9853CB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3220"/>
              <a:ext cx="24" cy="33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" name="Oval 86">
              <a:extLst>
                <a:ext uri="{FF2B5EF4-FFF2-40B4-BE49-F238E27FC236}">
                  <a16:creationId xmlns:a16="http://schemas.microsoft.com/office/drawing/2014/main" id="{2141099E-A36A-4C4E-AF66-B2F4961D6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3337"/>
              <a:ext cx="24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9" name="Oval 87">
              <a:extLst>
                <a:ext uri="{FF2B5EF4-FFF2-40B4-BE49-F238E27FC236}">
                  <a16:creationId xmlns:a16="http://schemas.microsoft.com/office/drawing/2014/main" id="{9F668259-F08A-43C2-8686-4B6230306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3259"/>
              <a:ext cx="24" cy="33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0" name="Oval 88">
              <a:extLst>
                <a:ext uri="{FF2B5EF4-FFF2-40B4-BE49-F238E27FC236}">
                  <a16:creationId xmlns:a16="http://schemas.microsoft.com/office/drawing/2014/main" id="{2211243A-EA7F-4F6E-AC0C-FB6E77B4C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" y="3453"/>
              <a:ext cx="24" cy="33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" name="Oval 89">
              <a:extLst>
                <a:ext uri="{FF2B5EF4-FFF2-40B4-BE49-F238E27FC236}">
                  <a16:creationId xmlns:a16="http://schemas.microsoft.com/office/drawing/2014/main" id="{53E475B7-3B66-48C9-87C1-28FAA1C27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3379"/>
              <a:ext cx="24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" name="Oval 90">
              <a:extLst>
                <a:ext uri="{FF2B5EF4-FFF2-40B4-BE49-F238E27FC236}">
                  <a16:creationId xmlns:a16="http://schemas.microsoft.com/office/drawing/2014/main" id="{EB152418-A49E-46D7-92C0-7B2C92C5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" y="3256"/>
              <a:ext cx="24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3" name="Oval 91">
              <a:extLst>
                <a:ext uri="{FF2B5EF4-FFF2-40B4-BE49-F238E27FC236}">
                  <a16:creationId xmlns:a16="http://schemas.microsoft.com/office/drawing/2014/main" id="{562D547D-E074-4E1C-9CA0-920622FB7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" y="3259"/>
              <a:ext cx="24" cy="33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4" name="Oval 92">
              <a:extLst>
                <a:ext uri="{FF2B5EF4-FFF2-40B4-BE49-F238E27FC236}">
                  <a16:creationId xmlns:a16="http://schemas.microsoft.com/office/drawing/2014/main" id="{8F7D372D-17D1-4B97-8DE6-148662CC3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3456"/>
              <a:ext cx="24" cy="33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5" name="Oval 93">
              <a:extLst>
                <a:ext uri="{FF2B5EF4-FFF2-40B4-BE49-F238E27FC236}">
                  <a16:creationId xmlns:a16="http://schemas.microsoft.com/office/drawing/2014/main" id="{81C8AAD9-B022-47CB-8605-7166B5D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" y="3531"/>
              <a:ext cx="24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" name="Oval 94">
              <a:extLst>
                <a:ext uri="{FF2B5EF4-FFF2-40B4-BE49-F238E27FC236}">
                  <a16:creationId xmlns:a16="http://schemas.microsoft.com/office/drawing/2014/main" id="{5F032193-A60B-49A9-AA9A-B71F1FC9C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3334"/>
              <a:ext cx="24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7" name="Oval 95">
              <a:extLst>
                <a:ext uri="{FF2B5EF4-FFF2-40B4-BE49-F238E27FC236}">
                  <a16:creationId xmlns:a16="http://schemas.microsoft.com/office/drawing/2014/main" id="{1883D868-9B73-4AA7-89CC-934A90ABA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" y="3256"/>
              <a:ext cx="24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8" name="Oval 96">
              <a:extLst>
                <a:ext uri="{FF2B5EF4-FFF2-40B4-BE49-F238E27FC236}">
                  <a16:creationId xmlns:a16="http://schemas.microsoft.com/office/drawing/2014/main" id="{B332F942-1BA2-43D8-B341-4E2973323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3182"/>
              <a:ext cx="24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9" name="Oval 97">
              <a:extLst>
                <a:ext uri="{FF2B5EF4-FFF2-40B4-BE49-F238E27FC236}">
                  <a16:creationId xmlns:a16="http://schemas.microsoft.com/office/drawing/2014/main" id="{E8FE51D0-CBC6-48B2-BEB8-050DA32CD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140"/>
              <a:ext cx="24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" name="Oval 98">
              <a:extLst>
                <a:ext uri="{FF2B5EF4-FFF2-40B4-BE49-F238E27FC236}">
                  <a16:creationId xmlns:a16="http://schemas.microsoft.com/office/drawing/2014/main" id="{714505C7-9AB0-4873-83AC-012E1456F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" y="3298"/>
              <a:ext cx="23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1" name="Oval 99">
              <a:extLst>
                <a:ext uri="{FF2B5EF4-FFF2-40B4-BE49-F238E27FC236}">
                  <a16:creationId xmlns:a16="http://schemas.microsoft.com/office/drawing/2014/main" id="{429B0348-9808-4C66-BC2D-E18AA7129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" y="3030"/>
              <a:ext cx="24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2" name="Oval 100">
              <a:extLst>
                <a:ext uri="{FF2B5EF4-FFF2-40B4-BE49-F238E27FC236}">
                  <a16:creationId xmlns:a16="http://schemas.microsoft.com/office/drawing/2014/main" id="{C5368C5F-83A5-4911-A528-3B200542F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3411"/>
              <a:ext cx="23" cy="33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3" name="Oval 101">
              <a:extLst>
                <a:ext uri="{FF2B5EF4-FFF2-40B4-BE49-F238E27FC236}">
                  <a16:creationId xmlns:a16="http://schemas.microsoft.com/office/drawing/2014/main" id="{D4124230-47E3-4504-9B01-D8D84580B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3143"/>
              <a:ext cx="24" cy="3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4" name="Rectangle 102">
              <a:extLst>
                <a:ext uri="{FF2B5EF4-FFF2-40B4-BE49-F238E27FC236}">
                  <a16:creationId xmlns:a16="http://schemas.microsoft.com/office/drawing/2014/main" id="{739F475E-E727-4D98-9591-A712AEF50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78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ffectLst/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5" name="Oval 103">
              <a:extLst>
                <a:ext uri="{FF2B5EF4-FFF2-40B4-BE49-F238E27FC236}">
                  <a16:creationId xmlns:a16="http://schemas.microsoft.com/office/drawing/2014/main" id="{1FEDB3E2-27BE-45B0-A3FD-AA78C8A76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2790"/>
              <a:ext cx="24" cy="33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6" name="Line 104">
              <a:extLst>
                <a:ext uri="{FF2B5EF4-FFF2-40B4-BE49-F238E27FC236}">
                  <a16:creationId xmlns:a16="http://schemas.microsoft.com/office/drawing/2014/main" id="{1A5A6C58-185A-406B-9E87-0C4D11C51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2829"/>
              <a:ext cx="0" cy="8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7" name="Line 105">
              <a:extLst>
                <a:ext uri="{FF2B5EF4-FFF2-40B4-BE49-F238E27FC236}">
                  <a16:creationId xmlns:a16="http://schemas.microsoft.com/office/drawing/2014/main" id="{FEE48EFD-1B2D-4F01-8D07-3CFAE1A8C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3644"/>
              <a:ext cx="10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8" name="Oval 106">
              <a:extLst>
                <a:ext uri="{FF2B5EF4-FFF2-40B4-BE49-F238E27FC236}">
                  <a16:creationId xmlns:a16="http://schemas.microsoft.com/office/drawing/2014/main" id="{B1F63F5E-D0DB-4634-B816-303F24686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" y="3104"/>
              <a:ext cx="24" cy="32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" name="Oval 107">
              <a:extLst>
                <a:ext uri="{FF2B5EF4-FFF2-40B4-BE49-F238E27FC236}">
                  <a16:creationId xmlns:a16="http://schemas.microsoft.com/office/drawing/2014/main" id="{6B961D2A-C09F-4E12-859E-1A62E3830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3220"/>
              <a:ext cx="23" cy="33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0" name="Oval 108">
              <a:extLst>
                <a:ext uri="{FF2B5EF4-FFF2-40B4-BE49-F238E27FC236}">
                  <a16:creationId xmlns:a16="http://schemas.microsoft.com/office/drawing/2014/main" id="{25CA0859-3B97-4C44-99CD-3150D3446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3298"/>
              <a:ext cx="23" cy="32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1" name="Oval 109">
              <a:extLst>
                <a:ext uri="{FF2B5EF4-FFF2-40B4-BE49-F238E27FC236}">
                  <a16:creationId xmlns:a16="http://schemas.microsoft.com/office/drawing/2014/main" id="{888B1AB9-6E98-4AFD-9763-664B62ED2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" y="3065"/>
              <a:ext cx="24" cy="32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2" name="Oval 110">
              <a:extLst>
                <a:ext uri="{FF2B5EF4-FFF2-40B4-BE49-F238E27FC236}">
                  <a16:creationId xmlns:a16="http://schemas.microsoft.com/office/drawing/2014/main" id="{F31CD0D9-1661-467A-8534-B66BAC142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3492"/>
              <a:ext cx="24" cy="32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3" name="Oval 111">
              <a:extLst>
                <a:ext uri="{FF2B5EF4-FFF2-40B4-BE49-F238E27FC236}">
                  <a16:creationId xmlns:a16="http://schemas.microsoft.com/office/drawing/2014/main" id="{DAC3EAA9-FC6F-47E9-9FEE-D94FC3A29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" y="3492"/>
              <a:ext cx="23" cy="32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4" name="Oval 112">
              <a:extLst>
                <a:ext uri="{FF2B5EF4-FFF2-40B4-BE49-F238E27FC236}">
                  <a16:creationId xmlns:a16="http://schemas.microsoft.com/office/drawing/2014/main" id="{5014E9A3-A38E-4C71-B108-E6B87DA96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" y="3453"/>
              <a:ext cx="23" cy="33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5" name="Oval 113">
              <a:extLst>
                <a:ext uri="{FF2B5EF4-FFF2-40B4-BE49-F238E27FC236}">
                  <a16:creationId xmlns:a16="http://schemas.microsoft.com/office/drawing/2014/main" id="{17EABE6F-38F8-4853-937E-0276D0D70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3531"/>
              <a:ext cx="24" cy="32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6" name="Oval 114">
              <a:extLst>
                <a:ext uri="{FF2B5EF4-FFF2-40B4-BE49-F238E27FC236}">
                  <a16:creationId xmlns:a16="http://schemas.microsoft.com/office/drawing/2014/main" id="{6316806F-DD3C-4475-9911-574F0C18A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" y="3531"/>
              <a:ext cx="24" cy="32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7" name="Oval 115">
              <a:extLst>
                <a:ext uri="{FF2B5EF4-FFF2-40B4-BE49-F238E27FC236}">
                  <a16:creationId xmlns:a16="http://schemas.microsoft.com/office/drawing/2014/main" id="{07A7409E-E488-4EB0-8E2E-B990D76E0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" y="3570"/>
              <a:ext cx="23" cy="32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8" name="Oval 116">
              <a:extLst>
                <a:ext uri="{FF2B5EF4-FFF2-40B4-BE49-F238E27FC236}">
                  <a16:creationId xmlns:a16="http://schemas.microsoft.com/office/drawing/2014/main" id="{9602120D-9CAB-4B5C-A386-DFEA0EEA0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" y="3220"/>
              <a:ext cx="24" cy="33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9" name="Oval 117">
              <a:extLst>
                <a:ext uri="{FF2B5EF4-FFF2-40B4-BE49-F238E27FC236}">
                  <a16:creationId xmlns:a16="http://schemas.microsoft.com/office/drawing/2014/main" id="{63EA4EE1-C581-4963-90AA-84BDAA58B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3182"/>
              <a:ext cx="24" cy="32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0" name="Oval 118">
              <a:extLst>
                <a:ext uri="{FF2B5EF4-FFF2-40B4-BE49-F238E27FC236}">
                  <a16:creationId xmlns:a16="http://schemas.microsoft.com/office/drawing/2014/main" id="{08794AE0-9544-4D90-BC8D-0CE86FA5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3143"/>
              <a:ext cx="23" cy="32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1" name="Oval 119">
              <a:extLst>
                <a:ext uri="{FF2B5EF4-FFF2-40B4-BE49-F238E27FC236}">
                  <a16:creationId xmlns:a16="http://schemas.microsoft.com/office/drawing/2014/main" id="{4BE51DD7-3086-4C3F-9371-A03F11BD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3178"/>
              <a:ext cx="24" cy="33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2" name="Oval 120">
              <a:extLst>
                <a:ext uri="{FF2B5EF4-FFF2-40B4-BE49-F238E27FC236}">
                  <a16:creationId xmlns:a16="http://schemas.microsoft.com/office/drawing/2014/main" id="{DB9A9DD7-72B2-4BD1-8C05-909949688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3256"/>
              <a:ext cx="24" cy="32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3" name="Oval 121">
              <a:extLst>
                <a:ext uri="{FF2B5EF4-FFF2-40B4-BE49-F238E27FC236}">
                  <a16:creationId xmlns:a16="http://schemas.microsoft.com/office/drawing/2014/main" id="{6E037A8A-70BC-4946-969C-BD4E37F06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3062"/>
              <a:ext cx="24" cy="32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4" name="Oval 122">
              <a:extLst>
                <a:ext uri="{FF2B5EF4-FFF2-40B4-BE49-F238E27FC236}">
                  <a16:creationId xmlns:a16="http://schemas.microsoft.com/office/drawing/2014/main" id="{610B0343-ADDE-404F-857D-373D7E7B7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3298"/>
              <a:ext cx="23" cy="32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5" name="Oval 123">
              <a:extLst>
                <a:ext uri="{FF2B5EF4-FFF2-40B4-BE49-F238E27FC236}">
                  <a16:creationId xmlns:a16="http://schemas.microsoft.com/office/drawing/2014/main" id="{5300BB13-6F5B-4BE1-AB83-F02292E91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3376"/>
              <a:ext cx="24" cy="32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6" name="Oval 124">
              <a:extLst>
                <a:ext uri="{FF2B5EF4-FFF2-40B4-BE49-F238E27FC236}">
                  <a16:creationId xmlns:a16="http://schemas.microsoft.com/office/drawing/2014/main" id="{C875C4AF-7610-463F-9D30-C1DE7FF56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3376"/>
              <a:ext cx="24" cy="32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7" name="Oval 125">
              <a:extLst>
                <a:ext uri="{FF2B5EF4-FFF2-40B4-BE49-F238E27FC236}">
                  <a16:creationId xmlns:a16="http://schemas.microsoft.com/office/drawing/2014/main" id="{198AB808-8491-4A11-BA70-E7235B29F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3337"/>
              <a:ext cx="24" cy="32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8" name="Oval 126">
              <a:extLst>
                <a:ext uri="{FF2B5EF4-FFF2-40B4-BE49-F238E27FC236}">
                  <a16:creationId xmlns:a16="http://schemas.microsoft.com/office/drawing/2014/main" id="{B4E50BAD-6614-463E-88BE-F1F5F2C3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3414"/>
              <a:ext cx="24" cy="33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" name="Oval 127">
              <a:extLst>
                <a:ext uri="{FF2B5EF4-FFF2-40B4-BE49-F238E27FC236}">
                  <a16:creationId xmlns:a16="http://schemas.microsoft.com/office/drawing/2014/main" id="{7944E2E1-B4B9-40CE-B79A-941832153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" y="3414"/>
              <a:ext cx="23" cy="33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0" name="Oval 128">
              <a:extLst>
                <a:ext uri="{FF2B5EF4-FFF2-40B4-BE49-F238E27FC236}">
                  <a16:creationId xmlns:a16="http://schemas.microsoft.com/office/drawing/2014/main" id="{14B6DAD5-6CCC-4C07-8AF4-C7D03D98B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3453"/>
              <a:ext cx="24" cy="33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1" name="Rectangle 129">
              <a:extLst>
                <a:ext uri="{FF2B5EF4-FFF2-40B4-BE49-F238E27FC236}">
                  <a16:creationId xmlns:a16="http://schemas.microsoft.com/office/drawing/2014/main" id="{C2F64005-CAD1-4779-961F-E4FC474ED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78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ffectLst/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32" name="Oval 130">
              <a:extLst>
                <a:ext uri="{FF2B5EF4-FFF2-40B4-BE49-F238E27FC236}">
                  <a16:creationId xmlns:a16="http://schemas.microsoft.com/office/drawing/2014/main" id="{404AE64D-B0CE-4462-B438-67D5E117C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" y="3104"/>
              <a:ext cx="24" cy="32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3" name="Oval 131">
              <a:extLst>
                <a:ext uri="{FF2B5EF4-FFF2-40B4-BE49-F238E27FC236}">
                  <a16:creationId xmlns:a16="http://schemas.microsoft.com/office/drawing/2014/main" id="{0D5B1F94-D2A2-4F4B-BE22-9F7E1C31E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3414"/>
              <a:ext cx="24" cy="33"/>
            </a:xfrm>
            <a:prstGeom prst="ellipse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34" name="Group 132">
            <a:extLst>
              <a:ext uri="{FF2B5EF4-FFF2-40B4-BE49-F238E27FC236}">
                <a16:creationId xmlns:a16="http://schemas.microsoft.com/office/drawing/2014/main" id="{C1929F9A-EDFD-41B7-9CD5-2B1CAF201FDB}"/>
              </a:ext>
            </a:extLst>
          </p:cNvPr>
          <p:cNvGrpSpPr>
            <a:grpSpLocks/>
          </p:cNvGrpSpPr>
          <p:nvPr/>
        </p:nvGrpSpPr>
        <p:grpSpPr bwMode="auto">
          <a:xfrm>
            <a:off x="4605338" y="3248160"/>
            <a:ext cx="4511675" cy="2686050"/>
            <a:chOff x="747" y="1872"/>
            <a:chExt cx="4247" cy="2140"/>
          </a:xfrm>
        </p:grpSpPr>
        <p:sp>
          <p:nvSpPr>
            <p:cNvPr id="135" name="Line 133">
              <a:extLst>
                <a:ext uri="{FF2B5EF4-FFF2-40B4-BE49-F238E27FC236}">
                  <a16:creationId xmlns:a16="http://schemas.microsoft.com/office/drawing/2014/main" id="{1F08ACE0-73BF-45B9-9AA4-3FE808606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5" y="2880"/>
              <a:ext cx="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6" name="Line 134">
              <a:extLst>
                <a:ext uri="{FF2B5EF4-FFF2-40B4-BE49-F238E27FC236}">
                  <a16:creationId xmlns:a16="http://schemas.microsoft.com/office/drawing/2014/main" id="{2F7B0B53-25B3-43D3-9EF8-6C7579E8E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2016"/>
              <a:ext cx="0" cy="18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7" name="Line 135">
              <a:extLst>
                <a:ext uri="{FF2B5EF4-FFF2-40B4-BE49-F238E27FC236}">
                  <a16:creationId xmlns:a16="http://schemas.microsoft.com/office/drawing/2014/main" id="{AECB1575-778F-484B-B530-AAD7877F8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3820"/>
              <a:ext cx="1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8" name="Oval 136">
              <a:extLst>
                <a:ext uri="{FF2B5EF4-FFF2-40B4-BE49-F238E27FC236}">
                  <a16:creationId xmlns:a16="http://schemas.microsoft.com/office/drawing/2014/main" id="{41EDCF8B-7C18-4F53-BEE0-59AA7625B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3028"/>
              <a:ext cx="55" cy="59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9" name="Oval 137">
              <a:extLst>
                <a:ext uri="{FF2B5EF4-FFF2-40B4-BE49-F238E27FC236}">
                  <a16:creationId xmlns:a16="http://schemas.microsoft.com/office/drawing/2014/main" id="{40C7298C-6A81-4822-94FB-DAF429BA2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3239"/>
              <a:ext cx="54" cy="61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0" name="Oval 138">
              <a:extLst>
                <a:ext uri="{FF2B5EF4-FFF2-40B4-BE49-F238E27FC236}">
                  <a16:creationId xmlns:a16="http://schemas.microsoft.com/office/drawing/2014/main" id="{943D313A-0C49-4FDF-BB8E-91B688F06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3167"/>
              <a:ext cx="55" cy="59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1" name="Oval 139">
              <a:extLst>
                <a:ext uri="{FF2B5EF4-FFF2-40B4-BE49-F238E27FC236}">
                  <a16:creationId xmlns:a16="http://schemas.microsoft.com/office/drawing/2014/main" id="{A4A6EB30-F4D7-46FB-94E0-83F305FAA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955"/>
              <a:ext cx="55" cy="6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2" name="Oval 140">
              <a:extLst>
                <a:ext uri="{FF2B5EF4-FFF2-40B4-BE49-F238E27FC236}">
                  <a16:creationId xmlns:a16="http://schemas.microsoft.com/office/drawing/2014/main" id="{03F0D4B0-4420-444C-A897-CD9744E30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3318"/>
              <a:ext cx="54" cy="6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3" name="Oval 141">
              <a:extLst>
                <a:ext uri="{FF2B5EF4-FFF2-40B4-BE49-F238E27FC236}">
                  <a16:creationId xmlns:a16="http://schemas.microsoft.com/office/drawing/2014/main" id="{48A79D8A-92EB-4874-94A9-71E7C57BB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" y="3246"/>
              <a:ext cx="54" cy="6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4" name="Oval 142">
              <a:extLst>
                <a:ext uri="{FF2B5EF4-FFF2-40B4-BE49-F238E27FC236}">
                  <a16:creationId xmlns:a16="http://schemas.microsoft.com/office/drawing/2014/main" id="{4DF7B026-0E75-45AE-A48E-85BE6C7AD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3173"/>
              <a:ext cx="54" cy="57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5" name="Oval 143">
              <a:extLst>
                <a:ext uri="{FF2B5EF4-FFF2-40B4-BE49-F238E27FC236}">
                  <a16:creationId xmlns:a16="http://schemas.microsoft.com/office/drawing/2014/main" id="{C6B72322-73A0-4026-9172-763C49A51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955"/>
              <a:ext cx="55" cy="6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6" name="Oval 144">
              <a:extLst>
                <a:ext uri="{FF2B5EF4-FFF2-40B4-BE49-F238E27FC236}">
                  <a16:creationId xmlns:a16="http://schemas.microsoft.com/office/drawing/2014/main" id="{8A7E9C5A-2035-4741-A154-A874C864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3324"/>
              <a:ext cx="54" cy="59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7" name="Oval 145">
              <a:extLst>
                <a:ext uri="{FF2B5EF4-FFF2-40B4-BE49-F238E27FC236}">
                  <a16:creationId xmlns:a16="http://schemas.microsoft.com/office/drawing/2014/main" id="{AEACDB49-D7E2-4A95-9BCF-DA09BFE12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2883"/>
              <a:ext cx="55" cy="6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8" name="Oval 146">
              <a:extLst>
                <a:ext uri="{FF2B5EF4-FFF2-40B4-BE49-F238E27FC236}">
                  <a16:creationId xmlns:a16="http://schemas.microsoft.com/office/drawing/2014/main" id="{1D1F4563-509D-4899-A642-A8B91752D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2816"/>
              <a:ext cx="54" cy="6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9" name="Oval 147">
              <a:extLst>
                <a:ext uri="{FF2B5EF4-FFF2-40B4-BE49-F238E27FC236}">
                  <a16:creationId xmlns:a16="http://schemas.microsoft.com/office/drawing/2014/main" id="{51FCA371-0B44-4FE4-A981-F712D8C15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3463"/>
              <a:ext cx="54" cy="61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0" name="Oval 148">
              <a:extLst>
                <a:ext uri="{FF2B5EF4-FFF2-40B4-BE49-F238E27FC236}">
                  <a16:creationId xmlns:a16="http://schemas.microsoft.com/office/drawing/2014/main" id="{71161274-B71C-4ED0-8665-70AABD07A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318"/>
              <a:ext cx="55" cy="6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1" name="Oval 149">
              <a:extLst>
                <a:ext uri="{FF2B5EF4-FFF2-40B4-BE49-F238E27FC236}">
                  <a16:creationId xmlns:a16="http://schemas.microsoft.com/office/drawing/2014/main" id="{8B96C304-296D-496F-85F3-7FD8625B2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3028"/>
              <a:ext cx="54" cy="59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2" name="Oval 150">
              <a:extLst>
                <a:ext uri="{FF2B5EF4-FFF2-40B4-BE49-F238E27FC236}">
                  <a16:creationId xmlns:a16="http://schemas.microsoft.com/office/drawing/2014/main" id="{F846A2B6-2F9C-465C-B3AF-AAE7C7F0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246"/>
              <a:ext cx="55" cy="6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3" name="Oval 151">
              <a:extLst>
                <a:ext uri="{FF2B5EF4-FFF2-40B4-BE49-F238E27FC236}">
                  <a16:creationId xmlns:a16="http://schemas.microsoft.com/office/drawing/2014/main" id="{DB453F65-8749-4E4B-8010-E45BFBE0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100"/>
              <a:ext cx="55" cy="61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" name="Oval 152">
              <a:extLst>
                <a:ext uri="{FF2B5EF4-FFF2-40B4-BE49-F238E27FC236}">
                  <a16:creationId xmlns:a16="http://schemas.microsoft.com/office/drawing/2014/main" id="{10476C6F-7D46-4680-9979-6E8F40BBC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" y="3463"/>
              <a:ext cx="54" cy="61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5" name="Oval 153">
              <a:extLst>
                <a:ext uri="{FF2B5EF4-FFF2-40B4-BE49-F238E27FC236}">
                  <a16:creationId xmlns:a16="http://schemas.microsoft.com/office/drawing/2014/main" id="{6068EB0D-6961-4E4D-AF8C-F73ADE77B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3324"/>
              <a:ext cx="55" cy="59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6" name="Oval 154">
              <a:extLst>
                <a:ext uri="{FF2B5EF4-FFF2-40B4-BE49-F238E27FC236}">
                  <a16:creationId xmlns:a16="http://schemas.microsoft.com/office/drawing/2014/main" id="{23B5C0FC-A9B7-48BE-A1A8-D9AE0D80B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3094"/>
              <a:ext cx="55" cy="61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" name="Oval 155">
              <a:extLst>
                <a:ext uri="{FF2B5EF4-FFF2-40B4-BE49-F238E27FC236}">
                  <a16:creationId xmlns:a16="http://schemas.microsoft.com/office/drawing/2014/main" id="{3401DB7E-838B-4D03-9B13-D79893C1D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3100"/>
              <a:ext cx="55" cy="61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8" name="Oval 156">
              <a:extLst>
                <a:ext uri="{FF2B5EF4-FFF2-40B4-BE49-F238E27FC236}">
                  <a16:creationId xmlns:a16="http://schemas.microsoft.com/office/drawing/2014/main" id="{D0933C07-387B-4851-9253-21BEF4547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469"/>
              <a:ext cx="55" cy="61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" name="Oval 157">
              <a:extLst>
                <a:ext uri="{FF2B5EF4-FFF2-40B4-BE49-F238E27FC236}">
                  <a16:creationId xmlns:a16="http://schemas.microsoft.com/office/drawing/2014/main" id="{C2D8D137-960A-40B6-9B7C-C67AC6953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" y="3609"/>
              <a:ext cx="54" cy="6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0" name="Oval 158">
              <a:extLst>
                <a:ext uri="{FF2B5EF4-FFF2-40B4-BE49-F238E27FC236}">
                  <a16:creationId xmlns:a16="http://schemas.microsoft.com/office/drawing/2014/main" id="{E45AC22B-E0E4-4DFF-BC54-1D31E8CAA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3239"/>
              <a:ext cx="55" cy="61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1" name="Oval 159">
              <a:extLst>
                <a:ext uri="{FF2B5EF4-FFF2-40B4-BE49-F238E27FC236}">
                  <a16:creationId xmlns:a16="http://schemas.microsoft.com/office/drawing/2014/main" id="{C465CD73-73C8-4A98-AF3E-A48AD95BE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3094"/>
              <a:ext cx="54" cy="61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2" name="Oval 160">
              <a:extLst>
                <a:ext uri="{FF2B5EF4-FFF2-40B4-BE49-F238E27FC236}">
                  <a16:creationId xmlns:a16="http://schemas.microsoft.com/office/drawing/2014/main" id="{702D7D62-686A-46BE-9747-93D461923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955"/>
              <a:ext cx="55" cy="6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3" name="Oval 161">
              <a:extLst>
                <a:ext uri="{FF2B5EF4-FFF2-40B4-BE49-F238E27FC236}">
                  <a16:creationId xmlns:a16="http://schemas.microsoft.com/office/drawing/2014/main" id="{B2518930-E9CE-41B8-8B28-DEAB74CA6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2876"/>
              <a:ext cx="55" cy="61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4" name="Oval 162">
              <a:extLst>
                <a:ext uri="{FF2B5EF4-FFF2-40B4-BE49-F238E27FC236}">
                  <a16:creationId xmlns:a16="http://schemas.microsoft.com/office/drawing/2014/main" id="{588809CA-8D20-4918-B8C0-57F4C6B80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3173"/>
              <a:ext cx="54" cy="57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5" name="Oval 163">
              <a:extLst>
                <a:ext uri="{FF2B5EF4-FFF2-40B4-BE49-F238E27FC236}">
                  <a16:creationId xmlns:a16="http://schemas.microsoft.com/office/drawing/2014/main" id="{51399615-B9EB-4F60-98E1-F29EC4A10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2671"/>
              <a:ext cx="54" cy="58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6" name="Oval 164">
              <a:extLst>
                <a:ext uri="{FF2B5EF4-FFF2-40B4-BE49-F238E27FC236}">
                  <a16:creationId xmlns:a16="http://schemas.microsoft.com/office/drawing/2014/main" id="{201FEE09-9B00-4947-B9CA-D7DC6AE71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3383"/>
              <a:ext cx="54" cy="6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7" name="Oval 165">
              <a:extLst>
                <a:ext uri="{FF2B5EF4-FFF2-40B4-BE49-F238E27FC236}">
                  <a16:creationId xmlns:a16="http://schemas.microsoft.com/office/drawing/2014/main" id="{7E0BFC35-AAEB-41F5-B821-CD6C8562B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883"/>
              <a:ext cx="54" cy="6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8" name="Rectangle 166">
              <a:extLst>
                <a:ext uri="{FF2B5EF4-FFF2-40B4-BE49-F238E27FC236}">
                  <a16:creationId xmlns:a16="http://schemas.microsoft.com/office/drawing/2014/main" id="{C5622E41-BC17-4595-8A69-889955468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1872"/>
              <a:ext cx="317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ffectLst/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69" name="Oval 167">
              <a:extLst>
                <a:ext uri="{FF2B5EF4-FFF2-40B4-BE49-F238E27FC236}">
                  <a16:creationId xmlns:a16="http://schemas.microsoft.com/office/drawing/2014/main" id="{2A6AADBA-2DB6-4CC4-A015-4C589654F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224"/>
              <a:ext cx="55" cy="62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0" name="Rectangle 168">
              <a:extLst>
                <a:ext uri="{FF2B5EF4-FFF2-40B4-BE49-F238E27FC236}">
                  <a16:creationId xmlns:a16="http://schemas.microsoft.com/office/drawing/2014/main" id="{B0BD3C30-5D4B-4A1C-B864-9474B7E72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3648"/>
              <a:ext cx="31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ffectLst/>
                  <a:latin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171" name="Group 169">
              <a:extLst>
                <a:ext uri="{FF2B5EF4-FFF2-40B4-BE49-F238E27FC236}">
                  <a16:creationId xmlns:a16="http://schemas.microsoft.com/office/drawing/2014/main" id="{F7F9A6E3-3B79-4E3E-AFBE-8795C984A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1" y="1872"/>
              <a:ext cx="2153" cy="2140"/>
              <a:chOff x="2841" y="1872"/>
              <a:chExt cx="2153" cy="2140"/>
            </a:xfrm>
          </p:grpSpPr>
          <p:sp>
            <p:nvSpPr>
              <p:cNvPr id="172" name="Line 170">
                <a:extLst>
                  <a:ext uri="{FF2B5EF4-FFF2-40B4-BE49-F238E27FC236}">
                    <a16:creationId xmlns:a16="http://schemas.microsoft.com/office/drawing/2014/main" id="{9784B3ED-0048-4E2C-8C05-9B26366D4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3" y="2016"/>
                <a:ext cx="0" cy="18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3" name="Line 171">
                <a:extLst>
                  <a:ext uri="{FF2B5EF4-FFF2-40B4-BE49-F238E27FC236}">
                    <a16:creationId xmlns:a16="http://schemas.microsoft.com/office/drawing/2014/main" id="{647E6642-5CF7-400C-B838-281F50E3B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3" y="3820"/>
                <a:ext cx="1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4" name="Oval 172">
                <a:extLst>
                  <a:ext uri="{FF2B5EF4-FFF2-40B4-BE49-F238E27FC236}">
                    <a16:creationId xmlns:a16="http://schemas.microsoft.com/office/drawing/2014/main" id="{144CE2F0-A3B3-430B-83BF-52AFF58D9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1" y="3028"/>
                <a:ext cx="55" cy="59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5" name="Oval 173">
                <a:extLst>
                  <a:ext uri="{FF2B5EF4-FFF2-40B4-BE49-F238E27FC236}">
                    <a16:creationId xmlns:a16="http://schemas.microsoft.com/office/drawing/2014/main" id="{9E9417B1-9281-41B3-9443-E3905EE71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9" y="3239"/>
                <a:ext cx="54" cy="61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6" name="Oval 174">
                <a:extLst>
                  <a:ext uri="{FF2B5EF4-FFF2-40B4-BE49-F238E27FC236}">
                    <a16:creationId xmlns:a16="http://schemas.microsoft.com/office/drawing/2014/main" id="{87A0FA13-C015-4537-846B-2B4219D39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1" y="3167"/>
                <a:ext cx="55" cy="59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7" name="Oval 175">
                <a:extLst>
                  <a:ext uri="{FF2B5EF4-FFF2-40B4-BE49-F238E27FC236}">
                    <a16:creationId xmlns:a16="http://schemas.microsoft.com/office/drawing/2014/main" id="{F61031DC-8F0A-467F-B972-EA98E2374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" y="2955"/>
                <a:ext cx="55" cy="62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8" name="Oval 176">
                <a:extLst>
                  <a:ext uri="{FF2B5EF4-FFF2-40B4-BE49-F238E27FC236}">
                    <a16:creationId xmlns:a16="http://schemas.microsoft.com/office/drawing/2014/main" id="{551189D9-4F34-49AC-9555-BEF29DF62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3318"/>
                <a:ext cx="54" cy="62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9" name="Oval 177">
                <a:extLst>
                  <a:ext uri="{FF2B5EF4-FFF2-40B4-BE49-F238E27FC236}">
                    <a16:creationId xmlns:a16="http://schemas.microsoft.com/office/drawing/2014/main" id="{55A8DFDE-E04F-4434-A5A2-052336712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246"/>
                <a:ext cx="54" cy="62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0" name="Oval 178">
                <a:extLst>
                  <a:ext uri="{FF2B5EF4-FFF2-40B4-BE49-F238E27FC236}">
                    <a16:creationId xmlns:a16="http://schemas.microsoft.com/office/drawing/2014/main" id="{5E5EB8CF-E7EB-4D56-8097-C9240DD9B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6" y="3173"/>
                <a:ext cx="54" cy="57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1" name="Oval 179">
                <a:extLst>
                  <a:ext uri="{FF2B5EF4-FFF2-40B4-BE49-F238E27FC236}">
                    <a16:creationId xmlns:a16="http://schemas.microsoft.com/office/drawing/2014/main" id="{698F6C07-3C72-4A52-B907-28E03416D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1" y="2955"/>
                <a:ext cx="55" cy="62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2" name="Oval 180">
                <a:extLst>
                  <a:ext uri="{FF2B5EF4-FFF2-40B4-BE49-F238E27FC236}">
                    <a16:creationId xmlns:a16="http://schemas.microsoft.com/office/drawing/2014/main" id="{74CA9C86-8D26-4029-B62C-715BF7A12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3324"/>
                <a:ext cx="55" cy="59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3" name="Oval 181">
                <a:extLst>
                  <a:ext uri="{FF2B5EF4-FFF2-40B4-BE49-F238E27FC236}">
                    <a16:creationId xmlns:a16="http://schemas.microsoft.com/office/drawing/2014/main" id="{37EBE6FF-FA57-4660-94DE-B8A4D509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2883"/>
                <a:ext cx="55" cy="62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4" name="Oval 182">
                <a:extLst>
                  <a:ext uri="{FF2B5EF4-FFF2-40B4-BE49-F238E27FC236}">
                    <a16:creationId xmlns:a16="http://schemas.microsoft.com/office/drawing/2014/main" id="{C301B973-FB39-4F36-93D7-4840A7C48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" y="2816"/>
                <a:ext cx="54" cy="62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5" name="Oval 183">
                <a:extLst>
                  <a:ext uri="{FF2B5EF4-FFF2-40B4-BE49-F238E27FC236}">
                    <a16:creationId xmlns:a16="http://schemas.microsoft.com/office/drawing/2014/main" id="{55166833-A574-4527-9E10-EE07705D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3463"/>
                <a:ext cx="54" cy="61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6" name="Oval 184">
                <a:extLst>
                  <a:ext uri="{FF2B5EF4-FFF2-40B4-BE49-F238E27FC236}">
                    <a16:creationId xmlns:a16="http://schemas.microsoft.com/office/drawing/2014/main" id="{240D96D9-8208-4080-A710-9299526EB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1" y="3318"/>
                <a:ext cx="55" cy="62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7" name="Oval 185">
                <a:extLst>
                  <a:ext uri="{FF2B5EF4-FFF2-40B4-BE49-F238E27FC236}">
                    <a16:creationId xmlns:a16="http://schemas.microsoft.com/office/drawing/2014/main" id="{ED8830DA-7CB7-410C-8DE5-CF01466F3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6" y="3028"/>
                <a:ext cx="54" cy="59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8" name="Oval 186">
                <a:extLst>
                  <a:ext uri="{FF2B5EF4-FFF2-40B4-BE49-F238E27FC236}">
                    <a16:creationId xmlns:a16="http://schemas.microsoft.com/office/drawing/2014/main" id="{96BC9824-8F02-4FE9-A5B6-50FB9330D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1" y="3246"/>
                <a:ext cx="55" cy="62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9" name="Oval 187">
                <a:extLst>
                  <a:ext uri="{FF2B5EF4-FFF2-40B4-BE49-F238E27FC236}">
                    <a16:creationId xmlns:a16="http://schemas.microsoft.com/office/drawing/2014/main" id="{309A3D8F-084B-4318-9C0E-E94080D91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1" y="3100"/>
                <a:ext cx="55" cy="61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90" name="Oval 188">
                <a:extLst>
                  <a:ext uri="{FF2B5EF4-FFF2-40B4-BE49-F238E27FC236}">
                    <a16:creationId xmlns:a16="http://schemas.microsoft.com/office/drawing/2014/main" id="{FBDA3E0D-4284-40A5-B48F-129BC15F4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463"/>
                <a:ext cx="54" cy="61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91" name="Oval 189">
                <a:extLst>
                  <a:ext uri="{FF2B5EF4-FFF2-40B4-BE49-F238E27FC236}">
                    <a16:creationId xmlns:a16="http://schemas.microsoft.com/office/drawing/2014/main" id="{F8CD8F15-1D46-4D88-BA76-5F17C363C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3300"/>
                <a:ext cx="55" cy="59"/>
              </a:xfrm>
              <a:prstGeom prst="ellipse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92" name="Oval 190">
                <a:extLst>
                  <a:ext uri="{FF2B5EF4-FFF2-40B4-BE49-F238E27FC236}">
                    <a16:creationId xmlns:a16="http://schemas.microsoft.com/office/drawing/2014/main" id="{DB9D7493-22C2-4AAF-9E45-F69CE87A5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" y="3094"/>
                <a:ext cx="54" cy="61"/>
              </a:xfrm>
              <a:prstGeom prst="ellipse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93" name="Oval 191">
                <a:extLst>
                  <a:ext uri="{FF2B5EF4-FFF2-40B4-BE49-F238E27FC236}">
                    <a16:creationId xmlns:a16="http://schemas.microsoft.com/office/drawing/2014/main" id="{5E8CEAF1-4A97-4F08-BDEA-946449248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3100"/>
                <a:ext cx="55" cy="61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94" name="Oval 192">
                <a:extLst>
                  <a:ext uri="{FF2B5EF4-FFF2-40B4-BE49-F238E27FC236}">
                    <a16:creationId xmlns:a16="http://schemas.microsoft.com/office/drawing/2014/main" id="{F30D280F-CC41-415A-B223-02A3F5AF9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5" y="3469"/>
                <a:ext cx="54" cy="61"/>
              </a:xfrm>
              <a:prstGeom prst="ellipse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95" name="Oval 193">
                <a:extLst>
                  <a:ext uri="{FF2B5EF4-FFF2-40B4-BE49-F238E27FC236}">
                    <a16:creationId xmlns:a16="http://schemas.microsoft.com/office/drawing/2014/main" id="{AB459011-836E-4CB9-ADF2-F9591823D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609"/>
                <a:ext cx="54" cy="62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96" name="Oval 194">
                <a:extLst>
                  <a:ext uri="{FF2B5EF4-FFF2-40B4-BE49-F238E27FC236}">
                    <a16:creationId xmlns:a16="http://schemas.microsoft.com/office/drawing/2014/main" id="{576E7DEF-0F70-43DF-9038-E3DB0D7F9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" y="3239"/>
                <a:ext cx="54" cy="61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97" name="Oval 195">
                <a:extLst>
                  <a:ext uri="{FF2B5EF4-FFF2-40B4-BE49-F238E27FC236}">
                    <a16:creationId xmlns:a16="http://schemas.microsoft.com/office/drawing/2014/main" id="{ABC037B0-27C8-4A95-876C-07877290D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3060"/>
                <a:ext cx="55" cy="62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98" name="Oval 196">
                <a:extLst>
                  <a:ext uri="{FF2B5EF4-FFF2-40B4-BE49-F238E27FC236}">
                    <a16:creationId xmlns:a16="http://schemas.microsoft.com/office/drawing/2014/main" id="{D48B8DC6-6AC2-454D-BC51-F3C974C6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" y="2955"/>
                <a:ext cx="55" cy="62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99" name="Oval 197">
                <a:extLst>
                  <a:ext uri="{FF2B5EF4-FFF2-40B4-BE49-F238E27FC236}">
                    <a16:creationId xmlns:a16="http://schemas.microsoft.com/office/drawing/2014/main" id="{7EC71CCB-58E5-4861-B1C2-DFC550073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1" y="2876"/>
                <a:ext cx="55" cy="61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00" name="Oval 198">
                <a:extLst>
                  <a:ext uri="{FF2B5EF4-FFF2-40B4-BE49-F238E27FC236}">
                    <a16:creationId xmlns:a16="http://schemas.microsoft.com/office/drawing/2014/main" id="{DD6B5E28-7FDF-4F03-8EC4-D252E2695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3173"/>
                <a:ext cx="54" cy="57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01" name="Oval 199">
                <a:extLst>
                  <a:ext uri="{FF2B5EF4-FFF2-40B4-BE49-F238E27FC236}">
                    <a16:creationId xmlns:a16="http://schemas.microsoft.com/office/drawing/2014/main" id="{4B80373B-3F30-427E-B4EC-386F560DD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" y="2671"/>
                <a:ext cx="54" cy="58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02" name="Oval 200">
                <a:extLst>
                  <a:ext uri="{FF2B5EF4-FFF2-40B4-BE49-F238E27FC236}">
                    <a16:creationId xmlns:a16="http://schemas.microsoft.com/office/drawing/2014/main" id="{9ACD71EA-A7CC-421F-BDA0-F45784B2A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3383"/>
                <a:ext cx="55" cy="62"/>
              </a:xfrm>
              <a:prstGeom prst="ellipse">
                <a:avLst/>
              </a:prstGeom>
              <a:solidFill>
                <a:srgbClr val="8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03" name="Oval 201">
                <a:extLst>
                  <a:ext uri="{FF2B5EF4-FFF2-40B4-BE49-F238E27FC236}">
                    <a16:creationId xmlns:a16="http://schemas.microsoft.com/office/drawing/2014/main" id="{C3F0B08D-7F2F-49C7-9DF2-CA455837C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6" y="2883"/>
                <a:ext cx="54" cy="62"/>
              </a:xfrm>
              <a:prstGeom prst="ellipse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04" name="Rectangle 202">
                <a:extLst>
                  <a:ext uri="{FF2B5EF4-FFF2-40B4-BE49-F238E27FC236}">
                    <a16:creationId xmlns:a16="http://schemas.microsoft.com/office/drawing/2014/main" id="{76271CD5-FBEF-4BAB-BFDE-F83AFD2A4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" y="1872"/>
                <a:ext cx="316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ffectLst/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05" name="Oval 203">
                <a:extLst>
                  <a:ext uri="{FF2B5EF4-FFF2-40B4-BE49-F238E27FC236}">
                    <a16:creationId xmlns:a16="http://schemas.microsoft.com/office/drawing/2014/main" id="{159A01DE-0620-49B4-9640-8FBDA7A9E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5" y="2224"/>
                <a:ext cx="54" cy="62"/>
              </a:xfrm>
              <a:prstGeom prst="ellipse">
                <a:avLst/>
              </a:prstGeom>
              <a:solidFill>
                <a:srgbClr val="80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06" name="Rectangle 204">
                <a:extLst>
                  <a:ext uri="{FF2B5EF4-FFF2-40B4-BE49-F238E27FC236}">
                    <a16:creationId xmlns:a16="http://schemas.microsoft.com/office/drawing/2014/main" id="{98FD143E-287F-4482-8BBA-318B48549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7" y="3648"/>
                <a:ext cx="317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ffectLst/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07" name="Freeform 205">
                <a:extLst>
                  <a:ext uri="{FF2B5EF4-FFF2-40B4-BE49-F238E27FC236}">
                    <a16:creationId xmlns:a16="http://schemas.microsoft.com/office/drawing/2014/main" id="{F9AE8216-77CD-448C-BACE-69661DF3E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6" y="2114"/>
                <a:ext cx="285" cy="272"/>
              </a:xfrm>
              <a:custGeom>
                <a:avLst/>
                <a:gdLst/>
                <a:ahLst/>
                <a:cxnLst>
                  <a:cxn ang="0">
                    <a:pos x="225" y="34"/>
                  </a:cxn>
                  <a:cxn ang="0">
                    <a:pos x="92" y="27"/>
                  </a:cxn>
                  <a:cxn ang="0">
                    <a:pos x="47" y="42"/>
                  </a:cxn>
                  <a:cxn ang="0">
                    <a:pos x="92" y="271"/>
                  </a:cxn>
                  <a:cxn ang="0">
                    <a:pos x="225" y="264"/>
                  </a:cxn>
                  <a:cxn ang="0">
                    <a:pos x="284" y="153"/>
                  </a:cxn>
                  <a:cxn ang="0">
                    <a:pos x="277" y="86"/>
                  </a:cxn>
                  <a:cxn ang="0">
                    <a:pos x="255" y="79"/>
                  </a:cxn>
                  <a:cxn ang="0">
                    <a:pos x="225" y="34"/>
                  </a:cxn>
                </a:cxnLst>
                <a:rect l="0" t="0" r="r" b="b"/>
                <a:pathLst>
                  <a:path w="285" h="271">
                    <a:moveTo>
                      <a:pt x="225" y="34"/>
                    </a:moveTo>
                    <a:cubicBezTo>
                      <a:pt x="175" y="0"/>
                      <a:pt x="201" y="11"/>
                      <a:pt x="92" y="27"/>
                    </a:cubicBezTo>
                    <a:cubicBezTo>
                      <a:pt x="76" y="29"/>
                      <a:pt x="47" y="42"/>
                      <a:pt x="47" y="42"/>
                    </a:cubicBezTo>
                    <a:cubicBezTo>
                      <a:pt x="0" y="116"/>
                      <a:pt x="20" y="225"/>
                      <a:pt x="92" y="271"/>
                    </a:cubicBezTo>
                    <a:cubicBezTo>
                      <a:pt x="136" y="269"/>
                      <a:pt x="181" y="270"/>
                      <a:pt x="225" y="264"/>
                    </a:cubicBezTo>
                    <a:cubicBezTo>
                      <a:pt x="266" y="258"/>
                      <a:pt x="277" y="183"/>
                      <a:pt x="284" y="153"/>
                    </a:cubicBezTo>
                    <a:cubicBezTo>
                      <a:pt x="282" y="131"/>
                      <a:pt x="285" y="107"/>
                      <a:pt x="277" y="86"/>
                    </a:cubicBezTo>
                    <a:cubicBezTo>
                      <a:pt x="274" y="79"/>
                      <a:pt x="259" y="85"/>
                      <a:pt x="255" y="79"/>
                    </a:cubicBezTo>
                    <a:cubicBezTo>
                      <a:pt x="220" y="29"/>
                      <a:pt x="262" y="34"/>
                      <a:pt x="225" y="3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8" name="Freeform 206">
                <a:extLst>
                  <a:ext uri="{FF2B5EF4-FFF2-40B4-BE49-F238E27FC236}">
                    <a16:creationId xmlns:a16="http://schemas.microsoft.com/office/drawing/2014/main" id="{A7D771CB-B9A6-460A-A34E-B7EBFF747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4" y="2623"/>
                <a:ext cx="423" cy="415"/>
              </a:xfrm>
              <a:custGeom>
                <a:avLst/>
                <a:gdLst/>
                <a:ahLst/>
                <a:cxnLst>
                  <a:cxn ang="0">
                    <a:pos x="289" y="14"/>
                  </a:cxn>
                  <a:cxn ang="0">
                    <a:pos x="156" y="22"/>
                  </a:cxn>
                  <a:cxn ang="0">
                    <a:pos x="112" y="44"/>
                  </a:cxn>
                  <a:cxn ang="0">
                    <a:pos x="67" y="81"/>
                  </a:cxn>
                  <a:cxn ang="0">
                    <a:pos x="15" y="170"/>
                  </a:cxn>
                  <a:cxn ang="0">
                    <a:pos x="30" y="311"/>
                  </a:cxn>
                  <a:cxn ang="0">
                    <a:pos x="45" y="355"/>
                  </a:cxn>
                  <a:cxn ang="0">
                    <a:pos x="178" y="414"/>
                  </a:cxn>
                  <a:cxn ang="0">
                    <a:pos x="304" y="407"/>
                  </a:cxn>
                  <a:cxn ang="0">
                    <a:pos x="326" y="385"/>
                  </a:cxn>
                  <a:cxn ang="0">
                    <a:pos x="386" y="362"/>
                  </a:cxn>
                  <a:cxn ang="0">
                    <a:pos x="423" y="303"/>
                  </a:cxn>
                  <a:cxn ang="0">
                    <a:pos x="386" y="81"/>
                  </a:cxn>
                  <a:cxn ang="0">
                    <a:pos x="363" y="36"/>
                  </a:cxn>
                  <a:cxn ang="0">
                    <a:pos x="319" y="22"/>
                  </a:cxn>
                  <a:cxn ang="0">
                    <a:pos x="289" y="14"/>
                  </a:cxn>
                </a:cxnLst>
                <a:rect l="0" t="0" r="r" b="b"/>
                <a:pathLst>
                  <a:path w="423" h="415">
                    <a:moveTo>
                      <a:pt x="289" y="14"/>
                    </a:moveTo>
                    <a:cubicBezTo>
                      <a:pt x="245" y="0"/>
                      <a:pt x="200" y="12"/>
                      <a:pt x="156" y="22"/>
                    </a:cubicBezTo>
                    <a:cubicBezTo>
                      <a:pt x="142" y="31"/>
                      <a:pt x="126" y="35"/>
                      <a:pt x="112" y="44"/>
                    </a:cubicBezTo>
                    <a:cubicBezTo>
                      <a:pt x="96" y="55"/>
                      <a:pt x="83" y="70"/>
                      <a:pt x="67" y="81"/>
                    </a:cubicBezTo>
                    <a:cubicBezTo>
                      <a:pt x="47" y="111"/>
                      <a:pt x="35" y="141"/>
                      <a:pt x="15" y="170"/>
                    </a:cubicBezTo>
                    <a:cubicBezTo>
                      <a:pt x="0" y="219"/>
                      <a:pt x="15" y="265"/>
                      <a:pt x="30" y="311"/>
                    </a:cubicBezTo>
                    <a:cubicBezTo>
                      <a:pt x="35" y="326"/>
                      <a:pt x="34" y="344"/>
                      <a:pt x="45" y="355"/>
                    </a:cubicBezTo>
                    <a:cubicBezTo>
                      <a:pt x="80" y="390"/>
                      <a:pt x="133" y="400"/>
                      <a:pt x="178" y="414"/>
                    </a:cubicBezTo>
                    <a:cubicBezTo>
                      <a:pt x="220" y="412"/>
                      <a:pt x="263" y="415"/>
                      <a:pt x="304" y="407"/>
                    </a:cubicBezTo>
                    <a:cubicBezTo>
                      <a:pt x="314" y="405"/>
                      <a:pt x="318" y="391"/>
                      <a:pt x="326" y="385"/>
                    </a:cubicBezTo>
                    <a:cubicBezTo>
                      <a:pt x="347" y="370"/>
                      <a:pt x="362" y="368"/>
                      <a:pt x="386" y="362"/>
                    </a:cubicBezTo>
                    <a:cubicBezTo>
                      <a:pt x="413" y="345"/>
                      <a:pt x="412" y="332"/>
                      <a:pt x="423" y="303"/>
                    </a:cubicBezTo>
                    <a:cubicBezTo>
                      <a:pt x="417" y="221"/>
                      <a:pt x="413" y="156"/>
                      <a:pt x="386" y="81"/>
                    </a:cubicBezTo>
                    <a:cubicBezTo>
                      <a:pt x="382" y="70"/>
                      <a:pt x="374" y="43"/>
                      <a:pt x="363" y="36"/>
                    </a:cubicBezTo>
                    <a:cubicBezTo>
                      <a:pt x="350" y="28"/>
                      <a:pt x="319" y="22"/>
                      <a:pt x="319" y="22"/>
                    </a:cubicBezTo>
                    <a:cubicBezTo>
                      <a:pt x="294" y="5"/>
                      <a:pt x="304" y="1"/>
                      <a:pt x="289" y="1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9" name="Freeform 207">
                <a:extLst>
                  <a:ext uri="{FF2B5EF4-FFF2-40B4-BE49-F238E27FC236}">
                    <a16:creationId xmlns:a16="http://schemas.microsoft.com/office/drawing/2014/main" id="{06B2BEE8-FD9A-4875-9D09-CF42940A4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3" y="2919"/>
                <a:ext cx="496" cy="363"/>
              </a:xfrm>
              <a:custGeom>
                <a:avLst/>
                <a:gdLst/>
                <a:ahLst/>
                <a:cxnLst>
                  <a:cxn ang="0">
                    <a:pos x="167" y="15"/>
                  </a:cxn>
                  <a:cxn ang="0">
                    <a:pos x="48" y="44"/>
                  </a:cxn>
                  <a:cxn ang="0">
                    <a:pos x="18" y="155"/>
                  </a:cxn>
                  <a:cxn ang="0">
                    <a:pos x="26" y="177"/>
                  </a:cxn>
                  <a:cxn ang="0">
                    <a:pos x="115" y="207"/>
                  </a:cxn>
                  <a:cxn ang="0">
                    <a:pos x="255" y="244"/>
                  </a:cxn>
                  <a:cxn ang="0">
                    <a:pos x="315" y="296"/>
                  </a:cxn>
                  <a:cxn ang="0">
                    <a:pos x="418" y="363"/>
                  </a:cxn>
                  <a:cxn ang="0">
                    <a:pos x="478" y="348"/>
                  </a:cxn>
                  <a:cxn ang="0">
                    <a:pos x="492" y="303"/>
                  </a:cxn>
                  <a:cxn ang="0">
                    <a:pos x="478" y="207"/>
                  </a:cxn>
                  <a:cxn ang="0">
                    <a:pos x="433" y="177"/>
                  </a:cxn>
                  <a:cxn ang="0">
                    <a:pos x="270" y="111"/>
                  </a:cxn>
                  <a:cxn ang="0">
                    <a:pos x="159" y="37"/>
                  </a:cxn>
                  <a:cxn ang="0">
                    <a:pos x="144" y="15"/>
                  </a:cxn>
                  <a:cxn ang="0">
                    <a:pos x="167" y="15"/>
                  </a:cxn>
                </a:cxnLst>
                <a:rect l="0" t="0" r="r" b="b"/>
                <a:pathLst>
                  <a:path w="494" h="363">
                    <a:moveTo>
                      <a:pt x="167" y="15"/>
                    </a:moveTo>
                    <a:cubicBezTo>
                      <a:pt x="124" y="0"/>
                      <a:pt x="89" y="31"/>
                      <a:pt x="48" y="44"/>
                    </a:cubicBezTo>
                    <a:cubicBezTo>
                      <a:pt x="0" y="77"/>
                      <a:pt x="8" y="89"/>
                      <a:pt x="18" y="155"/>
                    </a:cubicBezTo>
                    <a:cubicBezTo>
                      <a:pt x="19" y="163"/>
                      <a:pt x="20" y="171"/>
                      <a:pt x="26" y="177"/>
                    </a:cubicBezTo>
                    <a:cubicBezTo>
                      <a:pt x="42" y="193"/>
                      <a:pt x="94" y="201"/>
                      <a:pt x="115" y="207"/>
                    </a:cubicBezTo>
                    <a:cubicBezTo>
                      <a:pt x="160" y="238"/>
                      <a:pt x="199" y="239"/>
                      <a:pt x="255" y="244"/>
                    </a:cubicBezTo>
                    <a:cubicBezTo>
                      <a:pt x="280" y="260"/>
                      <a:pt x="290" y="280"/>
                      <a:pt x="315" y="296"/>
                    </a:cubicBezTo>
                    <a:cubicBezTo>
                      <a:pt x="348" y="344"/>
                      <a:pt x="367" y="345"/>
                      <a:pt x="418" y="363"/>
                    </a:cubicBezTo>
                    <a:cubicBezTo>
                      <a:pt x="424" y="362"/>
                      <a:pt x="476" y="351"/>
                      <a:pt x="478" y="348"/>
                    </a:cubicBezTo>
                    <a:cubicBezTo>
                      <a:pt x="487" y="335"/>
                      <a:pt x="492" y="303"/>
                      <a:pt x="492" y="303"/>
                    </a:cubicBezTo>
                    <a:cubicBezTo>
                      <a:pt x="489" y="271"/>
                      <a:pt x="494" y="235"/>
                      <a:pt x="478" y="207"/>
                    </a:cubicBezTo>
                    <a:cubicBezTo>
                      <a:pt x="461" y="178"/>
                      <a:pt x="456" y="190"/>
                      <a:pt x="433" y="177"/>
                    </a:cubicBezTo>
                    <a:cubicBezTo>
                      <a:pt x="360" y="136"/>
                      <a:pt x="357" y="123"/>
                      <a:pt x="270" y="111"/>
                    </a:cubicBezTo>
                    <a:cubicBezTo>
                      <a:pt x="227" y="95"/>
                      <a:pt x="189" y="73"/>
                      <a:pt x="159" y="37"/>
                    </a:cubicBezTo>
                    <a:cubicBezTo>
                      <a:pt x="153" y="30"/>
                      <a:pt x="141" y="23"/>
                      <a:pt x="144" y="15"/>
                    </a:cubicBezTo>
                    <a:cubicBezTo>
                      <a:pt x="147" y="8"/>
                      <a:pt x="159" y="15"/>
                      <a:pt x="167" y="15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10" name="Freeform 208">
                <a:extLst>
                  <a:ext uri="{FF2B5EF4-FFF2-40B4-BE49-F238E27FC236}">
                    <a16:creationId xmlns:a16="http://schemas.microsoft.com/office/drawing/2014/main" id="{CE0AA871-01F0-4811-AA99-10AFB54FA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5" y="3385"/>
                <a:ext cx="341" cy="341"/>
              </a:xfrm>
              <a:custGeom>
                <a:avLst/>
                <a:gdLst/>
                <a:ahLst/>
                <a:cxnLst>
                  <a:cxn ang="0">
                    <a:pos x="6" y="149"/>
                  </a:cxn>
                  <a:cxn ang="0">
                    <a:pos x="58" y="52"/>
                  </a:cxn>
                  <a:cxn ang="0">
                    <a:pos x="147" y="0"/>
                  </a:cxn>
                  <a:cxn ang="0">
                    <a:pos x="235" y="23"/>
                  </a:cxn>
                  <a:cxn ang="0">
                    <a:pos x="280" y="37"/>
                  </a:cxn>
                  <a:cxn ang="0">
                    <a:pos x="324" y="126"/>
                  </a:cxn>
                  <a:cxn ang="0">
                    <a:pos x="332" y="149"/>
                  </a:cxn>
                  <a:cxn ang="0">
                    <a:pos x="310" y="297"/>
                  </a:cxn>
                  <a:cxn ang="0">
                    <a:pos x="265" y="341"/>
                  </a:cxn>
                  <a:cxn ang="0">
                    <a:pos x="154" y="334"/>
                  </a:cxn>
                  <a:cxn ang="0">
                    <a:pos x="95" y="319"/>
                  </a:cxn>
                  <a:cxn ang="0">
                    <a:pos x="35" y="267"/>
                  </a:cxn>
                  <a:cxn ang="0">
                    <a:pos x="6" y="200"/>
                  </a:cxn>
                  <a:cxn ang="0">
                    <a:pos x="6" y="149"/>
                  </a:cxn>
                </a:cxnLst>
                <a:rect l="0" t="0" r="r" b="b"/>
                <a:pathLst>
                  <a:path w="341" h="341">
                    <a:moveTo>
                      <a:pt x="6" y="149"/>
                    </a:moveTo>
                    <a:cubicBezTo>
                      <a:pt x="13" y="74"/>
                      <a:pt x="0" y="72"/>
                      <a:pt x="58" y="52"/>
                    </a:cubicBezTo>
                    <a:cubicBezTo>
                      <a:pt x="82" y="15"/>
                      <a:pt x="108" y="14"/>
                      <a:pt x="147" y="0"/>
                    </a:cubicBezTo>
                    <a:cubicBezTo>
                      <a:pt x="179" y="6"/>
                      <a:pt x="204" y="13"/>
                      <a:pt x="235" y="23"/>
                    </a:cubicBezTo>
                    <a:cubicBezTo>
                      <a:pt x="250" y="28"/>
                      <a:pt x="280" y="37"/>
                      <a:pt x="280" y="37"/>
                    </a:cubicBezTo>
                    <a:cubicBezTo>
                      <a:pt x="320" y="97"/>
                      <a:pt x="303" y="63"/>
                      <a:pt x="324" y="126"/>
                    </a:cubicBezTo>
                    <a:cubicBezTo>
                      <a:pt x="327" y="134"/>
                      <a:pt x="332" y="149"/>
                      <a:pt x="332" y="149"/>
                    </a:cubicBezTo>
                    <a:cubicBezTo>
                      <a:pt x="326" y="199"/>
                      <a:pt x="341" y="258"/>
                      <a:pt x="310" y="297"/>
                    </a:cubicBezTo>
                    <a:cubicBezTo>
                      <a:pt x="297" y="314"/>
                      <a:pt x="265" y="341"/>
                      <a:pt x="265" y="341"/>
                    </a:cubicBezTo>
                    <a:cubicBezTo>
                      <a:pt x="228" y="339"/>
                      <a:pt x="191" y="339"/>
                      <a:pt x="154" y="334"/>
                    </a:cubicBezTo>
                    <a:cubicBezTo>
                      <a:pt x="134" y="331"/>
                      <a:pt x="95" y="319"/>
                      <a:pt x="95" y="319"/>
                    </a:cubicBezTo>
                    <a:cubicBezTo>
                      <a:pt x="70" y="303"/>
                      <a:pt x="60" y="283"/>
                      <a:pt x="35" y="267"/>
                    </a:cubicBezTo>
                    <a:cubicBezTo>
                      <a:pt x="18" y="214"/>
                      <a:pt x="29" y="236"/>
                      <a:pt x="6" y="200"/>
                    </a:cubicBezTo>
                    <a:cubicBezTo>
                      <a:pt x="14" y="153"/>
                      <a:pt x="24" y="167"/>
                      <a:pt x="6" y="149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11" name="Freeform 209">
                <a:extLst>
                  <a:ext uri="{FF2B5EF4-FFF2-40B4-BE49-F238E27FC236}">
                    <a16:creationId xmlns:a16="http://schemas.microsoft.com/office/drawing/2014/main" id="{79BAFF74-3769-461E-B211-A15ABD649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" y="3134"/>
                <a:ext cx="450" cy="311"/>
              </a:xfrm>
              <a:custGeom>
                <a:avLst/>
                <a:gdLst/>
                <a:ahLst/>
                <a:cxnLst>
                  <a:cxn ang="0">
                    <a:pos x="424" y="222"/>
                  </a:cxn>
                  <a:cxn ang="0">
                    <a:pos x="372" y="74"/>
                  </a:cxn>
                  <a:cxn ang="0">
                    <a:pos x="232" y="14"/>
                  </a:cxn>
                  <a:cxn ang="0">
                    <a:pos x="172" y="0"/>
                  </a:cxn>
                  <a:cxn ang="0">
                    <a:pos x="54" y="29"/>
                  </a:cxn>
                  <a:cxn ang="0">
                    <a:pos x="17" y="118"/>
                  </a:cxn>
                  <a:cxn ang="0">
                    <a:pos x="54" y="259"/>
                  </a:cxn>
                  <a:cxn ang="0">
                    <a:pos x="121" y="311"/>
                  </a:cxn>
                  <a:cxn ang="0">
                    <a:pos x="172" y="303"/>
                  </a:cxn>
                  <a:cxn ang="0">
                    <a:pos x="217" y="274"/>
                  </a:cxn>
                  <a:cxn ang="0">
                    <a:pos x="291" y="251"/>
                  </a:cxn>
                  <a:cxn ang="0">
                    <a:pos x="410" y="288"/>
                  </a:cxn>
                  <a:cxn ang="0">
                    <a:pos x="424" y="222"/>
                  </a:cxn>
                </a:cxnLst>
                <a:rect l="0" t="0" r="r" b="b"/>
                <a:pathLst>
                  <a:path w="452" h="311">
                    <a:moveTo>
                      <a:pt x="424" y="222"/>
                    </a:moveTo>
                    <a:cubicBezTo>
                      <a:pt x="419" y="141"/>
                      <a:pt x="444" y="96"/>
                      <a:pt x="372" y="74"/>
                    </a:cubicBezTo>
                    <a:cubicBezTo>
                      <a:pt x="324" y="41"/>
                      <a:pt x="289" y="31"/>
                      <a:pt x="232" y="14"/>
                    </a:cubicBezTo>
                    <a:cubicBezTo>
                      <a:pt x="212" y="8"/>
                      <a:pt x="172" y="0"/>
                      <a:pt x="172" y="0"/>
                    </a:cubicBezTo>
                    <a:cubicBezTo>
                      <a:pt x="132" y="8"/>
                      <a:pt x="93" y="17"/>
                      <a:pt x="54" y="29"/>
                    </a:cubicBezTo>
                    <a:cubicBezTo>
                      <a:pt x="35" y="56"/>
                      <a:pt x="27" y="86"/>
                      <a:pt x="17" y="118"/>
                    </a:cubicBezTo>
                    <a:cubicBezTo>
                      <a:pt x="20" y="170"/>
                      <a:pt x="0" y="239"/>
                      <a:pt x="54" y="259"/>
                    </a:cubicBezTo>
                    <a:cubicBezTo>
                      <a:pt x="72" y="286"/>
                      <a:pt x="94" y="294"/>
                      <a:pt x="121" y="311"/>
                    </a:cubicBezTo>
                    <a:cubicBezTo>
                      <a:pt x="138" y="308"/>
                      <a:pt x="156" y="309"/>
                      <a:pt x="172" y="303"/>
                    </a:cubicBezTo>
                    <a:cubicBezTo>
                      <a:pt x="189" y="297"/>
                      <a:pt x="202" y="284"/>
                      <a:pt x="217" y="274"/>
                    </a:cubicBezTo>
                    <a:cubicBezTo>
                      <a:pt x="236" y="262"/>
                      <a:pt x="270" y="257"/>
                      <a:pt x="291" y="251"/>
                    </a:cubicBezTo>
                    <a:cubicBezTo>
                      <a:pt x="335" y="263"/>
                      <a:pt x="363" y="281"/>
                      <a:pt x="410" y="288"/>
                    </a:cubicBezTo>
                    <a:cubicBezTo>
                      <a:pt x="452" y="274"/>
                      <a:pt x="441" y="254"/>
                      <a:pt x="424" y="222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2" name="Rectangle 210">
            <a:extLst>
              <a:ext uri="{FF2B5EF4-FFF2-40B4-BE49-F238E27FC236}">
                <a16:creationId xmlns:a16="http://schemas.microsoft.com/office/drawing/2014/main" id="{FB994631-D121-4A2A-BFE9-937E1CE44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538" y="1901960"/>
            <a:ext cx="1233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>
              <a:buClr>
                <a:schemeClr val="hlink"/>
              </a:buClr>
              <a:buSzPct val="55000"/>
            </a:pPr>
            <a:r>
              <a:rPr lang="en-US" altLang="zh-CN" sz="2000">
                <a:effectLst/>
                <a:latin typeface="Tahoma" panose="020B0604030504040204" pitchFamily="34" charset="0"/>
              </a:rPr>
              <a:t> s/pq = 5</a:t>
            </a:r>
          </a:p>
        </p:txBody>
      </p:sp>
    </p:spTree>
    <p:extLst>
      <p:ext uri="{BB962C8B-B14F-4D97-AF65-F5344CB8AC3E}">
        <p14:creationId xmlns:p14="http://schemas.microsoft.com/office/powerpoint/2010/main" val="182496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Cure: Shrinking Representative Points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1800" b="1" dirty="0"/>
              <a:t>Shrink the multiple representative points towards the gravity center by a fraction of </a:t>
            </a:r>
            <a:r>
              <a:rPr lang="en-US" altLang="zh-CN" sz="1800" b="1" dirty="0">
                <a:sym typeface="Symbol" panose="05050102010706020507" pitchFamily="18" charset="2"/>
              </a:rPr>
              <a:t></a:t>
            </a:r>
            <a:r>
              <a:rPr lang="en-US" altLang="zh-CN" sz="1800" b="1" dirty="0"/>
              <a:t>.</a:t>
            </a: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1800" b="1" dirty="0"/>
              <a:t>Multiple representatives capture the shape of the cluster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6CA5711-2B81-4BC0-8199-9B20FFD1C068}"/>
              </a:ext>
            </a:extLst>
          </p:cNvPr>
          <p:cNvGrpSpPr>
            <a:grpSpLocks/>
          </p:cNvGrpSpPr>
          <p:nvPr/>
        </p:nvGrpSpPr>
        <p:grpSpPr bwMode="auto">
          <a:xfrm>
            <a:off x="1673225" y="2759210"/>
            <a:ext cx="3365500" cy="3568700"/>
            <a:chOff x="192" y="888"/>
            <a:chExt cx="2256" cy="2339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417D6D82-E2AD-412C-BF9E-9B91FBBED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" y="994"/>
              <a:ext cx="0" cy="18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687445C0-0944-477E-9594-A7BACA451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" y="2833"/>
              <a:ext cx="1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E2892825-9043-4704-8F31-27EEC41A4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1877"/>
              <a:ext cx="69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3B1ECD3C-B7C6-4B59-8DD4-9194B2CB4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132"/>
              <a:ext cx="69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3A7DF82-5A6E-4EA4-9E47-94C0A3C9D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2045"/>
              <a:ext cx="69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AF2DD099-22E7-4065-BDFD-27B4B84BB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" y="1789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D25F388-FFFF-445F-9C89-501BE7FBA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2227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C9395244-9075-4FF1-95DF-C60203E4E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" y="2140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6DDAFE2C-0FC4-4F22-A049-CB5FC90E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" y="2052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9EAEB6ED-516A-4941-A3A8-6974F9894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789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2F097BEC-A906-4FE9-B577-36051A56B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" y="2235"/>
              <a:ext cx="69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D24310C0-AB0E-44C0-B9C1-91DAE8356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" y="1702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9F14C5CC-D8AE-4FC4-89E5-19B564F40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1614"/>
              <a:ext cx="68" cy="7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144414F0-1A88-4C4B-8401-1312033CE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1622"/>
              <a:ext cx="69" cy="7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EFF635DC-7102-4EE4-9C1B-C59F33D8A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2402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FA1AF365-D62C-4CF1-8D6A-5AC0E1059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77"/>
              <a:ext cx="68" cy="7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82217043-C4AF-47B0-BA09-4B83CF11A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052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" name="Oval 22">
              <a:extLst>
                <a:ext uri="{FF2B5EF4-FFF2-40B4-BE49-F238E27FC236}">
                  <a16:creationId xmlns:a16="http://schemas.microsoft.com/office/drawing/2014/main" id="{7A9EF0B6-03A0-4CD5-9A2E-A904FAB2A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1527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3FAB5F4A-F0EC-4AD0-BD0A-03DD09F9A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2490"/>
              <a:ext cx="66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4B75E6A-513A-454A-A257-B8F738338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2490"/>
              <a:ext cx="66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B8E73BD8-0DF5-4F63-8438-A3CBF4216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2402"/>
              <a:ext cx="66" cy="7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F6B45630-5A9A-4C00-8E41-D2396AC12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2578"/>
              <a:ext cx="66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" name="Oval 27">
              <a:extLst>
                <a:ext uri="{FF2B5EF4-FFF2-40B4-BE49-F238E27FC236}">
                  <a16:creationId xmlns:a16="http://schemas.microsoft.com/office/drawing/2014/main" id="{4F56E59C-4C31-4E9E-9F1D-95A27300A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78"/>
              <a:ext cx="69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" name="Oval 28">
              <a:extLst>
                <a:ext uri="{FF2B5EF4-FFF2-40B4-BE49-F238E27FC236}">
                  <a16:creationId xmlns:a16="http://schemas.microsoft.com/office/drawing/2014/main" id="{AA672481-7D25-4EBE-810C-62399D732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2665"/>
              <a:ext cx="66" cy="7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9" name="Oval 29">
              <a:extLst>
                <a:ext uri="{FF2B5EF4-FFF2-40B4-BE49-F238E27FC236}">
                  <a16:creationId xmlns:a16="http://schemas.microsoft.com/office/drawing/2014/main" id="{68C75EA0-E2B1-4F95-9FC6-5F13F927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2227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A9AD6AA6-C49E-4A0A-BFD0-169724071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" y="1877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" name="Oval 31">
              <a:extLst>
                <a:ext uri="{FF2B5EF4-FFF2-40B4-BE49-F238E27FC236}">
                  <a16:creationId xmlns:a16="http://schemas.microsoft.com/office/drawing/2014/main" id="{A4FF27D7-B0B7-463B-8F1A-E35752872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2140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" name="Oval 32">
              <a:extLst>
                <a:ext uri="{FF2B5EF4-FFF2-40B4-BE49-F238E27FC236}">
                  <a16:creationId xmlns:a16="http://schemas.microsoft.com/office/drawing/2014/main" id="{922DB8C3-C247-483D-B3E1-6CAFE3574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965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" name="Oval 33">
              <a:extLst>
                <a:ext uri="{FF2B5EF4-FFF2-40B4-BE49-F238E27FC236}">
                  <a16:creationId xmlns:a16="http://schemas.microsoft.com/office/drawing/2014/main" id="{17D174DB-25C4-41C5-82B8-1C59D66E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" y="2402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4" name="Oval 34">
              <a:extLst>
                <a:ext uri="{FF2B5EF4-FFF2-40B4-BE49-F238E27FC236}">
                  <a16:creationId xmlns:a16="http://schemas.microsoft.com/office/drawing/2014/main" id="{EE60216E-AEC1-46D0-ACBB-A397BE197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2235"/>
              <a:ext cx="69" cy="7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5" name="Oval 35">
              <a:extLst>
                <a:ext uri="{FF2B5EF4-FFF2-40B4-BE49-F238E27FC236}">
                  <a16:creationId xmlns:a16="http://schemas.microsoft.com/office/drawing/2014/main" id="{64C3BFB0-9A2D-41A4-BD87-0421489E1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1957"/>
              <a:ext cx="69" cy="7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6" name="Oval 36">
              <a:extLst>
                <a:ext uri="{FF2B5EF4-FFF2-40B4-BE49-F238E27FC236}">
                  <a16:creationId xmlns:a16="http://schemas.microsoft.com/office/drawing/2014/main" id="{444D11F9-A4C7-47F9-ABD3-0943B4889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" y="1965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" name="Oval 37">
              <a:extLst>
                <a:ext uri="{FF2B5EF4-FFF2-40B4-BE49-F238E27FC236}">
                  <a16:creationId xmlns:a16="http://schemas.microsoft.com/office/drawing/2014/main" id="{25A6D9F1-E433-4B2B-B07B-07F72DD1A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" y="2410"/>
              <a:ext cx="69" cy="7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" name="Oval 38">
              <a:extLst>
                <a:ext uri="{FF2B5EF4-FFF2-40B4-BE49-F238E27FC236}">
                  <a16:creationId xmlns:a16="http://schemas.microsoft.com/office/drawing/2014/main" id="{270D87E0-A1CB-4FCC-A3AB-77652D8A1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1877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" name="Oval 39">
              <a:extLst>
                <a:ext uri="{FF2B5EF4-FFF2-40B4-BE49-F238E27FC236}">
                  <a16:creationId xmlns:a16="http://schemas.microsoft.com/office/drawing/2014/main" id="{063CC7AB-D158-4FFB-88D6-95AAE3E36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789"/>
              <a:ext cx="67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" name="Oval 40">
              <a:extLst>
                <a:ext uri="{FF2B5EF4-FFF2-40B4-BE49-F238E27FC236}">
                  <a16:creationId xmlns:a16="http://schemas.microsoft.com/office/drawing/2014/main" id="{E8DD1CA5-01D8-4E71-ABC4-E58B966BB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702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" name="Oval 41">
              <a:extLst>
                <a:ext uri="{FF2B5EF4-FFF2-40B4-BE49-F238E27FC236}">
                  <a16:creationId xmlns:a16="http://schemas.microsoft.com/office/drawing/2014/main" id="{A9C7C406-2200-460C-BD1C-1154FB8CA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" y="2578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2" name="Oval 42">
              <a:extLst>
                <a:ext uri="{FF2B5EF4-FFF2-40B4-BE49-F238E27FC236}">
                  <a16:creationId xmlns:a16="http://schemas.microsoft.com/office/drawing/2014/main" id="{5EDDB481-D748-4623-8C6F-3597ABE49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782"/>
              <a:ext cx="69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3" name="Oval 43">
              <a:extLst>
                <a:ext uri="{FF2B5EF4-FFF2-40B4-BE49-F238E27FC236}">
                  <a16:creationId xmlns:a16="http://schemas.microsoft.com/office/drawing/2014/main" id="{E9A65828-78C6-4986-8354-0EC24A8C6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957"/>
              <a:ext cx="69" cy="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" name="Oval 44">
              <a:extLst>
                <a:ext uri="{FF2B5EF4-FFF2-40B4-BE49-F238E27FC236}">
                  <a16:creationId xmlns:a16="http://schemas.microsoft.com/office/drawing/2014/main" id="{9054560B-EB97-42A1-913A-A711B9028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" y="1519"/>
              <a:ext cx="69" cy="7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5" name="Oval 45">
              <a:extLst>
                <a:ext uri="{FF2B5EF4-FFF2-40B4-BE49-F238E27FC236}">
                  <a16:creationId xmlns:a16="http://schemas.microsoft.com/office/drawing/2014/main" id="{0EA50E4B-EAC1-408D-9474-682A33B08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" y="2132"/>
              <a:ext cx="69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" name="Oval 46">
              <a:extLst>
                <a:ext uri="{FF2B5EF4-FFF2-40B4-BE49-F238E27FC236}">
                  <a16:creationId xmlns:a16="http://schemas.microsoft.com/office/drawing/2014/main" id="{6B7C16C6-8FAB-45EB-96B5-11452B859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052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7" name="Oval 47">
              <a:extLst>
                <a:ext uri="{FF2B5EF4-FFF2-40B4-BE49-F238E27FC236}">
                  <a16:creationId xmlns:a16="http://schemas.microsoft.com/office/drawing/2014/main" id="{AD7DCA18-099E-4B6F-AB66-0597BF72E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2227"/>
              <a:ext cx="67" cy="7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" name="Oval 48">
              <a:extLst>
                <a:ext uri="{FF2B5EF4-FFF2-40B4-BE49-F238E27FC236}">
                  <a16:creationId xmlns:a16="http://schemas.microsoft.com/office/drawing/2014/main" id="{F26B3A29-4A64-4E97-B7F1-93235C852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2227"/>
              <a:ext cx="66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" name="Oval 49">
              <a:extLst>
                <a:ext uri="{FF2B5EF4-FFF2-40B4-BE49-F238E27FC236}">
                  <a16:creationId xmlns:a16="http://schemas.microsoft.com/office/drawing/2014/main" id="{36095FCC-8572-4EC2-9937-CE9696DC5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2140"/>
              <a:ext cx="66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0" name="Oval 50">
              <a:extLst>
                <a:ext uri="{FF2B5EF4-FFF2-40B4-BE49-F238E27FC236}">
                  <a16:creationId xmlns:a16="http://schemas.microsoft.com/office/drawing/2014/main" id="{D094A118-D7CD-4FC8-A50E-097E27A18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2314"/>
              <a:ext cx="67" cy="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" name="Oval 51">
              <a:extLst>
                <a:ext uri="{FF2B5EF4-FFF2-40B4-BE49-F238E27FC236}">
                  <a16:creationId xmlns:a16="http://schemas.microsoft.com/office/drawing/2014/main" id="{739BF92F-87A0-454C-B864-D9FAC4FF0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2314"/>
              <a:ext cx="66" cy="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" name="Oval 52">
              <a:extLst>
                <a:ext uri="{FF2B5EF4-FFF2-40B4-BE49-F238E27FC236}">
                  <a16:creationId xmlns:a16="http://schemas.microsoft.com/office/drawing/2014/main" id="{4DC19AEA-AE60-4D32-80ED-70E89DA9B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2402"/>
              <a:ext cx="66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" name="Oval 53">
              <a:extLst>
                <a:ext uri="{FF2B5EF4-FFF2-40B4-BE49-F238E27FC236}">
                  <a16:creationId xmlns:a16="http://schemas.microsoft.com/office/drawing/2014/main" id="{E76636C3-3697-44BB-83DF-BAE9BE7B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957"/>
              <a:ext cx="69" cy="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4" name="Oval 54">
              <a:extLst>
                <a:ext uri="{FF2B5EF4-FFF2-40B4-BE49-F238E27FC236}">
                  <a16:creationId xmlns:a16="http://schemas.microsoft.com/office/drawing/2014/main" id="{59873F04-F086-4773-968C-18DE73134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" y="1789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5" name="Oval 55">
              <a:extLst>
                <a:ext uri="{FF2B5EF4-FFF2-40B4-BE49-F238E27FC236}">
                  <a16:creationId xmlns:a16="http://schemas.microsoft.com/office/drawing/2014/main" id="{9429BD9F-0F69-47A3-B7C9-BF96204A5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1695"/>
              <a:ext cx="69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6" name="Oval 56">
              <a:extLst>
                <a:ext uri="{FF2B5EF4-FFF2-40B4-BE49-F238E27FC236}">
                  <a16:creationId xmlns:a16="http://schemas.microsoft.com/office/drawing/2014/main" id="{9C392F0A-8D6D-4911-A5A8-396540D9D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2052"/>
              <a:ext cx="68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7" name="Oval 57">
              <a:extLst>
                <a:ext uri="{FF2B5EF4-FFF2-40B4-BE49-F238E27FC236}">
                  <a16:creationId xmlns:a16="http://schemas.microsoft.com/office/drawing/2014/main" id="{A1E79FDC-985A-47BA-8F41-F08E15BA0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1446"/>
              <a:ext cx="69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8" name="Oval 58">
              <a:extLst>
                <a:ext uri="{FF2B5EF4-FFF2-40B4-BE49-F238E27FC236}">
                  <a16:creationId xmlns:a16="http://schemas.microsoft.com/office/drawing/2014/main" id="{F25701AC-7792-4540-9604-C112FD547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2308"/>
              <a:ext cx="69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9" name="Oval 59">
              <a:extLst>
                <a:ext uri="{FF2B5EF4-FFF2-40B4-BE49-F238E27FC236}">
                  <a16:creationId xmlns:a16="http://schemas.microsoft.com/office/drawing/2014/main" id="{1A165834-A563-4829-879E-9E1790FE5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" y="1702"/>
              <a:ext cx="68" cy="7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0" name="Rectangle 60">
              <a:extLst>
                <a:ext uri="{FF2B5EF4-FFF2-40B4-BE49-F238E27FC236}">
                  <a16:creationId xmlns:a16="http://schemas.microsoft.com/office/drawing/2014/main" id="{A1A0ED03-2C8E-42BC-BC92-0BC107153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225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ffectLst/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1" name="Rectangle 61">
              <a:extLst>
                <a:ext uri="{FF2B5EF4-FFF2-40B4-BE49-F238E27FC236}">
                  <a16:creationId xmlns:a16="http://schemas.microsoft.com/office/drawing/2014/main" id="{FD6BC761-BD5B-41D6-A136-632B36EBE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888"/>
              <a:ext cx="22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ffectLst/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C4E27191-E57A-45E5-BDA3-41AF49DA8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" y="1517"/>
              <a:ext cx="431" cy="411"/>
            </a:xfrm>
            <a:custGeom>
              <a:avLst/>
              <a:gdLst/>
              <a:ahLst/>
              <a:cxnLst>
                <a:cxn ang="0">
                  <a:pos x="289" y="14"/>
                </a:cxn>
                <a:cxn ang="0">
                  <a:pos x="156" y="22"/>
                </a:cxn>
                <a:cxn ang="0">
                  <a:pos x="112" y="44"/>
                </a:cxn>
                <a:cxn ang="0">
                  <a:pos x="67" y="81"/>
                </a:cxn>
                <a:cxn ang="0">
                  <a:pos x="15" y="170"/>
                </a:cxn>
                <a:cxn ang="0">
                  <a:pos x="30" y="311"/>
                </a:cxn>
                <a:cxn ang="0">
                  <a:pos x="45" y="355"/>
                </a:cxn>
                <a:cxn ang="0">
                  <a:pos x="178" y="414"/>
                </a:cxn>
                <a:cxn ang="0">
                  <a:pos x="304" y="407"/>
                </a:cxn>
                <a:cxn ang="0">
                  <a:pos x="326" y="385"/>
                </a:cxn>
                <a:cxn ang="0">
                  <a:pos x="386" y="362"/>
                </a:cxn>
                <a:cxn ang="0">
                  <a:pos x="423" y="303"/>
                </a:cxn>
                <a:cxn ang="0">
                  <a:pos x="386" y="81"/>
                </a:cxn>
                <a:cxn ang="0">
                  <a:pos x="363" y="36"/>
                </a:cxn>
                <a:cxn ang="0">
                  <a:pos x="319" y="22"/>
                </a:cxn>
                <a:cxn ang="0">
                  <a:pos x="289" y="14"/>
                </a:cxn>
              </a:cxnLst>
              <a:rect l="0" t="0" r="r" b="b"/>
              <a:pathLst>
                <a:path w="423" h="415">
                  <a:moveTo>
                    <a:pt x="289" y="14"/>
                  </a:moveTo>
                  <a:cubicBezTo>
                    <a:pt x="245" y="0"/>
                    <a:pt x="200" y="12"/>
                    <a:pt x="156" y="22"/>
                  </a:cubicBezTo>
                  <a:cubicBezTo>
                    <a:pt x="142" y="31"/>
                    <a:pt x="126" y="35"/>
                    <a:pt x="112" y="44"/>
                  </a:cubicBezTo>
                  <a:cubicBezTo>
                    <a:pt x="96" y="55"/>
                    <a:pt x="83" y="70"/>
                    <a:pt x="67" y="81"/>
                  </a:cubicBezTo>
                  <a:cubicBezTo>
                    <a:pt x="47" y="111"/>
                    <a:pt x="35" y="141"/>
                    <a:pt x="15" y="170"/>
                  </a:cubicBezTo>
                  <a:cubicBezTo>
                    <a:pt x="0" y="219"/>
                    <a:pt x="15" y="265"/>
                    <a:pt x="30" y="311"/>
                  </a:cubicBezTo>
                  <a:cubicBezTo>
                    <a:pt x="35" y="326"/>
                    <a:pt x="34" y="344"/>
                    <a:pt x="45" y="355"/>
                  </a:cubicBezTo>
                  <a:cubicBezTo>
                    <a:pt x="80" y="390"/>
                    <a:pt x="133" y="400"/>
                    <a:pt x="178" y="414"/>
                  </a:cubicBezTo>
                  <a:cubicBezTo>
                    <a:pt x="220" y="412"/>
                    <a:pt x="263" y="415"/>
                    <a:pt x="304" y="407"/>
                  </a:cubicBezTo>
                  <a:cubicBezTo>
                    <a:pt x="314" y="405"/>
                    <a:pt x="318" y="391"/>
                    <a:pt x="326" y="385"/>
                  </a:cubicBezTo>
                  <a:cubicBezTo>
                    <a:pt x="347" y="370"/>
                    <a:pt x="362" y="368"/>
                    <a:pt x="386" y="362"/>
                  </a:cubicBezTo>
                  <a:cubicBezTo>
                    <a:pt x="413" y="345"/>
                    <a:pt x="412" y="332"/>
                    <a:pt x="423" y="303"/>
                  </a:cubicBezTo>
                  <a:cubicBezTo>
                    <a:pt x="417" y="221"/>
                    <a:pt x="413" y="156"/>
                    <a:pt x="386" y="81"/>
                  </a:cubicBezTo>
                  <a:cubicBezTo>
                    <a:pt x="382" y="70"/>
                    <a:pt x="374" y="43"/>
                    <a:pt x="363" y="36"/>
                  </a:cubicBezTo>
                  <a:cubicBezTo>
                    <a:pt x="350" y="28"/>
                    <a:pt x="319" y="22"/>
                    <a:pt x="319" y="22"/>
                  </a:cubicBezTo>
                  <a:cubicBezTo>
                    <a:pt x="294" y="5"/>
                    <a:pt x="304" y="1"/>
                    <a:pt x="289" y="1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56182FA3-6B76-464E-ABB2-9D4CA9A28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1813"/>
              <a:ext cx="494" cy="363"/>
            </a:xfrm>
            <a:custGeom>
              <a:avLst/>
              <a:gdLst/>
              <a:ahLst/>
              <a:cxnLst>
                <a:cxn ang="0">
                  <a:pos x="167" y="15"/>
                </a:cxn>
                <a:cxn ang="0">
                  <a:pos x="48" y="44"/>
                </a:cxn>
                <a:cxn ang="0">
                  <a:pos x="18" y="155"/>
                </a:cxn>
                <a:cxn ang="0">
                  <a:pos x="26" y="177"/>
                </a:cxn>
                <a:cxn ang="0">
                  <a:pos x="115" y="207"/>
                </a:cxn>
                <a:cxn ang="0">
                  <a:pos x="255" y="244"/>
                </a:cxn>
                <a:cxn ang="0">
                  <a:pos x="315" y="296"/>
                </a:cxn>
                <a:cxn ang="0">
                  <a:pos x="418" y="363"/>
                </a:cxn>
                <a:cxn ang="0">
                  <a:pos x="478" y="348"/>
                </a:cxn>
                <a:cxn ang="0">
                  <a:pos x="492" y="303"/>
                </a:cxn>
                <a:cxn ang="0">
                  <a:pos x="478" y="207"/>
                </a:cxn>
                <a:cxn ang="0">
                  <a:pos x="433" y="177"/>
                </a:cxn>
                <a:cxn ang="0">
                  <a:pos x="270" y="111"/>
                </a:cxn>
                <a:cxn ang="0">
                  <a:pos x="159" y="37"/>
                </a:cxn>
                <a:cxn ang="0">
                  <a:pos x="144" y="15"/>
                </a:cxn>
                <a:cxn ang="0">
                  <a:pos x="167" y="15"/>
                </a:cxn>
              </a:cxnLst>
              <a:rect l="0" t="0" r="r" b="b"/>
              <a:pathLst>
                <a:path w="494" h="363">
                  <a:moveTo>
                    <a:pt x="167" y="15"/>
                  </a:moveTo>
                  <a:cubicBezTo>
                    <a:pt x="124" y="0"/>
                    <a:pt x="89" y="31"/>
                    <a:pt x="48" y="44"/>
                  </a:cubicBezTo>
                  <a:cubicBezTo>
                    <a:pt x="0" y="77"/>
                    <a:pt x="8" y="89"/>
                    <a:pt x="18" y="155"/>
                  </a:cubicBezTo>
                  <a:cubicBezTo>
                    <a:pt x="19" y="163"/>
                    <a:pt x="20" y="171"/>
                    <a:pt x="26" y="177"/>
                  </a:cubicBezTo>
                  <a:cubicBezTo>
                    <a:pt x="42" y="193"/>
                    <a:pt x="94" y="201"/>
                    <a:pt x="115" y="207"/>
                  </a:cubicBezTo>
                  <a:cubicBezTo>
                    <a:pt x="160" y="238"/>
                    <a:pt x="199" y="239"/>
                    <a:pt x="255" y="244"/>
                  </a:cubicBezTo>
                  <a:cubicBezTo>
                    <a:pt x="280" y="260"/>
                    <a:pt x="290" y="280"/>
                    <a:pt x="315" y="296"/>
                  </a:cubicBezTo>
                  <a:cubicBezTo>
                    <a:pt x="348" y="344"/>
                    <a:pt x="367" y="345"/>
                    <a:pt x="418" y="363"/>
                  </a:cubicBezTo>
                  <a:cubicBezTo>
                    <a:pt x="424" y="362"/>
                    <a:pt x="476" y="351"/>
                    <a:pt x="478" y="348"/>
                  </a:cubicBezTo>
                  <a:cubicBezTo>
                    <a:pt x="487" y="335"/>
                    <a:pt x="492" y="303"/>
                    <a:pt x="492" y="303"/>
                  </a:cubicBezTo>
                  <a:cubicBezTo>
                    <a:pt x="489" y="271"/>
                    <a:pt x="494" y="235"/>
                    <a:pt x="478" y="207"/>
                  </a:cubicBezTo>
                  <a:cubicBezTo>
                    <a:pt x="461" y="178"/>
                    <a:pt x="456" y="190"/>
                    <a:pt x="433" y="177"/>
                  </a:cubicBezTo>
                  <a:cubicBezTo>
                    <a:pt x="360" y="136"/>
                    <a:pt x="357" y="123"/>
                    <a:pt x="270" y="111"/>
                  </a:cubicBezTo>
                  <a:cubicBezTo>
                    <a:pt x="227" y="95"/>
                    <a:pt x="189" y="73"/>
                    <a:pt x="159" y="37"/>
                  </a:cubicBezTo>
                  <a:cubicBezTo>
                    <a:pt x="153" y="30"/>
                    <a:pt x="141" y="23"/>
                    <a:pt x="144" y="15"/>
                  </a:cubicBezTo>
                  <a:cubicBezTo>
                    <a:pt x="147" y="8"/>
                    <a:pt x="159" y="15"/>
                    <a:pt x="167" y="1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4" name="Freeform 64">
              <a:extLst>
                <a:ext uri="{FF2B5EF4-FFF2-40B4-BE49-F238E27FC236}">
                  <a16:creationId xmlns:a16="http://schemas.microsoft.com/office/drawing/2014/main" id="{CC63E5E4-0061-4DA4-9771-4111AA431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" y="2279"/>
              <a:ext cx="341" cy="341"/>
            </a:xfrm>
            <a:custGeom>
              <a:avLst/>
              <a:gdLst/>
              <a:ahLst/>
              <a:cxnLst>
                <a:cxn ang="0">
                  <a:pos x="6" y="149"/>
                </a:cxn>
                <a:cxn ang="0">
                  <a:pos x="58" y="52"/>
                </a:cxn>
                <a:cxn ang="0">
                  <a:pos x="147" y="0"/>
                </a:cxn>
                <a:cxn ang="0">
                  <a:pos x="235" y="23"/>
                </a:cxn>
                <a:cxn ang="0">
                  <a:pos x="280" y="37"/>
                </a:cxn>
                <a:cxn ang="0">
                  <a:pos x="324" y="126"/>
                </a:cxn>
                <a:cxn ang="0">
                  <a:pos x="332" y="149"/>
                </a:cxn>
                <a:cxn ang="0">
                  <a:pos x="310" y="297"/>
                </a:cxn>
                <a:cxn ang="0">
                  <a:pos x="265" y="341"/>
                </a:cxn>
                <a:cxn ang="0">
                  <a:pos x="154" y="334"/>
                </a:cxn>
                <a:cxn ang="0">
                  <a:pos x="95" y="319"/>
                </a:cxn>
                <a:cxn ang="0">
                  <a:pos x="35" y="267"/>
                </a:cxn>
                <a:cxn ang="0">
                  <a:pos x="6" y="200"/>
                </a:cxn>
                <a:cxn ang="0">
                  <a:pos x="6" y="149"/>
                </a:cxn>
              </a:cxnLst>
              <a:rect l="0" t="0" r="r" b="b"/>
              <a:pathLst>
                <a:path w="341" h="341">
                  <a:moveTo>
                    <a:pt x="6" y="149"/>
                  </a:moveTo>
                  <a:cubicBezTo>
                    <a:pt x="13" y="74"/>
                    <a:pt x="0" y="72"/>
                    <a:pt x="58" y="52"/>
                  </a:cubicBezTo>
                  <a:cubicBezTo>
                    <a:pt x="82" y="15"/>
                    <a:pt x="108" y="14"/>
                    <a:pt x="147" y="0"/>
                  </a:cubicBezTo>
                  <a:cubicBezTo>
                    <a:pt x="179" y="6"/>
                    <a:pt x="204" y="13"/>
                    <a:pt x="235" y="23"/>
                  </a:cubicBezTo>
                  <a:cubicBezTo>
                    <a:pt x="250" y="28"/>
                    <a:pt x="280" y="37"/>
                    <a:pt x="280" y="37"/>
                  </a:cubicBezTo>
                  <a:cubicBezTo>
                    <a:pt x="320" y="97"/>
                    <a:pt x="303" y="63"/>
                    <a:pt x="324" y="126"/>
                  </a:cubicBezTo>
                  <a:cubicBezTo>
                    <a:pt x="327" y="134"/>
                    <a:pt x="332" y="149"/>
                    <a:pt x="332" y="149"/>
                  </a:cubicBezTo>
                  <a:cubicBezTo>
                    <a:pt x="326" y="199"/>
                    <a:pt x="341" y="258"/>
                    <a:pt x="310" y="297"/>
                  </a:cubicBezTo>
                  <a:cubicBezTo>
                    <a:pt x="297" y="314"/>
                    <a:pt x="265" y="341"/>
                    <a:pt x="265" y="341"/>
                  </a:cubicBezTo>
                  <a:cubicBezTo>
                    <a:pt x="228" y="339"/>
                    <a:pt x="191" y="339"/>
                    <a:pt x="154" y="334"/>
                  </a:cubicBezTo>
                  <a:cubicBezTo>
                    <a:pt x="134" y="331"/>
                    <a:pt x="95" y="319"/>
                    <a:pt x="95" y="319"/>
                  </a:cubicBezTo>
                  <a:cubicBezTo>
                    <a:pt x="70" y="303"/>
                    <a:pt x="60" y="283"/>
                    <a:pt x="35" y="267"/>
                  </a:cubicBezTo>
                  <a:cubicBezTo>
                    <a:pt x="18" y="214"/>
                    <a:pt x="29" y="236"/>
                    <a:pt x="6" y="200"/>
                  </a:cubicBezTo>
                  <a:cubicBezTo>
                    <a:pt x="14" y="153"/>
                    <a:pt x="24" y="167"/>
                    <a:pt x="6" y="14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5" name="Freeform 65">
              <a:extLst>
                <a:ext uri="{FF2B5EF4-FFF2-40B4-BE49-F238E27FC236}">
                  <a16:creationId xmlns:a16="http://schemas.microsoft.com/office/drawing/2014/main" id="{16D995ED-35B8-4B13-8CFB-7E093B456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2028"/>
              <a:ext cx="452" cy="311"/>
            </a:xfrm>
            <a:custGeom>
              <a:avLst/>
              <a:gdLst/>
              <a:ahLst/>
              <a:cxnLst>
                <a:cxn ang="0">
                  <a:pos x="424" y="222"/>
                </a:cxn>
                <a:cxn ang="0">
                  <a:pos x="372" y="74"/>
                </a:cxn>
                <a:cxn ang="0">
                  <a:pos x="232" y="14"/>
                </a:cxn>
                <a:cxn ang="0">
                  <a:pos x="172" y="0"/>
                </a:cxn>
                <a:cxn ang="0">
                  <a:pos x="54" y="29"/>
                </a:cxn>
                <a:cxn ang="0">
                  <a:pos x="17" y="118"/>
                </a:cxn>
                <a:cxn ang="0">
                  <a:pos x="54" y="259"/>
                </a:cxn>
                <a:cxn ang="0">
                  <a:pos x="121" y="311"/>
                </a:cxn>
                <a:cxn ang="0">
                  <a:pos x="172" y="303"/>
                </a:cxn>
                <a:cxn ang="0">
                  <a:pos x="217" y="274"/>
                </a:cxn>
                <a:cxn ang="0">
                  <a:pos x="291" y="251"/>
                </a:cxn>
                <a:cxn ang="0">
                  <a:pos x="410" y="288"/>
                </a:cxn>
                <a:cxn ang="0">
                  <a:pos x="424" y="222"/>
                </a:cxn>
              </a:cxnLst>
              <a:rect l="0" t="0" r="r" b="b"/>
              <a:pathLst>
                <a:path w="452" h="311">
                  <a:moveTo>
                    <a:pt x="424" y="222"/>
                  </a:moveTo>
                  <a:cubicBezTo>
                    <a:pt x="419" y="141"/>
                    <a:pt x="444" y="96"/>
                    <a:pt x="372" y="74"/>
                  </a:cubicBezTo>
                  <a:cubicBezTo>
                    <a:pt x="324" y="41"/>
                    <a:pt x="289" y="31"/>
                    <a:pt x="232" y="14"/>
                  </a:cubicBezTo>
                  <a:cubicBezTo>
                    <a:pt x="212" y="8"/>
                    <a:pt x="172" y="0"/>
                    <a:pt x="172" y="0"/>
                  </a:cubicBezTo>
                  <a:cubicBezTo>
                    <a:pt x="132" y="8"/>
                    <a:pt x="93" y="17"/>
                    <a:pt x="54" y="29"/>
                  </a:cubicBezTo>
                  <a:cubicBezTo>
                    <a:pt x="35" y="56"/>
                    <a:pt x="27" y="86"/>
                    <a:pt x="17" y="118"/>
                  </a:cubicBezTo>
                  <a:cubicBezTo>
                    <a:pt x="20" y="170"/>
                    <a:pt x="0" y="239"/>
                    <a:pt x="54" y="259"/>
                  </a:cubicBezTo>
                  <a:cubicBezTo>
                    <a:pt x="72" y="286"/>
                    <a:pt x="94" y="294"/>
                    <a:pt x="121" y="311"/>
                  </a:cubicBezTo>
                  <a:cubicBezTo>
                    <a:pt x="138" y="308"/>
                    <a:pt x="156" y="309"/>
                    <a:pt x="172" y="303"/>
                  </a:cubicBezTo>
                  <a:cubicBezTo>
                    <a:pt x="189" y="297"/>
                    <a:pt x="202" y="284"/>
                    <a:pt x="217" y="274"/>
                  </a:cubicBezTo>
                  <a:cubicBezTo>
                    <a:pt x="236" y="262"/>
                    <a:pt x="270" y="257"/>
                    <a:pt x="291" y="251"/>
                  </a:cubicBezTo>
                  <a:cubicBezTo>
                    <a:pt x="335" y="263"/>
                    <a:pt x="363" y="281"/>
                    <a:pt x="410" y="288"/>
                  </a:cubicBezTo>
                  <a:cubicBezTo>
                    <a:pt x="452" y="274"/>
                    <a:pt x="441" y="254"/>
                    <a:pt x="424" y="22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6" name="Freeform 66">
              <a:extLst>
                <a:ext uri="{FF2B5EF4-FFF2-40B4-BE49-F238E27FC236}">
                  <a16:creationId xmlns:a16="http://schemas.microsoft.com/office/drawing/2014/main" id="{CA12ED27-0D2C-44CC-B5FA-5E5A962CA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" y="1356"/>
              <a:ext cx="567" cy="513"/>
            </a:xfrm>
            <a:custGeom>
              <a:avLst/>
              <a:gdLst/>
              <a:ahLst/>
              <a:cxnLst>
                <a:cxn ang="0">
                  <a:pos x="28" y="22"/>
                </a:cxn>
                <a:cxn ang="0">
                  <a:pos x="57" y="207"/>
                </a:cxn>
                <a:cxn ang="0">
                  <a:pos x="117" y="281"/>
                </a:cxn>
                <a:cxn ang="0">
                  <a:pos x="131" y="429"/>
                </a:cxn>
                <a:cxn ang="0">
                  <a:pos x="205" y="452"/>
                </a:cxn>
                <a:cxn ang="0">
                  <a:pos x="250" y="466"/>
                </a:cxn>
                <a:cxn ang="0">
                  <a:pos x="383" y="511"/>
                </a:cxn>
                <a:cxn ang="0">
                  <a:pos x="539" y="466"/>
                </a:cxn>
                <a:cxn ang="0">
                  <a:pos x="561" y="400"/>
                </a:cxn>
                <a:cxn ang="0">
                  <a:pos x="509" y="163"/>
                </a:cxn>
                <a:cxn ang="0">
                  <a:pos x="472" y="111"/>
                </a:cxn>
                <a:cxn ang="0">
                  <a:pos x="450" y="81"/>
                </a:cxn>
                <a:cxn ang="0">
                  <a:pos x="191" y="0"/>
                </a:cxn>
                <a:cxn ang="0">
                  <a:pos x="65" y="7"/>
                </a:cxn>
                <a:cxn ang="0">
                  <a:pos x="28" y="22"/>
                </a:cxn>
              </a:cxnLst>
              <a:rect l="0" t="0" r="r" b="b"/>
              <a:pathLst>
                <a:path w="567" h="513">
                  <a:moveTo>
                    <a:pt x="28" y="22"/>
                  </a:moveTo>
                  <a:cubicBezTo>
                    <a:pt x="24" y="80"/>
                    <a:pt x="0" y="168"/>
                    <a:pt x="57" y="207"/>
                  </a:cubicBezTo>
                  <a:cubicBezTo>
                    <a:pt x="75" y="234"/>
                    <a:pt x="99" y="254"/>
                    <a:pt x="117" y="281"/>
                  </a:cubicBezTo>
                  <a:cubicBezTo>
                    <a:pt x="126" y="330"/>
                    <a:pt x="120" y="381"/>
                    <a:pt x="131" y="429"/>
                  </a:cubicBezTo>
                  <a:cubicBezTo>
                    <a:pt x="137" y="454"/>
                    <a:pt x="180" y="446"/>
                    <a:pt x="205" y="452"/>
                  </a:cubicBezTo>
                  <a:cubicBezTo>
                    <a:pt x="220" y="456"/>
                    <a:pt x="250" y="466"/>
                    <a:pt x="250" y="466"/>
                  </a:cubicBezTo>
                  <a:cubicBezTo>
                    <a:pt x="290" y="493"/>
                    <a:pt x="336" y="501"/>
                    <a:pt x="383" y="511"/>
                  </a:cubicBezTo>
                  <a:cubicBezTo>
                    <a:pt x="509" y="502"/>
                    <a:pt x="469" y="513"/>
                    <a:pt x="539" y="466"/>
                  </a:cubicBezTo>
                  <a:cubicBezTo>
                    <a:pt x="546" y="444"/>
                    <a:pt x="554" y="422"/>
                    <a:pt x="561" y="400"/>
                  </a:cubicBezTo>
                  <a:cubicBezTo>
                    <a:pt x="557" y="329"/>
                    <a:pt x="567" y="221"/>
                    <a:pt x="509" y="163"/>
                  </a:cubicBezTo>
                  <a:cubicBezTo>
                    <a:pt x="496" y="121"/>
                    <a:pt x="511" y="155"/>
                    <a:pt x="472" y="111"/>
                  </a:cubicBezTo>
                  <a:cubicBezTo>
                    <a:pt x="464" y="102"/>
                    <a:pt x="459" y="89"/>
                    <a:pt x="450" y="81"/>
                  </a:cubicBezTo>
                  <a:cubicBezTo>
                    <a:pt x="398" y="35"/>
                    <a:pt x="261" y="9"/>
                    <a:pt x="191" y="0"/>
                  </a:cubicBezTo>
                  <a:cubicBezTo>
                    <a:pt x="149" y="2"/>
                    <a:pt x="107" y="3"/>
                    <a:pt x="65" y="7"/>
                  </a:cubicBezTo>
                  <a:cubicBezTo>
                    <a:pt x="39" y="9"/>
                    <a:pt x="28" y="54"/>
                    <a:pt x="28" y="2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7" name="Freeform 67">
              <a:extLst>
                <a:ext uri="{FF2B5EF4-FFF2-40B4-BE49-F238E27FC236}">
                  <a16:creationId xmlns:a16="http://schemas.microsoft.com/office/drawing/2014/main" id="{6E7112D6-68B8-428A-8A0C-0194BBD5D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74"/>
              <a:ext cx="319" cy="386"/>
            </a:xfrm>
            <a:custGeom>
              <a:avLst/>
              <a:gdLst/>
              <a:ahLst/>
              <a:cxnLst>
                <a:cxn ang="0">
                  <a:pos x="252" y="366"/>
                </a:cxn>
                <a:cxn ang="0">
                  <a:pos x="319" y="292"/>
                </a:cxn>
                <a:cxn ang="0">
                  <a:pos x="311" y="158"/>
                </a:cxn>
                <a:cxn ang="0">
                  <a:pos x="304" y="114"/>
                </a:cxn>
                <a:cxn ang="0">
                  <a:pos x="282" y="107"/>
                </a:cxn>
                <a:cxn ang="0">
                  <a:pos x="200" y="40"/>
                </a:cxn>
                <a:cxn ang="0">
                  <a:pos x="178" y="18"/>
                </a:cxn>
                <a:cxn ang="0">
                  <a:pos x="60" y="107"/>
                </a:cxn>
                <a:cxn ang="0">
                  <a:pos x="45" y="129"/>
                </a:cxn>
                <a:cxn ang="0">
                  <a:pos x="23" y="144"/>
                </a:cxn>
                <a:cxn ang="0">
                  <a:pos x="0" y="188"/>
                </a:cxn>
                <a:cxn ang="0">
                  <a:pos x="52" y="351"/>
                </a:cxn>
                <a:cxn ang="0">
                  <a:pos x="141" y="395"/>
                </a:cxn>
                <a:cxn ang="0">
                  <a:pos x="252" y="388"/>
                </a:cxn>
                <a:cxn ang="0">
                  <a:pos x="274" y="381"/>
                </a:cxn>
                <a:cxn ang="0">
                  <a:pos x="252" y="366"/>
                </a:cxn>
              </a:cxnLst>
              <a:rect l="0" t="0" r="r" b="b"/>
              <a:pathLst>
                <a:path w="319" h="395">
                  <a:moveTo>
                    <a:pt x="252" y="366"/>
                  </a:moveTo>
                  <a:cubicBezTo>
                    <a:pt x="301" y="341"/>
                    <a:pt x="301" y="341"/>
                    <a:pt x="319" y="292"/>
                  </a:cubicBezTo>
                  <a:cubicBezTo>
                    <a:pt x="316" y="247"/>
                    <a:pt x="315" y="203"/>
                    <a:pt x="311" y="158"/>
                  </a:cubicBezTo>
                  <a:cubicBezTo>
                    <a:pt x="310" y="143"/>
                    <a:pt x="311" y="127"/>
                    <a:pt x="304" y="114"/>
                  </a:cubicBezTo>
                  <a:cubicBezTo>
                    <a:pt x="300" y="107"/>
                    <a:pt x="289" y="109"/>
                    <a:pt x="282" y="107"/>
                  </a:cubicBezTo>
                  <a:cubicBezTo>
                    <a:pt x="263" y="78"/>
                    <a:pt x="233" y="50"/>
                    <a:pt x="200" y="40"/>
                  </a:cubicBezTo>
                  <a:cubicBezTo>
                    <a:pt x="193" y="33"/>
                    <a:pt x="188" y="20"/>
                    <a:pt x="178" y="18"/>
                  </a:cubicBezTo>
                  <a:cubicBezTo>
                    <a:pt x="70" y="0"/>
                    <a:pt x="120" y="66"/>
                    <a:pt x="60" y="107"/>
                  </a:cubicBezTo>
                  <a:cubicBezTo>
                    <a:pt x="55" y="114"/>
                    <a:pt x="51" y="123"/>
                    <a:pt x="45" y="129"/>
                  </a:cubicBezTo>
                  <a:cubicBezTo>
                    <a:pt x="39" y="135"/>
                    <a:pt x="29" y="137"/>
                    <a:pt x="23" y="144"/>
                  </a:cubicBezTo>
                  <a:cubicBezTo>
                    <a:pt x="13" y="157"/>
                    <a:pt x="9" y="174"/>
                    <a:pt x="0" y="188"/>
                  </a:cubicBezTo>
                  <a:cubicBezTo>
                    <a:pt x="6" y="239"/>
                    <a:pt x="9" y="315"/>
                    <a:pt x="52" y="351"/>
                  </a:cubicBezTo>
                  <a:cubicBezTo>
                    <a:pt x="78" y="373"/>
                    <a:pt x="112" y="377"/>
                    <a:pt x="141" y="395"/>
                  </a:cubicBezTo>
                  <a:cubicBezTo>
                    <a:pt x="178" y="393"/>
                    <a:pt x="215" y="392"/>
                    <a:pt x="252" y="388"/>
                  </a:cubicBezTo>
                  <a:cubicBezTo>
                    <a:pt x="260" y="387"/>
                    <a:pt x="274" y="389"/>
                    <a:pt x="274" y="381"/>
                  </a:cubicBezTo>
                  <a:cubicBezTo>
                    <a:pt x="274" y="372"/>
                    <a:pt x="259" y="371"/>
                    <a:pt x="252" y="36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8" name="Freeform 68">
              <a:extLst>
                <a:ext uri="{FF2B5EF4-FFF2-40B4-BE49-F238E27FC236}">
                  <a16:creationId xmlns:a16="http://schemas.microsoft.com/office/drawing/2014/main" id="{DB4DE049-996C-4803-AD10-63FB6385B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0" y="2051"/>
              <a:ext cx="347" cy="366"/>
            </a:xfrm>
            <a:custGeom>
              <a:avLst/>
              <a:gdLst/>
              <a:ahLst/>
              <a:cxnLst>
                <a:cxn ang="0">
                  <a:pos x="293" y="45"/>
                </a:cxn>
                <a:cxn ang="0">
                  <a:pos x="204" y="23"/>
                </a:cxn>
                <a:cxn ang="0">
                  <a:pos x="130" y="53"/>
                </a:cxn>
                <a:cxn ang="0">
                  <a:pos x="41" y="119"/>
                </a:cxn>
                <a:cxn ang="0">
                  <a:pos x="64" y="371"/>
                </a:cxn>
                <a:cxn ang="0">
                  <a:pos x="226" y="334"/>
                </a:cxn>
                <a:cxn ang="0">
                  <a:pos x="278" y="312"/>
                </a:cxn>
                <a:cxn ang="0">
                  <a:pos x="323" y="238"/>
                </a:cxn>
                <a:cxn ang="0">
                  <a:pos x="308" y="53"/>
                </a:cxn>
                <a:cxn ang="0">
                  <a:pos x="293" y="45"/>
                </a:cxn>
              </a:cxnLst>
              <a:rect l="0" t="0" r="r" b="b"/>
              <a:pathLst>
                <a:path w="347" h="371">
                  <a:moveTo>
                    <a:pt x="293" y="45"/>
                  </a:moveTo>
                  <a:cubicBezTo>
                    <a:pt x="279" y="0"/>
                    <a:pt x="248" y="18"/>
                    <a:pt x="204" y="23"/>
                  </a:cubicBezTo>
                  <a:cubicBezTo>
                    <a:pt x="177" y="31"/>
                    <a:pt x="156" y="43"/>
                    <a:pt x="130" y="53"/>
                  </a:cubicBezTo>
                  <a:cubicBezTo>
                    <a:pt x="103" y="80"/>
                    <a:pt x="73" y="99"/>
                    <a:pt x="41" y="119"/>
                  </a:cubicBezTo>
                  <a:cubicBezTo>
                    <a:pt x="0" y="186"/>
                    <a:pt x="19" y="306"/>
                    <a:pt x="64" y="371"/>
                  </a:cubicBezTo>
                  <a:cubicBezTo>
                    <a:pt x="120" y="363"/>
                    <a:pt x="170" y="344"/>
                    <a:pt x="226" y="334"/>
                  </a:cubicBezTo>
                  <a:cubicBezTo>
                    <a:pt x="242" y="324"/>
                    <a:pt x="264" y="324"/>
                    <a:pt x="278" y="312"/>
                  </a:cubicBezTo>
                  <a:cubicBezTo>
                    <a:pt x="295" y="297"/>
                    <a:pt x="312" y="260"/>
                    <a:pt x="323" y="238"/>
                  </a:cubicBezTo>
                  <a:cubicBezTo>
                    <a:pt x="338" y="174"/>
                    <a:pt x="347" y="110"/>
                    <a:pt x="308" y="53"/>
                  </a:cubicBezTo>
                  <a:cubicBezTo>
                    <a:pt x="299" y="26"/>
                    <a:pt x="305" y="24"/>
                    <a:pt x="293" y="4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" name="Freeform 69">
              <a:extLst>
                <a:ext uri="{FF2B5EF4-FFF2-40B4-BE49-F238E27FC236}">
                  <a16:creationId xmlns:a16="http://schemas.microsoft.com/office/drawing/2014/main" id="{AE0D841A-FE93-47EA-A299-6C4827802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3" y="2292"/>
              <a:ext cx="275" cy="286"/>
            </a:xfrm>
            <a:custGeom>
              <a:avLst/>
              <a:gdLst/>
              <a:ahLst/>
              <a:cxnLst>
                <a:cxn ang="0">
                  <a:pos x="246" y="12"/>
                </a:cxn>
                <a:cxn ang="0">
                  <a:pos x="143" y="27"/>
                </a:cxn>
                <a:cxn ang="0">
                  <a:pos x="106" y="86"/>
                </a:cxn>
                <a:cxn ang="0">
                  <a:pos x="39" y="123"/>
                </a:cxn>
                <a:cxn ang="0">
                  <a:pos x="32" y="264"/>
                </a:cxn>
                <a:cxn ang="0">
                  <a:pos x="143" y="286"/>
                </a:cxn>
                <a:cxn ang="0">
                  <a:pos x="239" y="241"/>
                </a:cxn>
                <a:cxn ang="0">
                  <a:pos x="261" y="153"/>
                </a:cxn>
                <a:cxn ang="0">
                  <a:pos x="246" y="12"/>
                </a:cxn>
              </a:cxnLst>
              <a:rect l="0" t="0" r="r" b="b"/>
              <a:pathLst>
                <a:path w="274" h="286">
                  <a:moveTo>
                    <a:pt x="246" y="12"/>
                  </a:moveTo>
                  <a:cubicBezTo>
                    <a:pt x="213" y="0"/>
                    <a:pt x="178" y="19"/>
                    <a:pt x="143" y="27"/>
                  </a:cubicBezTo>
                  <a:cubicBezTo>
                    <a:pt x="131" y="60"/>
                    <a:pt x="143" y="74"/>
                    <a:pt x="106" y="86"/>
                  </a:cubicBezTo>
                  <a:cubicBezTo>
                    <a:pt x="55" y="120"/>
                    <a:pt x="78" y="111"/>
                    <a:pt x="39" y="123"/>
                  </a:cubicBezTo>
                  <a:cubicBezTo>
                    <a:pt x="16" y="157"/>
                    <a:pt x="0" y="232"/>
                    <a:pt x="32" y="264"/>
                  </a:cubicBezTo>
                  <a:cubicBezTo>
                    <a:pt x="50" y="282"/>
                    <a:pt x="133" y="285"/>
                    <a:pt x="143" y="286"/>
                  </a:cubicBezTo>
                  <a:cubicBezTo>
                    <a:pt x="198" y="279"/>
                    <a:pt x="211" y="284"/>
                    <a:pt x="239" y="241"/>
                  </a:cubicBezTo>
                  <a:cubicBezTo>
                    <a:pt x="249" y="210"/>
                    <a:pt x="256" y="186"/>
                    <a:pt x="261" y="153"/>
                  </a:cubicBezTo>
                  <a:cubicBezTo>
                    <a:pt x="254" y="21"/>
                    <a:pt x="274" y="64"/>
                    <a:pt x="246" y="12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7FD3F41F-C398-4711-8B0E-95A77E1BB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7" y="2565"/>
              <a:ext cx="326" cy="186"/>
            </a:xfrm>
            <a:custGeom>
              <a:avLst/>
              <a:gdLst/>
              <a:ahLst/>
              <a:cxnLst>
                <a:cxn ang="0">
                  <a:pos x="319" y="20"/>
                </a:cxn>
                <a:cxn ang="0">
                  <a:pos x="67" y="20"/>
                </a:cxn>
                <a:cxn ang="0">
                  <a:pos x="0" y="65"/>
                </a:cxn>
                <a:cxn ang="0">
                  <a:pos x="59" y="183"/>
                </a:cxn>
                <a:cxn ang="0">
                  <a:pos x="111" y="191"/>
                </a:cxn>
                <a:cxn ang="0">
                  <a:pos x="237" y="183"/>
                </a:cxn>
                <a:cxn ang="0">
                  <a:pos x="297" y="131"/>
                </a:cxn>
                <a:cxn ang="0">
                  <a:pos x="326" y="65"/>
                </a:cxn>
                <a:cxn ang="0">
                  <a:pos x="319" y="20"/>
                </a:cxn>
              </a:cxnLst>
              <a:rect l="0" t="0" r="r" b="b"/>
              <a:pathLst>
                <a:path w="326" h="191">
                  <a:moveTo>
                    <a:pt x="319" y="20"/>
                  </a:moveTo>
                  <a:cubicBezTo>
                    <a:pt x="233" y="0"/>
                    <a:pt x="155" y="13"/>
                    <a:pt x="67" y="20"/>
                  </a:cubicBezTo>
                  <a:cubicBezTo>
                    <a:pt x="33" y="29"/>
                    <a:pt x="20" y="36"/>
                    <a:pt x="0" y="65"/>
                  </a:cubicBezTo>
                  <a:cubicBezTo>
                    <a:pt x="6" y="99"/>
                    <a:pt x="19" y="167"/>
                    <a:pt x="59" y="183"/>
                  </a:cubicBezTo>
                  <a:cubicBezTo>
                    <a:pt x="75" y="190"/>
                    <a:pt x="94" y="188"/>
                    <a:pt x="111" y="191"/>
                  </a:cubicBezTo>
                  <a:cubicBezTo>
                    <a:pt x="153" y="188"/>
                    <a:pt x="195" y="189"/>
                    <a:pt x="237" y="183"/>
                  </a:cubicBezTo>
                  <a:cubicBezTo>
                    <a:pt x="258" y="180"/>
                    <a:pt x="279" y="143"/>
                    <a:pt x="297" y="131"/>
                  </a:cubicBezTo>
                  <a:cubicBezTo>
                    <a:pt x="311" y="109"/>
                    <a:pt x="318" y="90"/>
                    <a:pt x="326" y="65"/>
                  </a:cubicBezTo>
                  <a:cubicBezTo>
                    <a:pt x="318" y="30"/>
                    <a:pt x="319" y="45"/>
                    <a:pt x="319" y="2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71" name="Group 71">
            <a:extLst>
              <a:ext uri="{FF2B5EF4-FFF2-40B4-BE49-F238E27FC236}">
                <a16:creationId xmlns:a16="http://schemas.microsoft.com/office/drawing/2014/main" id="{E048A8AF-7A34-424A-B8BF-905CE0E5F11E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900497"/>
            <a:ext cx="3446463" cy="3281363"/>
            <a:chOff x="2992" y="864"/>
            <a:chExt cx="2407" cy="2286"/>
          </a:xfrm>
        </p:grpSpPr>
        <p:grpSp>
          <p:nvGrpSpPr>
            <p:cNvPr id="72" name="Group 72">
              <a:extLst>
                <a:ext uri="{FF2B5EF4-FFF2-40B4-BE49-F238E27FC236}">
                  <a16:creationId xmlns:a16="http://schemas.microsoft.com/office/drawing/2014/main" id="{F3F2A460-BAFA-430E-B0B3-C3AF36DD63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2" y="864"/>
              <a:ext cx="2407" cy="2286"/>
              <a:chOff x="2676" y="672"/>
              <a:chExt cx="2407" cy="2286"/>
            </a:xfrm>
          </p:grpSpPr>
          <p:sp>
            <p:nvSpPr>
              <p:cNvPr id="75" name="Line 73">
                <a:extLst>
                  <a:ext uri="{FF2B5EF4-FFF2-40B4-BE49-F238E27FC236}">
                    <a16:creationId xmlns:a16="http://schemas.microsoft.com/office/drawing/2014/main" id="{C10964D3-7A4F-4DFC-AADE-EE5E1C1FCD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3" y="778"/>
                <a:ext cx="0" cy="18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6" name="Line 74">
                <a:extLst>
                  <a:ext uri="{FF2B5EF4-FFF2-40B4-BE49-F238E27FC236}">
                    <a16:creationId xmlns:a16="http://schemas.microsoft.com/office/drawing/2014/main" id="{AD27BE68-3FBA-4EDC-92A1-A54C265C1B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3" y="2612"/>
                <a:ext cx="2007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7" name="Oval 75">
                <a:extLst>
                  <a:ext uri="{FF2B5EF4-FFF2-40B4-BE49-F238E27FC236}">
                    <a16:creationId xmlns:a16="http://schemas.microsoft.com/office/drawing/2014/main" id="{F1672436-81E1-4F3C-9187-02C439109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659"/>
                <a:ext cx="71" cy="7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8" name="Oval 76">
                <a:extLst>
                  <a:ext uri="{FF2B5EF4-FFF2-40B4-BE49-F238E27FC236}">
                    <a16:creationId xmlns:a16="http://schemas.microsoft.com/office/drawing/2014/main" id="{2E3C29D5-7AAA-4863-8A55-9FC13AC4A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1913"/>
                <a:ext cx="70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9" name="Oval 77">
                <a:extLst>
                  <a:ext uri="{FF2B5EF4-FFF2-40B4-BE49-F238E27FC236}">
                    <a16:creationId xmlns:a16="http://schemas.microsoft.com/office/drawing/2014/main" id="{B4AFDBE2-C6EB-4B2B-84A7-8FF56EC1F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826"/>
                <a:ext cx="71" cy="7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0" name="Oval 78">
                <a:extLst>
                  <a:ext uri="{FF2B5EF4-FFF2-40B4-BE49-F238E27FC236}">
                    <a16:creationId xmlns:a16="http://schemas.microsoft.com/office/drawing/2014/main" id="{B7108805-FCC3-40C5-B55D-0D3FADB73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1571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1" name="Oval 79">
                <a:extLst>
                  <a:ext uri="{FF2B5EF4-FFF2-40B4-BE49-F238E27FC236}">
                    <a16:creationId xmlns:a16="http://schemas.microsoft.com/office/drawing/2014/main" id="{866F409E-AA8D-4167-BF9F-CDAD91B4D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2007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2" name="Oval 80">
                <a:extLst>
                  <a:ext uri="{FF2B5EF4-FFF2-40B4-BE49-F238E27FC236}">
                    <a16:creationId xmlns:a16="http://schemas.microsoft.com/office/drawing/2014/main" id="{415FDA0B-930C-4363-BB6B-A18AC2580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" y="1920"/>
                <a:ext cx="71" cy="7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3" name="Oval 81">
                <a:extLst>
                  <a:ext uri="{FF2B5EF4-FFF2-40B4-BE49-F238E27FC236}">
                    <a16:creationId xmlns:a16="http://schemas.microsoft.com/office/drawing/2014/main" id="{A408F206-7CA7-4212-961D-B828B0411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3" y="1833"/>
                <a:ext cx="70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4" name="Oval 82">
                <a:extLst>
                  <a:ext uri="{FF2B5EF4-FFF2-40B4-BE49-F238E27FC236}">
                    <a16:creationId xmlns:a16="http://schemas.microsoft.com/office/drawing/2014/main" id="{8A076D4E-E8AF-401E-B8E7-4D5873715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" y="1571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5" name="Oval 83">
                <a:extLst>
                  <a:ext uri="{FF2B5EF4-FFF2-40B4-BE49-F238E27FC236}">
                    <a16:creationId xmlns:a16="http://schemas.microsoft.com/office/drawing/2014/main" id="{9CFE5D68-BA0B-4773-9673-B1928790C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2" y="2015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6" name="Oval 84">
                <a:extLst>
                  <a:ext uri="{FF2B5EF4-FFF2-40B4-BE49-F238E27FC236}">
                    <a16:creationId xmlns:a16="http://schemas.microsoft.com/office/drawing/2014/main" id="{E32BD647-ED83-4240-A78A-F02E3DC37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7" y="1483"/>
                <a:ext cx="71" cy="7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7" name="Oval 85">
                <a:extLst>
                  <a:ext uri="{FF2B5EF4-FFF2-40B4-BE49-F238E27FC236}">
                    <a16:creationId xmlns:a16="http://schemas.microsoft.com/office/drawing/2014/main" id="{66EC4EC6-27B7-4FB0-9665-FE35F4614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7" y="1396"/>
                <a:ext cx="70" cy="7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" name="Oval 86">
                <a:extLst>
                  <a:ext uri="{FF2B5EF4-FFF2-40B4-BE49-F238E27FC236}">
                    <a16:creationId xmlns:a16="http://schemas.microsoft.com/office/drawing/2014/main" id="{1E2E9F4A-5A16-4EDD-B74B-D8BA2592B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" y="1403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9" name="Oval 87">
                <a:extLst>
                  <a:ext uri="{FF2B5EF4-FFF2-40B4-BE49-F238E27FC236}">
                    <a16:creationId xmlns:a16="http://schemas.microsoft.com/office/drawing/2014/main" id="{E235C8FF-860F-4471-9A34-CD96A648C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2182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0" name="Oval 88">
                <a:extLst>
                  <a:ext uri="{FF2B5EF4-FFF2-40B4-BE49-F238E27FC236}">
                    <a16:creationId xmlns:a16="http://schemas.microsoft.com/office/drawing/2014/main" id="{ABE14550-0790-4988-9C84-B7B8F3E0E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659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1" name="Oval 89">
                <a:extLst>
                  <a:ext uri="{FF2B5EF4-FFF2-40B4-BE49-F238E27FC236}">
                    <a16:creationId xmlns:a16="http://schemas.microsoft.com/office/drawing/2014/main" id="{48BE96A5-9612-4C4E-83B1-599C8F1ED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833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2" name="Oval 90">
                <a:extLst>
                  <a:ext uri="{FF2B5EF4-FFF2-40B4-BE49-F238E27FC236}">
                    <a16:creationId xmlns:a16="http://schemas.microsoft.com/office/drawing/2014/main" id="{96670319-6461-43AC-8C7F-1AC436C42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7" y="1309"/>
                <a:ext cx="70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3" name="Oval 91">
                <a:extLst>
                  <a:ext uri="{FF2B5EF4-FFF2-40B4-BE49-F238E27FC236}">
                    <a16:creationId xmlns:a16="http://schemas.microsoft.com/office/drawing/2014/main" id="{FC8F4E0E-E004-4271-86A1-03C897168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5" y="2270"/>
                <a:ext cx="70" cy="72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4" name="Oval 92">
                <a:extLst>
                  <a:ext uri="{FF2B5EF4-FFF2-40B4-BE49-F238E27FC236}">
                    <a16:creationId xmlns:a16="http://schemas.microsoft.com/office/drawing/2014/main" id="{E119D205-B93C-43F9-88C5-6AAE798D0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2346"/>
                <a:ext cx="71" cy="7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5" name="Oval 93">
                <a:extLst>
                  <a:ext uri="{FF2B5EF4-FFF2-40B4-BE49-F238E27FC236}">
                    <a16:creationId xmlns:a16="http://schemas.microsoft.com/office/drawing/2014/main" id="{DE3881CA-294F-4507-BB8C-4E5EC9102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2182"/>
                <a:ext cx="71" cy="7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6" name="Oval 94">
                <a:extLst>
                  <a:ext uri="{FF2B5EF4-FFF2-40B4-BE49-F238E27FC236}">
                    <a16:creationId xmlns:a16="http://schemas.microsoft.com/office/drawing/2014/main" id="{5BDE50BC-14DE-4EB5-990E-345AA249A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5" y="2357"/>
                <a:ext cx="70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7" name="Oval 95">
                <a:extLst>
                  <a:ext uri="{FF2B5EF4-FFF2-40B4-BE49-F238E27FC236}">
                    <a16:creationId xmlns:a16="http://schemas.microsoft.com/office/drawing/2014/main" id="{B7B31DF4-01F4-4B37-967C-28F8E4A37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4" y="2357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8" name="Oval 96">
                <a:extLst>
                  <a:ext uri="{FF2B5EF4-FFF2-40B4-BE49-F238E27FC236}">
                    <a16:creationId xmlns:a16="http://schemas.microsoft.com/office/drawing/2014/main" id="{4E3CAD70-78E6-4103-85AB-46B4986DE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2444"/>
                <a:ext cx="71" cy="7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9" name="Oval 97">
                <a:extLst>
                  <a:ext uri="{FF2B5EF4-FFF2-40B4-BE49-F238E27FC236}">
                    <a16:creationId xmlns:a16="http://schemas.microsoft.com/office/drawing/2014/main" id="{E322A507-C77B-4078-80A4-9E7E85873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" y="2007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0" name="Oval 98">
                <a:extLst>
                  <a:ext uri="{FF2B5EF4-FFF2-40B4-BE49-F238E27FC236}">
                    <a16:creationId xmlns:a16="http://schemas.microsoft.com/office/drawing/2014/main" id="{F58FE552-0E6E-49F2-8F6B-C669466FE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3" y="1659"/>
                <a:ext cx="70" cy="7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1" name="Oval 99">
                <a:extLst>
                  <a:ext uri="{FF2B5EF4-FFF2-40B4-BE49-F238E27FC236}">
                    <a16:creationId xmlns:a16="http://schemas.microsoft.com/office/drawing/2014/main" id="{DA6EBDD4-1E0E-49F2-B7D7-5A8E6181B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" y="1920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2" name="Oval 100">
                <a:extLst>
                  <a:ext uri="{FF2B5EF4-FFF2-40B4-BE49-F238E27FC236}">
                    <a16:creationId xmlns:a16="http://schemas.microsoft.com/office/drawing/2014/main" id="{E877960E-8B6F-491B-908A-B28F7F1C0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" y="1745"/>
                <a:ext cx="71" cy="7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3" name="Oval 101">
                <a:extLst>
                  <a:ext uri="{FF2B5EF4-FFF2-40B4-BE49-F238E27FC236}">
                    <a16:creationId xmlns:a16="http://schemas.microsoft.com/office/drawing/2014/main" id="{44DE47A2-8CF7-43C3-B3F8-E25992BFD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" y="2182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4" name="Oval 102">
                <a:extLst>
                  <a:ext uri="{FF2B5EF4-FFF2-40B4-BE49-F238E27FC236}">
                    <a16:creationId xmlns:a16="http://schemas.microsoft.com/office/drawing/2014/main" id="{A62B30F6-EB7F-45B9-A8AF-A710CB779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7" y="2015"/>
                <a:ext cx="71" cy="7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5" name="Oval 103">
                <a:extLst>
                  <a:ext uri="{FF2B5EF4-FFF2-40B4-BE49-F238E27FC236}">
                    <a16:creationId xmlns:a16="http://schemas.microsoft.com/office/drawing/2014/main" id="{60434DEE-9103-4313-96D1-F896AA838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" y="1738"/>
                <a:ext cx="71" cy="7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6" name="Oval 104">
                <a:extLst>
                  <a:ext uri="{FF2B5EF4-FFF2-40B4-BE49-F238E27FC236}">
                    <a16:creationId xmlns:a16="http://schemas.microsoft.com/office/drawing/2014/main" id="{3AB1F325-AF35-475F-974B-7859FEA37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7" y="1745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7" name="Oval 105">
                <a:extLst>
                  <a:ext uri="{FF2B5EF4-FFF2-40B4-BE49-F238E27FC236}">
                    <a16:creationId xmlns:a16="http://schemas.microsoft.com/office/drawing/2014/main" id="{ADC5AC58-B99C-4E1D-A6D9-9AE1A788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" y="2189"/>
                <a:ext cx="71" cy="7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8" name="Oval 106">
                <a:extLst>
                  <a:ext uri="{FF2B5EF4-FFF2-40B4-BE49-F238E27FC236}">
                    <a16:creationId xmlns:a16="http://schemas.microsoft.com/office/drawing/2014/main" id="{9693954E-D164-4CFA-82E6-77C99CD8C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7" y="1659"/>
                <a:ext cx="70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9" name="Oval 107">
                <a:extLst>
                  <a:ext uri="{FF2B5EF4-FFF2-40B4-BE49-F238E27FC236}">
                    <a16:creationId xmlns:a16="http://schemas.microsoft.com/office/drawing/2014/main" id="{45F5D569-2BF0-460A-8948-6431CFA62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1571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0" name="Oval 108">
                <a:extLst>
                  <a:ext uri="{FF2B5EF4-FFF2-40B4-BE49-F238E27FC236}">
                    <a16:creationId xmlns:a16="http://schemas.microsoft.com/office/drawing/2014/main" id="{86E504C7-BE3C-4CF0-B7F0-351F5129D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483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1" name="Oval 109">
                <a:extLst>
                  <a:ext uri="{FF2B5EF4-FFF2-40B4-BE49-F238E27FC236}">
                    <a16:creationId xmlns:a16="http://schemas.microsoft.com/office/drawing/2014/main" id="{12ECCE9D-8FB9-4B7B-AD2F-9BAE6AFBF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" y="2357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2" name="Oval 110">
                <a:extLst>
                  <a:ext uri="{FF2B5EF4-FFF2-40B4-BE49-F238E27FC236}">
                    <a16:creationId xmlns:a16="http://schemas.microsoft.com/office/drawing/2014/main" id="{BA182B69-813E-45BA-8E3C-442AD4397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9" y="1565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3" name="Oval 111">
                <a:extLst>
                  <a:ext uri="{FF2B5EF4-FFF2-40B4-BE49-F238E27FC236}">
                    <a16:creationId xmlns:a16="http://schemas.microsoft.com/office/drawing/2014/main" id="{8492FF3E-0E3C-4427-9F3F-AF81CC4D3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9" y="1738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4" name="Oval 112">
                <a:extLst>
                  <a:ext uri="{FF2B5EF4-FFF2-40B4-BE49-F238E27FC236}">
                    <a16:creationId xmlns:a16="http://schemas.microsoft.com/office/drawing/2014/main" id="{B365DF60-A4F7-420E-AE6B-D516EC3CD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1302"/>
                <a:ext cx="71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5" name="Oval 113">
                <a:extLst>
                  <a:ext uri="{FF2B5EF4-FFF2-40B4-BE49-F238E27FC236}">
                    <a16:creationId xmlns:a16="http://schemas.microsoft.com/office/drawing/2014/main" id="{63110CE4-F6E9-483F-ADE0-46179E40F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1913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6" name="Oval 114">
                <a:extLst>
                  <a:ext uri="{FF2B5EF4-FFF2-40B4-BE49-F238E27FC236}">
                    <a16:creationId xmlns:a16="http://schemas.microsoft.com/office/drawing/2014/main" id="{8B43E7B1-AA79-44E1-A425-18B6F2CFA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833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7" name="Oval 115">
                <a:extLst>
                  <a:ext uri="{FF2B5EF4-FFF2-40B4-BE49-F238E27FC236}">
                    <a16:creationId xmlns:a16="http://schemas.microsoft.com/office/drawing/2014/main" id="{38E1544A-A232-48D2-B446-25AE5DC7D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2007"/>
                <a:ext cx="70" cy="7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8" name="Oval 116">
                <a:extLst>
                  <a:ext uri="{FF2B5EF4-FFF2-40B4-BE49-F238E27FC236}">
                    <a16:creationId xmlns:a16="http://schemas.microsoft.com/office/drawing/2014/main" id="{8FF74C86-B879-4EEE-AA0B-28B20DA30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5" y="2007"/>
                <a:ext cx="70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9" name="Oval 117">
                <a:extLst>
                  <a:ext uri="{FF2B5EF4-FFF2-40B4-BE49-F238E27FC236}">
                    <a16:creationId xmlns:a16="http://schemas.microsoft.com/office/drawing/2014/main" id="{5C8F18B5-2620-4896-ABDD-4C33E7AA3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5" y="1920"/>
                <a:ext cx="70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0" name="Oval 118">
                <a:extLst>
                  <a:ext uri="{FF2B5EF4-FFF2-40B4-BE49-F238E27FC236}">
                    <a16:creationId xmlns:a16="http://schemas.microsoft.com/office/drawing/2014/main" id="{A7C8FE39-66B5-4041-B6CA-ADECE8057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2095"/>
                <a:ext cx="70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1" name="Oval 119">
                <a:extLst>
                  <a:ext uri="{FF2B5EF4-FFF2-40B4-BE49-F238E27FC236}">
                    <a16:creationId xmlns:a16="http://schemas.microsoft.com/office/drawing/2014/main" id="{6CD71D11-1C6A-485A-BB9E-001AB5C2C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2095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2" name="Oval 120">
                <a:extLst>
                  <a:ext uri="{FF2B5EF4-FFF2-40B4-BE49-F238E27FC236}">
                    <a16:creationId xmlns:a16="http://schemas.microsoft.com/office/drawing/2014/main" id="{6F3C0B14-8DDE-4428-BF84-7CA7D47BF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" y="2157"/>
                <a:ext cx="71" cy="72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3" name="Oval 121">
                <a:extLst>
                  <a:ext uri="{FF2B5EF4-FFF2-40B4-BE49-F238E27FC236}">
                    <a16:creationId xmlns:a16="http://schemas.microsoft.com/office/drawing/2014/main" id="{D803768F-FE9C-4F05-B04D-DD0349904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1738"/>
                <a:ext cx="70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4" name="Oval 122">
                <a:extLst>
                  <a:ext uri="{FF2B5EF4-FFF2-40B4-BE49-F238E27FC236}">
                    <a16:creationId xmlns:a16="http://schemas.microsoft.com/office/drawing/2014/main" id="{C906A99C-45D9-4515-AD24-8E7B42E78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1571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5" name="Oval 123">
                <a:extLst>
                  <a:ext uri="{FF2B5EF4-FFF2-40B4-BE49-F238E27FC236}">
                    <a16:creationId xmlns:a16="http://schemas.microsoft.com/office/drawing/2014/main" id="{B2B5A40D-F9BE-4711-82B0-072135695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1476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6" name="Oval 124">
                <a:extLst>
                  <a:ext uri="{FF2B5EF4-FFF2-40B4-BE49-F238E27FC236}">
                    <a16:creationId xmlns:a16="http://schemas.microsoft.com/office/drawing/2014/main" id="{D121F122-ABE6-4E43-A694-9C0E2053C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1833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7" name="Oval 125">
                <a:extLst>
                  <a:ext uri="{FF2B5EF4-FFF2-40B4-BE49-F238E27FC236}">
                    <a16:creationId xmlns:a16="http://schemas.microsoft.com/office/drawing/2014/main" id="{E808E1B1-175A-4A3D-B2C0-4FA9E5EC6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4" y="1229"/>
                <a:ext cx="71" cy="7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8" name="Oval 126">
                <a:extLst>
                  <a:ext uri="{FF2B5EF4-FFF2-40B4-BE49-F238E27FC236}">
                    <a16:creationId xmlns:a16="http://schemas.microsoft.com/office/drawing/2014/main" id="{88F6A086-9B86-430C-B5EC-71BDA0C5B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" y="2088"/>
                <a:ext cx="71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9" name="Oval 127">
                <a:extLst>
                  <a:ext uri="{FF2B5EF4-FFF2-40B4-BE49-F238E27FC236}">
                    <a16:creationId xmlns:a16="http://schemas.microsoft.com/office/drawing/2014/main" id="{60B3D881-E3A6-48BC-82B0-138EC439C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3" y="1483"/>
                <a:ext cx="70" cy="73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0" name="Rectangle 128">
                <a:extLst>
                  <a:ext uri="{FF2B5EF4-FFF2-40B4-BE49-F238E27FC236}">
                    <a16:creationId xmlns:a16="http://schemas.microsoft.com/office/drawing/2014/main" id="{992289AC-6821-4BD9-9D4B-FA6E674C6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640"/>
                <a:ext cx="235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ffectLst/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31" name="Rectangle 129">
                <a:extLst>
                  <a:ext uri="{FF2B5EF4-FFF2-40B4-BE49-F238E27FC236}">
                    <a16:creationId xmlns:a16="http://schemas.microsoft.com/office/drawing/2014/main" id="{C1839DA2-6F2E-4138-9000-D62510F37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672"/>
                <a:ext cx="235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ffectLst/>
                    <a:latin typeface="Times New Roman" panose="02020603050405020304" pitchFamily="18" charset="0"/>
                  </a:rPr>
                  <a:t>y</a:t>
                </a:r>
              </a:p>
            </p:txBody>
          </p:sp>
        </p:grpSp>
        <p:sp>
          <p:nvSpPr>
            <p:cNvPr id="73" name="Oval 130">
              <a:extLst>
                <a:ext uri="{FF2B5EF4-FFF2-40B4-BE49-F238E27FC236}">
                  <a16:creationId xmlns:a16="http://schemas.microsoft.com/office/drawing/2014/main" id="{553ED93D-51CC-46FD-AD4D-F9014C5137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15892">
              <a:off x="3518" y="1152"/>
              <a:ext cx="928" cy="160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4" name="Oval 131">
              <a:extLst>
                <a:ext uri="{FF2B5EF4-FFF2-40B4-BE49-F238E27FC236}">
                  <a16:creationId xmlns:a16="http://schemas.microsoft.com/office/drawing/2014/main" id="{0F2B2A05-3128-4A26-AA6D-C1A3254A21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619454">
              <a:off x="4659" y="1964"/>
              <a:ext cx="581" cy="86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32" name="Line 132">
            <a:extLst>
              <a:ext uri="{FF2B5EF4-FFF2-40B4-BE49-F238E27FC236}">
                <a16:creationId xmlns:a16="http://schemas.microsoft.com/office/drawing/2014/main" id="{33791A7F-BC91-4A10-B55E-876B0B6FC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8775" y="4291147"/>
            <a:ext cx="2857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158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CHAMELEON (Hierarchical clustering using dynamic modeling)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CHAMELEON: by G. </a:t>
            </a:r>
            <a:r>
              <a:rPr lang="en-US" altLang="zh-CN" sz="2000" b="1" dirty="0" err="1"/>
              <a:t>Karypis</a:t>
            </a:r>
            <a:r>
              <a:rPr lang="en-US" altLang="zh-CN" sz="2000" b="1" dirty="0"/>
              <a:t>, E.H. Han, and V. Kumar</a:t>
            </a:r>
            <a:r>
              <a:rPr lang="en-US" altLang="zh-CN" sz="2000" b="1" dirty="0">
                <a:latin typeface="Times New Roman" panose="02020603050405020304" pitchFamily="18" charset="0"/>
              </a:rPr>
              <a:t>’</a:t>
            </a:r>
            <a:r>
              <a:rPr lang="en-US" altLang="zh-CN" sz="2000" b="1" dirty="0"/>
              <a:t>99 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Measures the similarity based on a dynamic model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Two clusters are merged only if the </a:t>
            </a:r>
            <a:r>
              <a:rPr lang="en-US" altLang="zh-CN" sz="1800" b="1" i="1" dirty="0">
                <a:solidFill>
                  <a:schemeClr val="hlink"/>
                </a:solidFill>
              </a:rPr>
              <a:t>interconnectivity</a:t>
            </a:r>
            <a:r>
              <a:rPr lang="en-US" altLang="zh-CN" sz="1800" b="1" dirty="0">
                <a:solidFill>
                  <a:schemeClr val="hlink"/>
                </a:solidFill>
              </a:rPr>
              <a:t> </a:t>
            </a:r>
            <a:r>
              <a:rPr lang="en-US" altLang="zh-CN" sz="1800" b="1" dirty="0"/>
              <a:t>and </a:t>
            </a:r>
            <a:r>
              <a:rPr lang="en-US" altLang="zh-CN" sz="1800" b="1" i="1" dirty="0">
                <a:solidFill>
                  <a:schemeClr val="hlink"/>
                </a:solidFill>
              </a:rPr>
              <a:t>closeness (proximity)</a:t>
            </a:r>
            <a:r>
              <a:rPr lang="en-US" altLang="zh-CN" sz="1800" b="1" dirty="0"/>
              <a:t> between two clusters are high </a:t>
            </a:r>
            <a:r>
              <a:rPr lang="en-US" altLang="zh-CN" sz="1800" b="1" i="1" dirty="0"/>
              <a:t>relative to</a:t>
            </a:r>
            <a:r>
              <a:rPr lang="en-US" altLang="zh-CN" sz="1800" b="1" dirty="0"/>
              <a:t> the internal interconnectivity of the clusters and closeness of items within the clusters 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/>
              <a:t>Cure ignores information about interconnectivity of the objects,  Rock ignores information about the closeness of two clusters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/>
              <a:t>A two-phase algorithm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b="1" dirty="0"/>
              <a:t>Use a graph partitioning algorithm: cluster objects into a large number of relatively small sub-clusters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b="1" dirty="0"/>
              <a:t>Use an agglomerative hierarchical clustering algorithm: find the genuine clusters by repeatedly combining these sub-clusters</a:t>
            </a:r>
          </a:p>
        </p:txBody>
      </p:sp>
    </p:spTree>
    <p:extLst>
      <p:ext uri="{BB962C8B-B14F-4D97-AF65-F5344CB8AC3E}">
        <p14:creationId xmlns:p14="http://schemas.microsoft.com/office/powerpoint/2010/main" val="3822148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Overall Framework of CHAMELEON</a:t>
            </a:r>
            <a:endParaRPr lang="zh-CN" altLang="en-US" sz="2000" b="1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F15AB05-4271-401F-B975-94F27D15C05E}"/>
              </a:ext>
            </a:extLst>
          </p:cNvPr>
          <p:cNvGrpSpPr>
            <a:grpSpLocks/>
          </p:cNvGrpSpPr>
          <p:nvPr/>
        </p:nvGrpSpPr>
        <p:grpSpPr bwMode="auto">
          <a:xfrm>
            <a:off x="1742496" y="1658938"/>
            <a:ext cx="8012112" cy="4614862"/>
            <a:chOff x="48" y="960"/>
            <a:chExt cx="5520" cy="3064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A7036764-D304-42D2-ADDF-4E6032C7D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1104"/>
              <a:ext cx="35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D97B2A05-47CD-4E5C-9A08-7FCB23E8D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1208"/>
              <a:ext cx="35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98C461D2-CE46-4AF6-887C-D44E3062A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304"/>
              <a:ext cx="40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773A32B-554B-4B8F-A782-86BB17EC6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5" y="1104"/>
              <a:ext cx="14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6DE1C464-E249-4284-88CF-2F9B5D948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1400"/>
              <a:ext cx="38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EF485B83-2618-421B-BD01-F4D7AD60E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440"/>
              <a:ext cx="40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5FEB09F7-B1C9-4C19-B9CA-13D10D9F4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248"/>
              <a:ext cx="19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B4DD39BE-47E4-4F8C-881F-589F1F6EB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5" y="1248"/>
              <a:ext cx="4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CBF5DA46-F312-4F7E-B622-2B49C611C8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134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A8E0F5EF-AE0A-4898-9413-96EDABF52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592"/>
              <a:ext cx="40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A70C74C0-B03C-48E0-95D4-56293421B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84"/>
              <a:ext cx="40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9007C881-D3B7-4BF0-86A1-2CE1A10FA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592"/>
              <a:ext cx="40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1FE5DF5B-AF1E-42D4-A80D-152137715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1776"/>
              <a:ext cx="39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87BD4F62-446D-4AF9-B472-B2B5C94F8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1976"/>
              <a:ext cx="35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C184EBA1-6345-4866-B0EC-ACE8E9B17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872"/>
              <a:ext cx="40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E9998C6-1B31-4534-94AF-2B1E68F1D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40"/>
              <a:ext cx="96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9BD44FEB-3C5C-4EF8-856D-4055A9376D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14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9A8B832A-EA41-4730-AB5F-2FE5017C3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584"/>
              <a:ext cx="243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DC17EE2A-05FE-49C2-8A69-F5914BDC0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392"/>
              <a:ext cx="14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8C69DE9D-4725-4C70-92F5-B8B0A3639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76"/>
              <a:ext cx="37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DDF7FAAA-8BD1-4200-9D2B-4DBF847A8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76"/>
              <a:ext cx="36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2E3AC902-1F73-4A3C-B7BA-6C830AE37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1152"/>
              <a:ext cx="40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55A832E7-CD57-43D5-8E23-286F71A61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84"/>
              <a:ext cx="37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A0ED1ACB-11B6-4553-877B-9AF723FA9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64"/>
              <a:ext cx="38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C8B14FAA-41F5-4D69-9236-2C1995418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248"/>
              <a:ext cx="38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C7D05C4A-788F-467F-85BB-96B3C5D22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96"/>
              <a:ext cx="40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" name="Oval 31">
              <a:extLst>
                <a:ext uri="{FF2B5EF4-FFF2-40B4-BE49-F238E27FC236}">
                  <a16:creationId xmlns:a16="http://schemas.microsoft.com/office/drawing/2014/main" id="{A5E022B7-CF13-4932-BE35-3708FB952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1535"/>
              <a:ext cx="38" cy="3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BAA4A357-83E5-49B7-B810-2063541DF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" y="1680"/>
              <a:ext cx="35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5" name="Oval 33">
              <a:extLst>
                <a:ext uri="{FF2B5EF4-FFF2-40B4-BE49-F238E27FC236}">
                  <a16:creationId xmlns:a16="http://schemas.microsoft.com/office/drawing/2014/main" id="{25FBF19E-9183-410C-BE93-D69DC5385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728"/>
              <a:ext cx="35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5785FFE3-E5F9-4DFE-875F-312B1C6F1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40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CA38C075-FA0E-44EC-9C6C-7317BF8A5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584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73B48D89-E723-4488-9E22-2660B5C71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152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2DA2B754-F779-4B5A-BF93-91EA848CA5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104"/>
              <a:ext cx="96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2FC67F3C-7C27-4684-AAB7-03A6A860A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15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FF7FAF68-A032-4691-A26F-BA91AEC53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1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" name="Line 40">
              <a:extLst>
                <a:ext uri="{FF2B5EF4-FFF2-40B4-BE49-F238E27FC236}">
                  <a16:creationId xmlns:a16="http://schemas.microsoft.com/office/drawing/2014/main" id="{BA6E56D6-F267-4DFC-8242-53DB70958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24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725E0F7B-1EF3-4FD9-A3C1-73F923D0F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9" y="1680"/>
              <a:ext cx="47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" name="Oval 42">
              <a:extLst>
                <a:ext uri="{FF2B5EF4-FFF2-40B4-BE49-F238E27FC236}">
                  <a16:creationId xmlns:a16="http://schemas.microsoft.com/office/drawing/2014/main" id="{CC44AF85-EF54-4DCB-9D84-20F97A0D1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592"/>
              <a:ext cx="38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5" name="Oval 43">
              <a:extLst>
                <a:ext uri="{FF2B5EF4-FFF2-40B4-BE49-F238E27FC236}">
                  <a16:creationId xmlns:a16="http://schemas.microsoft.com/office/drawing/2014/main" id="{4BA556F1-3B6A-4699-BB38-B4AE27F0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640"/>
              <a:ext cx="40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" name="Oval 44">
              <a:extLst>
                <a:ext uri="{FF2B5EF4-FFF2-40B4-BE49-F238E27FC236}">
                  <a16:creationId xmlns:a16="http://schemas.microsoft.com/office/drawing/2014/main" id="{CEF7FE11-DAE6-46FC-A851-DBB328E9A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2064"/>
              <a:ext cx="40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7" name="Oval 45">
              <a:extLst>
                <a:ext uri="{FF2B5EF4-FFF2-40B4-BE49-F238E27FC236}">
                  <a16:creationId xmlns:a16="http://schemas.microsoft.com/office/drawing/2014/main" id="{22743196-2971-4790-8F83-CF86D25B8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1"/>
              <a:ext cx="38" cy="3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" name="Oval 46">
              <a:extLst>
                <a:ext uri="{FF2B5EF4-FFF2-40B4-BE49-F238E27FC236}">
                  <a16:creationId xmlns:a16="http://schemas.microsoft.com/office/drawing/2014/main" id="{44E5FE83-BF09-4BBC-9FF8-1D36D5AEF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" y="2208"/>
              <a:ext cx="35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" name="Oval 47">
              <a:extLst>
                <a:ext uri="{FF2B5EF4-FFF2-40B4-BE49-F238E27FC236}">
                  <a16:creationId xmlns:a16="http://schemas.microsoft.com/office/drawing/2014/main" id="{184AEA0E-76F7-462B-AAA1-E2F6C3CFF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352"/>
              <a:ext cx="37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0" name="Oval 48">
              <a:extLst>
                <a:ext uri="{FF2B5EF4-FFF2-40B4-BE49-F238E27FC236}">
                  <a16:creationId xmlns:a16="http://schemas.microsoft.com/office/drawing/2014/main" id="{19C27FB1-B3EE-4E7D-9AF1-2E492895D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1488"/>
              <a:ext cx="39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AB3A83DE-2BEB-460E-8D95-90D9D56B6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456"/>
              <a:ext cx="38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DDE49476-A59C-4B1D-815C-C4C526C3E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400"/>
              <a:ext cx="40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" name="Oval 51">
              <a:extLst>
                <a:ext uri="{FF2B5EF4-FFF2-40B4-BE49-F238E27FC236}">
                  <a16:creationId xmlns:a16="http://schemas.microsoft.com/office/drawing/2014/main" id="{F690845D-9F72-45FB-BCBF-9A3115F26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2496"/>
              <a:ext cx="40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36F01482-A459-4783-83E9-4A09EB204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632"/>
              <a:ext cx="144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Line 53">
              <a:extLst>
                <a:ext uri="{FF2B5EF4-FFF2-40B4-BE49-F238E27FC236}">
                  <a16:creationId xmlns:a16="http://schemas.microsoft.com/office/drawing/2014/main" id="{0AA2E0D4-4815-48A8-920D-2D9471ACC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48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Line 54">
              <a:extLst>
                <a:ext uri="{FF2B5EF4-FFF2-40B4-BE49-F238E27FC236}">
                  <a16:creationId xmlns:a16="http://schemas.microsoft.com/office/drawing/2014/main" id="{BA1F57B5-9A81-4408-9FB5-D0CCE1C70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24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573F16F7-F5FB-442D-87D5-2DCEE7829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2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A592909D-8FF4-4E37-BD4D-F1D8743432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680"/>
              <a:ext cx="479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Line 57">
              <a:extLst>
                <a:ext uri="{FF2B5EF4-FFF2-40B4-BE49-F238E27FC236}">
                  <a16:creationId xmlns:a16="http://schemas.microsoft.com/office/drawing/2014/main" id="{535DA1A2-7C60-4A02-8A45-88E945B5F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01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C77207C3-BFA9-4512-8FDD-4E22419065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161"/>
              <a:ext cx="48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C591A400-DB71-4CA1-9AD5-30AF2AC24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61"/>
              <a:ext cx="48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EAD096F7-6292-43F9-BEB1-32BACD5BA1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208"/>
              <a:ext cx="95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3" name="Line 61">
              <a:extLst>
                <a:ext uri="{FF2B5EF4-FFF2-40B4-BE49-F238E27FC236}">
                  <a16:creationId xmlns:a16="http://schemas.microsoft.com/office/drawing/2014/main" id="{DE652FC2-3942-497E-A378-851ADFF96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40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4" name="Line 62">
              <a:extLst>
                <a:ext uri="{FF2B5EF4-FFF2-40B4-BE49-F238E27FC236}">
                  <a16:creationId xmlns:a16="http://schemas.microsoft.com/office/drawing/2014/main" id="{4A819893-3129-4F56-99A3-DEA002D33C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40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5" name="Line 63">
              <a:extLst>
                <a:ext uri="{FF2B5EF4-FFF2-40B4-BE49-F238E27FC236}">
                  <a16:creationId xmlns:a16="http://schemas.microsoft.com/office/drawing/2014/main" id="{8C9AD294-5BC8-4F70-BDE8-969F34E4E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39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6" name="Line 64">
              <a:extLst>
                <a:ext uri="{FF2B5EF4-FFF2-40B4-BE49-F238E27FC236}">
                  <a16:creationId xmlns:a16="http://schemas.microsoft.com/office/drawing/2014/main" id="{541343AD-B36A-4849-899E-37A7C6BD5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632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7" name="Line 65">
              <a:extLst>
                <a:ext uri="{FF2B5EF4-FFF2-40B4-BE49-F238E27FC236}">
                  <a16:creationId xmlns:a16="http://schemas.microsoft.com/office/drawing/2014/main" id="{F7348200-4F6D-42EE-9FFB-67AE8F8A1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632"/>
              <a:ext cx="96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8" name="Line 66">
              <a:extLst>
                <a:ext uri="{FF2B5EF4-FFF2-40B4-BE49-F238E27FC236}">
                  <a16:creationId xmlns:a16="http://schemas.microsoft.com/office/drawing/2014/main" id="{DF3830A3-38D4-476B-BCBD-04E7BFCF8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9" name="Line 67">
              <a:extLst>
                <a:ext uri="{FF2B5EF4-FFF2-40B4-BE49-F238E27FC236}">
                  <a16:creationId xmlns:a16="http://schemas.microsoft.com/office/drawing/2014/main" id="{6036C334-27D0-4C14-A52B-64A64CF99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82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0" name="Line 68">
              <a:extLst>
                <a:ext uri="{FF2B5EF4-FFF2-40B4-BE49-F238E27FC236}">
                  <a16:creationId xmlns:a16="http://schemas.microsoft.com/office/drawing/2014/main" id="{C12F2F89-6E4E-49FC-8D7E-90AA4A8C0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32"/>
              <a:ext cx="95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7CA8AFEE-7921-4695-9070-6061C1274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5" y="1632"/>
              <a:ext cx="9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A549AD45-6341-4E9D-820E-408B472E0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5" y="1824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3" name="Line 71">
              <a:extLst>
                <a:ext uri="{FF2B5EF4-FFF2-40B4-BE49-F238E27FC236}">
                  <a16:creationId xmlns:a16="http://schemas.microsoft.com/office/drawing/2014/main" id="{0D8E1B6A-1A86-48C1-AE75-CAAB4C5B8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5" y="2016"/>
              <a:ext cx="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4AC98358-0FF3-4A71-902A-7420219A3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5" y="1920"/>
              <a:ext cx="187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51DC6EB6-5E6A-41F6-9157-6A9CC6E59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632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6" name="Line 74">
              <a:extLst>
                <a:ext uri="{FF2B5EF4-FFF2-40B4-BE49-F238E27FC236}">
                  <a16:creationId xmlns:a16="http://schemas.microsoft.com/office/drawing/2014/main" id="{9AFAC808-D1F5-4C69-81AA-1E6BEC263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5" y="1776"/>
              <a:ext cx="24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7" name="Line 75">
              <a:extLst>
                <a:ext uri="{FF2B5EF4-FFF2-40B4-BE49-F238E27FC236}">
                  <a16:creationId xmlns:a16="http://schemas.microsoft.com/office/drawing/2014/main" id="{1599EC3D-EE5B-42CB-A3D7-41365BF74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1296"/>
              <a:ext cx="144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8" name="Oval 76">
              <a:extLst>
                <a:ext uri="{FF2B5EF4-FFF2-40B4-BE49-F238E27FC236}">
                  <a16:creationId xmlns:a16="http://schemas.microsoft.com/office/drawing/2014/main" id="{B5E94B14-9619-4328-A204-524589FBE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535"/>
              <a:ext cx="39" cy="3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79" name="Group 77">
              <a:extLst>
                <a:ext uri="{FF2B5EF4-FFF2-40B4-BE49-F238E27FC236}">
                  <a16:creationId xmlns:a16="http://schemas.microsoft.com/office/drawing/2014/main" id="{90BFFDCD-84CB-4C87-82C6-B600EE94D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200"/>
              <a:ext cx="184" cy="336"/>
              <a:chOff x="4128" y="1200"/>
              <a:chExt cx="184" cy="336"/>
            </a:xfrm>
          </p:grpSpPr>
          <p:sp>
            <p:nvSpPr>
              <p:cNvPr id="259" name="Oval 78">
                <a:extLst>
                  <a:ext uri="{FF2B5EF4-FFF2-40B4-BE49-F238E27FC236}">
                    <a16:creationId xmlns:a16="http://schemas.microsoft.com/office/drawing/2014/main" id="{366FA34C-069D-4814-A3CC-014187F93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200"/>
                <a:ext cx="40" cy="4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60" name="Oval 79">
                <a:extLst>
                  <a:ext uri="{FF2B5EF4-FFF2-40B4-BE49-F238E27FC236}">
                    <a16:creationId xmlns:a16="http://schemas.microsoft.com/office/drawing/2014/main" id="{93714737-22F1-4070-91D2-4358CBAE7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296"/>
                <a:ext cx="40" cy="4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61" name="Oval 80">
                <a:extLst>
                  <a:ext uri="{FF2B5EF4-FFF2-40B4-BE49-F238E27FC236}">
                    <a16:creationId xmlns:a16="http://schemas.microsoft.com/office/drawing/2014/main" id="{1D307AC6-324F-4471-967C-92894B752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400"/>
                <a:ext cx="40" cy="4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62" name="Line 81">
                <a:extLst>
                  <a:ext uri="{FF2B5EF4-FFF2-40B4-BE49-F238E27FC236}">
                    <a16:creationId xmlns:a16="http://schemas.microsoft.com/office/drawing/2014/main" id="{EEE948DE-2149-4675-9B08-E69A051E0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1200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63" name="Line 82">
                <a:extLst>
                  <a:ext uri="{FF2B5EF4-FFF2-40B4-BE49-F238E27FC236}">
                    <a16:creationId xmlns:a16="http://schemas.microsoft.com/office/drawing/2014/main" id="{BED051F0-CFD9-4FAA-A689-A0F6D07DC2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64" name="Line 83">
                <a:extLst>
                  <a:ext uri="{FF2B5EF4-FFF2-40B4-BE49-F238E27FC236}">
                    <a16:creationId xmlns:a16="http://schemas.microsoft.com/office/drawing/2014/main" id="{0F208C77-B04C-4BC5-B9B0-3B4FA581C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24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65" name="Oval 84">
                <a:extLst>
                  <a:ext uri="{FF2B5EF4-FFF2-40B4-BE49-F238E27FC236}">
                    <a16:creationId xmlns:a16="http://schemas.microsoft.com/office/drawing/2014/main" id="{5116DFE5-3315-4705-B87B-2C679914E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4" y="1489"/>
                <a:ext cx="36" cy="37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66" name="Line 85">
                <a:extLst>
                  <a:ext uri="{FF2B5EF4-FFF2-40B4-BE49-F238E27FC236}">
                    <a16:creationId xmlns:a16="http://schemas.microsoft.com/office/drawing/2014/main" id="{21D68050-7FFE-4B6E-A33F-D18C538BD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67" name="Line 86">
                <a:extLst>
                  <a:ext uri="{FF2B5EF4-FFF2-40B4-BE49-F238E27FC236}">
                    <a16:creationId xmlns:a16="http://schemas.microsoft.com/office/drawing/2014/main" id="{E8F1BAF4-7F0F-4FFB-920A-FA0712688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1440"/>
                <a:ext cx="96" cy="4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80" name="Oval 87">
              <a:extLst>
                <a:ext uri="{FF2B5EF4-FFF2-40B4-BE49-F238E27FC236}">
                  <a16:creationId xmlns:a16="http://schemas.microsoft.com/office/drawing/2014/main" id="{B415279F-231C-45F5-AEDE-850AFF47E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1688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1" name="Oval 88">
              <a:extLst>
                <a:ext uri="{FF2B5EF4-FFF2-40B4-BE49-F238E27FC236}">
                  <a16:creationId xmlns:a16="http://schemas.microsoft.com/office/drawing/2014/main" id="{AA733A3A-1AF4-4F5F-8010-062887AC2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68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" name="Oval 89">
              <a:extLst>
                <a:ext uri="{FF2B5EF4-FFF2-40B4-BE49-F238E27FC236}">
                  <a16:creationId xmlns:a16="http://schemas.microsoft.com/office/drawing/2014/main" id="{421069F3-7A2E-4F79-AC93-3682075E1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8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3" name="Oval 90">
              <a:extLst>
                <a:ext uri="{FF2B5EF4-FFF2-40B4-BE49-F238E27FC236}">
                  <a16:creationId xmlns:a16="http://schemas.microsoft.com/office/drawing/2014/main" id="{86EEC965-7B42-4052-9363-E3BCC0CDE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872"/>
              <a:ext cx="38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1758A1B9-FF54-40B1-9BE6-778A91CF1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7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5" name="Oval 92">
              <a:extLst>
                <a:ext uri="{FF2B5EF4-FFF2-40B4-BE49-F238E27FC236}">
                  <a16:creationId xmlns:a16="http://schemas.microsoft.com/office/drawing/2014/main" id="{E1E25AD1-3003-490A-98E2-5A649E0FD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196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6" name="Line 93">
              <a:extLst>
                <a:ext uri="{FF2B5EF4-FFF2-40B4-BE49-F238E27FC236}">
                  <a16:creationId xmlns:a16="http://schemas.microsoft.com/office/drawing/2014/main" id="{158A95A2-7519-4FE1-82AF-EBBE23D97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535"/>
              <a:ext cx="96" cy="19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7" name="Line 94">
              <a:extLst>
                <a:ext uri="{FF2B5EF4-FFF2-40B4-BE49-F238E27FC236}">
                  <a16:creationId xmlns:a16="http://schemas.microsoft.com/office/drawing/2014/main" id="{5E20B73B-6675-464C-AF95-D27E192BA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535"/>
              <a:ext cx="144" cy="13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8" name="Line 95">
              <a:extLst>
                <a:ext uri="{FF2B5EF4-FFF2-40B4-BE49-F238E27FC236}">
                  <a16:creationId xmlns:a16="http://schemas.microsoft.com/office/drawing/2014/main" id="{B876071C-8790-432E-8AF5-58BE73634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80"/>
              <a:ext cx="242" cy="4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D8C2EC76-DAAC-4757-B1DC-57DF73F7E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872"/>
              <a:ext cx="36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E205510E-A04E-4064-ACBA-E2FBE7827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2072"/>
              <a:ext cx="39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CC89B191-5013-40FA-A2AB-C9964011D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1056"/>
              <a:ext cx="37" cy="4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0836968B-5B80-4CCC-88DD-404DB2FE0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470"/>
              <a:ext cx="47" cy="4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8D042150-707E-44F9-A3F5-47C7778D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968"/>
              <a:ext cx="40" cy="4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763D35FD-F36F-4F23-83E7-67489EA37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152"/>
              <a:ext cx="40" cy="4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1D55DBA5-5A9B-4D94-AA4C-7F3A6E6D1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40" cy="4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4C53115C-8800-46C8-96BA-140C24C6D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422"/>
              <a:ext cx="47" cy="4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7" name="Oval 104">
              <a:extLst>
                <a:ext uri="{FF2B5EF4-FFF2-40B4-BE49-F238E27FC236}">
                  <a16:creationId xmlns:a16="http://schemas.microsoft.com/office/drawing/2014/main" id="{B5375B95-9381-46CF-A3C6-457C48DBF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566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8" name="Oval 105">
              <a:extLst>
                <a:ext uri="{FF2B5EF4-FFF2-40B4-BE49-F238E27FC236}">
                  <a16:creationId xmlns:a16="http://schemas.microsoft.com/office/drawing/2014/main" id="{C4A02F07-D3C2-4622-A1BB-5BE9FFB4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574"/>
              <a:ext cx="47" cy="3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20C09484-E4DD-4529-B1FB-9C667828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662"/>
              <a:ext cx="47" cy="4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0" name="Line 107">
              <a:extLst>
                <a:ext uri="{FF2B5EF4-FFF2-40B4-BE49-F238E27FC236}">
                  <a16:creationId xmlns:a16="http://schemas.microsoft.com/office/drawing/2014/main" id="{63432194-7B7A-428B-ADA5-91AEF40B43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008"/>
              <a:ext cx="96" cy="39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1" name="Line 108">
              <a:extLst>
                <a:ext uri="{FF2B5EF4-FFF2-40B4-BE49-F238E27FC236}">
                  <a16:creationId xmlns:a16="http://schemas.microsoft.com/office/drawing/2014/main" id="{02BF31AA-8046-489C-8141-B1CD71FAC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056"/>
              <a:ext cx="96" cy="9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2" name="Line 109">
              <a:extLst>
                <a:ext uri="{FF2B5EF4-FFF2-40B4-BE49-F238E27FC236}">
                  <a16:creationId xmlns:a16="http://schemas.microsoft.com/office/drawing/2014/main" id="{CCE69E31-795E-4B97-8F46-EB1CA750E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056"/>
              <a:ext cx="0" cy="14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3" name="Line 110">
              <a:extLst>
                <a:ext uri="{FF2B5EF4-FFF2-40B4-BE49-F238E27FC236}">
                  <a16:creationId xmlns:a16="http://schemas.microsoft.com/office/drawing/2014/main" id="{B593E95B-9043-4685-8184-F5B32FFF9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152"/>
              <a:ext cx="96" cy="4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4" name="Line 111">
              <a:extLst>
                <a:ext uri="{FF2B5EF4-FFF2-40B4-BE49-F238E27FC236}">
                  <a16:creationId xmlns:a16="http://schemas.microsoft.com/office/drawing/2014/main" id="{20108F20-E398-42E2-B125-B928E12CD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" y="1574"/>
              <a:ext cx="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5" name="Line 112">
              <a:extLst>
                <a:ext uri="{FF2B5EF4-FFF2-40B4-BE49-F238E27FC236}">
                  <a16:creationId xmlns:a16="http://schemas.microsoft.com/office/drawing/2014/main" id="{E49C9796-A24D-470D-B215-F66AA9CBC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9" y="1556"/>
              <a:ext cx="36" cy="1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6" name="Line 113">
              <a:extLst>
                <a:ext uri="{FF2B5EF4-FFF2-40B4-BE49-F238E27FC236}">
                  <a16:creationId xmlns:a16="http://schemas.microsoft.com/office/drawing/2014/main" id="{BDB380C1-27EA-4A48-AD07-C76FE601B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7" y="1612"/>
              <a:ext cx="36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7" name="Oval 114">
              <a:extLst>
                <a:ext uri="{FF2B5EF4-FFF2-40B4-BE49-F238E27FC236}">
                  <a16:creationId xmlns:a16="http://schemas.microsoft.com/office/drawing/2014/main" id="{5D1ACF25-07B4-43C6-9773-F9B8E2F00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1448"/>
              <a:ext cx="39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8" name="Oval 115">
              <a:extLst>
                <a:ext uri="{FF2B5EF4-FFF2-40B4-BE49-F238E27FC236}">
                  <a16:creationId xmlns:a16="http://schemas.microsoft.com/office/drawing/2014/main" id="{FEB29A4F-4575-4F5B-A295-2D1016F4D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8" y="1496"/>
              <a:ext cx="35" cy="3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" name="Oval 116">
              <a:extLst>
                <a:ext uri="{FF2B5EF4-FFF2-40B4-BE49-F238E27FC236}">
                  <a16:creationId xmlns:a16="http://schemas.microsoft.com/office/drawing/2014/main" id="{6AD88AB3-A4D6-41A9-95E5-5E90265EC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872"/>
              <a:ext cx="37" cy="40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rgbClr val="99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0" name="Oval 117">
              <a:extLst>
                <a:ext uri="{FF2B5EF4-FFF2-40B4-BE49-F238E27FC236}">
                  <a16:creationId xmlns:a16="http://schemas.microsoft.com/office/drawing/2014/main" id="{140006DF-CA86-448C-AFCC-7EAFBC1CF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2016"/>
              <a:ext cx="40" cy="40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rgbClr val="99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1" name="Oval 118">
              <a:extLst>
                <a:ext uri="{FF2B5EF4-FFF2-40B4-BE49-F238E27FC236}">
                  <a16:creationId xmlns:a16="http://schemas.microsoft.com/office/drawing/2014/main" id="{0CFD4BF6-7ACF-4FC7-98EF-25C0DCF7F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" y="2016"/>
              <a:ext cx="35" cy="40"/>
            </a:xfrm>
            <a:prstGeom prst="ellipse">
              <a:avLst/>
            </a:prstGeom>
            <a:solidFill>
              <a:srgbClr val="99CC00"/>
            </a:solidFill>
            <a:ln w="12700">
              <a:solidFill>
                <a:srgbClr val="99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2" name="Oval 119">
              <a:extLst>
                <a:ext uri="{FF2B5EF4-FFF2-40B4-BE49-F238E27FC236}">
                  <a16:creationId xmlns:a16="http://schemas.microsoft.com/office/drawing/2014/main" id="{D5F83173-936D-41BE-A668-6A548143C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168"/>
              <a:ext cx="37" cy="4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3" name="Oval 120">
              <a:extLst>
                <a:ext uri="{FF2B5EF4-FFF2-40B4-BE49-F238E27FC236}">
                  <a16:creationId xmlns:a16="http://schemas.microsoft.com/office/drawing/2014/main" id="{A3B5E904-4F30-4DA5-92D9-E2AD0A78E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" y="1344"/>
              <a:ext cx="37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4" name="Oval 121">
              <a:extLst>
                <a:ext uri="{FF2B5EF4-FFF2-40B4-BE49-F238E27FC236}">
                  <a16:creationId xmlns:a16="http://schemas.microsoft.com/office/drawing/2014/main" id="{1EDE3557-A791-48F7-88AD-0A9332E80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64"/>
              <a:ext cx="38" cy="4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5" name="Oval 122">
              <a:extLst>
                <a:ext uri="{FF2B5EF4-FFF2-40B4-BE49-F238E27FC236}">
                  <a16:creationId xmlns:a16="http://schemas.microsoft.com/office/drawing/2014/main" id="{32B22316-7499-463B-A87C-4E3A97762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2208"/>
              <a:ext cx="40" cy="4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6" name="Oval 123">
              <a:extLst>
                <a:ext uri="{FF2B5EF4-FFF2-40B4-BE49-F238E27FC236}">
                  <a16:creationId xmlns:a16="http://schemas.microsoft.com/office/drawing/2014/main" id="{C50B2D02-638D-405F-8803-4B2AA4C90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04"/>
              <a:ext cx="35" cy="4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7" name="Line 124">
              <a:extLst>
                <a:ext uri="{FF2B5EF4-FFF2-40B4-BE49-F238E27FC236}">
                  <a16:creationId xmlns:a16="http://schemas.microsoft.com/office/drawing/2014/main" id="{4D08823C-19EB-4D6A-96F4-B88F60BE2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3" y="1488"/>
              <a:ext cx="140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8" name="Line 125">
              <a:extLst>
                <a:ext uri="{FF2B5EF4-FFF2-40B4-BE49-F238E27FC236}">
                  <a16:creationId xmlns:a16="http://schemas.microsoft.com/office/drawing/2014/main" id="{7A7A0196-F0F2-426F-B10E-72665CE93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34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9" name="Line 126">
              <a:extLst>
                <a:ext uri="{FF2B5EF4-FFF2-40B4-BE49-F238E27FC236}">
                  <a16:creationId xmlns:a16="http://schemas.microsoft.com/office/drawing/2014/main" id="{C0380FBB-7933-4A85-BF80-06496851D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208"/>
              <a:ext cx="48" cy="96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0" name="Line 127">
              <a:extLst>
                <a:ext uri="{FF2B5EF4-FFF2-40B4-BE49-F238E27FC236}">
                  <a16:creationId xmlns:a16="http://schemas.microsoft.com/office/drawing/2014/main" id="{496FED74-26DE-46A3-AF8F-42C11AD66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728"/>
              <a:ext cx="192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1" name="Line 128">
              <a:extLst>
                <a:ext uri="{FF2B5EF4-FFF2-40B4-BE49-F238E27FC236}">
                  <a16:creationId xmlns:a16="http://schemas.microsoft.com/office/drawing/2014/main" id="{ADC3902C-0FDB-40F1-B435-34280C4C9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728"/>
              <a:ext cx="96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2" name="Line 129">
              <a:extLst>
                <a:ext uri="{FF2B5EF4-FFF2-40B4-BE49-F238E27FC236}">
                  <a16:creationId xmlns:a16="http://schemas.microsoft.com/office/drawing/2014/main" id="{F6BB67AF-2798-4CDA-ADCC-55F633236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968"/>
              <a:ext cx="19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" name="Line 130">
              <a:extLst>
                <a:ext uri="{FF2B5EF4-FFF2-40B4-BE49-F238E27FC236}">
                  <a16:creationId xmlns:a16="http://schemas.microsoft.com/office/drawing/2014/main" id="{6122C2D1-1007-4856-865A-D4ADC8030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92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4" name="Line 131">
              <a:extLst>
                <a:ext uri="{FF2B5EF4-FFF2-40B4-BE49-F238E27FC236}">
                  <a16:creationId xmlns:a16="http://schemas.microsoft.com/office/drawing/2014/main" id="{76E14861-AF02-4CE5-8881-C6B01CD73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72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5" name="Line 132">
              <a:extLst>
                <a:ext uri="{FF2B5EF4-FFF2-40B4-BE49-F238E27FC236}">
                  <a16:creationId xmlns:a16="http://schemas.microsoft.com/office/drawing/2014/main" id="{07A77472-8A23-4AE1-A08C-209EF488D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920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6" name="Line 133">
              <a:extLst>
                <a:ext uri="{FF2B5EF4-FFF2-40B4-BE49-F238E27FC236}">
                  <a16:creationId xmlns:a16="http://schemas.microsoft.com/office/drawing/2014/main" id="{5D51F763-2BA7-4EAF-803E-A2C7175E9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7" name="Line 134">
              <a:extLst>
                <a:ext uri="{FF2B5EF4-FFF2-40B4-BE49-F238E27FC236}">
                  <a16:creationId xmlns:a16="http://schemas.microsoft.com/office/drawing/2014/main" id="{E0DC4F1A-BA50-44EF-A2D6-0D6D1CCA9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201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8" name="Line 135">
              <a:extLst>
                <a:ext uri="{FF2B5EF4-FFF2-40B4-BE49-F238E27FC236}">
                  <a16:creationId xmlns:a16="http://schemas.microsoft.com/office/drawing/2014/main" id="{60775D75-37FF-4844-B290-6654B7C85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872"/>
              <a:ext cx="2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9" name="Oval 136">
              <a:extLst>
                <a:ext uri="{FF2B5EF4-FFF2-40B4-BE49-F238E27FC236}">
                  <a16:creationId xmlns:a16="http://schemas.microsoft.com/office/drawing/2014/main" id="{256BE0F3-0AFD-4524-97E4-6A9E40FE8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2592"/>
              <a:ext cx="40" cy="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0" name="Oval 137">
              <a:extLst>
                <a:ext uri="{FF2B5EF4-FFF2-40B4-BE49-F238E27FC236}">
                  <a16:creationId xmlns:a16="http://schemas.microsoft.com/office/drawing/2014/main" id="{13133EEE-0D0D-4182-9830-52A4B3512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2696"/>
              <a:ext cx="39" cy="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1" name="Oval 138">
              <a:extLst>
                <a:ext uri="{FF2B5EF4-FFF2-40B4-BE49-F238E27FC236}">
                  <a16:creationId xmlns:a16="http://schemas.microsoft.com/office/drawing/2014/main" id="{8E6A7066-8467-4ACB-8873-FC2088ED6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2792"/>
              <a:ext cx="39" cy="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2" name="Line 139">
              <a:extLst>
                <a:ext uri="{FF2B5EF4-FFF2-40B4-BE49-F238E27FC236}">
                  <a16:creationId xmlns:a16="http://schemas.microsoft.com/office/drawing/2014/main" id="{FB7C1F29-A268-4BBB-8FB9-FB069B221A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2" y="2592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" name="Line 140">
              <a:extLst>
                <a:ext uri="{FF2B5EF4-FFF2-40B4-BE49-F238E27FC236}">
                  <a16:creationId xmlns:a16="http://schemas.microsoft.com/office/drawing/2014/main" id="{13B6D7C1-7531-4B5A-9D9C-400289E12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2736"/>
              <a:ext cx="144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4" name="Line 141">
              <a:extLst>
                <a:ext uri="{FF2B5EF4-FFF2-40B4-BE49-F238E27FC236}">
                  <a16:creationId xmlns:a16="http://schemas.microsoft.com/office/drawing/2014/main" id="{74CED9F0-BAAC-4B0B-9FCE-A4EE5B306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7" y="2592"/>
              <a:ext cx="0" cy="19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5" name="Oval 142">
              <a:extLst>
                <a:ext uri="{FF2B5EF4-FFF2-40B4-BE49-F238E27FC236}">
                  <a16:creationId xmlns:a16="http://schemas.microsoft.com/office/drawing/2014/main" id="{C2ED9412-7523-4768-A5CB-7670E67E2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2888"/>
              <a:ext cx="40" cy="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6" name="Oval 143">
              <a:extLst>
                <a:ext uri="{FF2B5EF4-FFF2-40B4-BE49-F238E27FC236}">
                  <a16:creationId xmlns:a16="http://schemas.microsoft.com/office/drawing/2014/main" id="{FBD002D0-0D68-4106-B06E-F11898CC6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2928"/>
              <a:ext cx="40" cy="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7" name="Line 144">
              <a:extLst>
                <a:ext uri="{FF2B5EF4-FFF2-40B4-BE49-F238E27FC236}">
                  <a16:creationId xmlns:a16="http://schemas.microsoft.com/office/drawing/2014/main" id="{279513DC-5AB8-4F29-93DA-8B73A33338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0" y="2736"/>
              <a:ext cx="192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8" name="Line 145">
              <a:extLst>
                <a:ext uri="{FF2B5EF4-FFF2-40B4-BE49-F238E27FC236}">
                  <a16:creationId xmlns:a16="http://schemas.microsoft.com/office/drawing/2014/main" id="{68A14423-3264-4B3C-9E61-82288378C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2736"/>
              <a:ext cx="4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9" name="Line 146">
              <a:extLst>
                <a:ext uri="{FF2B5EF4-FFF2-40B4-BE49-F238E27FC236}">
                  <a16:creationId xmlns:a16="http://schemas.microsoft.com/office/drawing/2014/main" id="{02215D26-66BE-44CC-B591-D6CEC69E8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0" y="2832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0" name="Oval 147">
              <a:extLst>
                <a:ext uri="{FF2B5EF4-FFF2-40B4-BE49-F238E27FC236}">
                  <a16:creationId xmlns:a16="http://schemas.microsoft.com/office/drawing/2014/main" id="{76F13820-A95E-4D53-89CD-0AECA7F0C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3080"/>
              <a:ext cx="39" cy="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1" name="Oval 148">
              <a:extLst>
                <a:ext uri="{FF2B5EF4-FFF2-40B4-BE49-F238E27FC236}">
                  <a16:creationId xmlns:a16="http://schemas.microsoft.com/office/drawing/2014/main" id="{5ACFD0B5-545C-47EC-9224-4C548100C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3072"/>
              <a:ext cx="36" cy="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2" name="Oval 149">
              <a:extLst>
                <a:ext uri="{FF2B5EF4-FFF2-40B4-BE49-F238E27FC236}">
                  <a16:creationId xmlns:a16="http://schemas.microsoft.com/office/drawing/2014/main" id="{60C725EF-80BD-41DF-AD73-D83EE973D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3080"/>
              <a:ext cx="36" cy="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3" name="Oval 150">
              <a:extLst>
                <a:ext uri="{FF2B5EF4-FFF2-40B4-BE49-F238E27FC236}">
                  <a16:creationId xmlns:a16="http://schemas.microsoft.com/office/drawing/2014/main" id="{6F630D13-AAE7-4DE9-84B3-9E3469678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3264"/>
              <a:ext cx="40" cy="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4" name="Oval 151">
              <a:extLst>
                <a:ext uri="{FF2B5EF4-FFF2-40B4-BE49-F238E27FC236}">
                  <a16:creationId xmlns:a16="http://schemas.microsoft.com/office/drawing/2014/main" id="{EE3341F5-67C5-4B57-B9C1-C84AFEF11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464"/>
              <a:ext cx="39" cy="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5" name="Oval 152">
              <a:extLst>
                <a:ext uri="{FF2B5EF4-FFF2-40B4-BE49-F238E27FC236}">
                  <a16:creationId xmlns:a16="http://schemas.microsoft.com/office/drawing/2014/main" id="{AE90858F-872D-4C81-8409-56787A9E6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3360"/>
              <a:ext cx="37" cy="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6" name="Line 153">
              <a:extLst>
                <a:ext uri="{FF2B5EF4-FFF2-40B4-BE49-F238E27FC236}">
                  <a16:creationId xmlns:a16="http://schemas.microsoft.com/office/drawing/2014/main" id="{5356D97D-034A-419F-B2A2-A6B78AD87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0" y="2928"/>
              <a:ext cx="96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7" name="Line 154">
              <a:extLst>
                <a:ext uri="{FF2B5EF4-FFF2-40B4-BE49-F238E27FC236}">
                  <a16:creationId xmlns:a16="http://schemas.microsoft.com/office/drawing/2014/main" id="{0F94680A-FDC2-4A81-A621-15BAE5675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6" y="2928"/>
              <a:ext cx="141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8" name="Line 155">
              <a:extLst>
                <a:ext uri="{FF2B5EF4-FFF2-40B4-BE49-F238E27FC236}">
                  <a16:creationId xmlns:a16="http://schemas.microsoft.com/office/drawing/2014/main" id="{EA275558-39CE-4764-9E7E-67A84BAD7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6" y="3072"/>
              <a:ext cx="240" cy="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9" name="Line 156">
              <a:extLst>
                <a:ext uri="{FF2B5EF4-FFF2-40B4-BE49-F238E27FC236}">
                  <a16:creationId xmlns:a16="http://schemas.microsoft.com/office/drawing/2014/main" id="{3B0A3941-D902-46B4-9B31-CDADB3FCD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6" y="2880"/>
              <a:ext cx="144" cy="2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0" name="Oval 157">
              <a:extLst>
                <a:ext uri="{FF2B5EF4-FFF2-40B4-BE49-F238E27FC236}">
                  <a16:creationId xmlns:a16="http://schemas.microsoft.com/office/drawing/2014/main" id="{E872D8CF-CD77-4EF7-B371-A5BE1BAC3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3264"/>
              <a:ext cx="40" cy="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1" name="Oval 158">
              <a:extLst>
                <a:ext uri="{FF2B5EF4-FFF2-40B4-BE49-F238E27FC236}">
                  <a16:creationId xmlns:a16="http://schemas.microsoft.com/office/drawing/2014/main" id="{D582D7A5-2B20-4A3C-8AE0-2A0A70E7B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56"/>
              <a:ext cx="36" cy="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2" name="Oval 159">
              <a:extLst>
                <a:ext uri="{FF2B5EF4-FFF2-40B4-BE49-F238E27FC236}">
                  <a16:creationId xmlns:a16="http://schemas.microsoft.com/office/drawing/2014/main" id="{ABF50E44-6CA2-4B2B-B8F9-9B179F05D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" y="2640"/>
              <a:ext cx="35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3" name="Oval 160">
              <a:extLst>
                <a:ext uri="{FF2B5EF4-FFF2-40B4-BE49-F238E27FC236}">
                  <a16:creationId xmlns:a16="http://schemas.microsoft.com/office/drawing/2014/main" id="{1D969575-1F78-46C4-8952-467BF58AE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072"/>
              <a:ext cx="37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" name="Oval 161">
              <a:extLst>
                <a:ext uri="{FF2B5EF4-FFF2-40B4-BE49-F238E27FC236}">
                  <a16:creationId xmlns:a16="http://schemas.microsoft.com/office/drawing/2014/main" id="{8EDDE24F-0536-4FC2-8460-522E47E65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552"/>
              <a:ext cx="39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5" name="Oval 162">
              <a:extLst>
                <a:ext uri="{FF2B5EF4-FFF2-40B4-BE49-F238E27FC236}">
                  <a16:creationId xmlns:a16="http://schemas.microsoft.com/office/drawing/2014/main" id="{7F74894F-79F4-48F1-A244-F9EDAEBFE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736"/>
              <a:ext cx="39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6" name="Oval 163">
              <a:extLst>
                <a:ext uri="{FF2B5EF4-FFF2-40B4-BE49-F238E27FC236}">
                  <a16:creationId xmlns:a16="http://schemas.microsoft.com/office/drawing/2014/main" id="{38B8C8D0-7262-4D5E-9801-F170D65A3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40" cy="39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7" name="Oval 164">
              <a:extLst>
                <a:ext uri="{FF2B5EF4-FFF2-40B4-BE49-F238E27FC236}">
                  <a16:creationId xmlns:a16="http://schemas.microsoft.com/office/drawing/2014/main" id="{19C63800-4110-4653-9123-8C8F8157E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02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8" name="Oval 165">
              <a:extLst>
                <a:ext uri="{FF2B5EF4-FFF2-40B4-BE49-F238E27FC236}">
                  <a16:creationId xmlns:a16="http://schemas.microsoft.com/office/drawing/2014/main" id="{FDF7D441-F72C-40E0-8E2A-683B1F328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3168"/>
              <a:ext cx="39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9" name="Oval 166">
              <a:extLst>
                <a:ext uri="{FF2B5EF4-FFF2-40B4-BE49-F238E27FC236}">
                  <a16:creationId xmlns:a16="http://schemas.microsoft.com/office/drawing/2014/main" id="{A84D51BE-51B9-4BD5-B06B-690B9F8ED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7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0" name="Oval 167">
              <a:extLst>
                <a:ext uri="{FF2B5EF4-FFF2-40B4-BE49-F238E27FC236}">
                  <a16:creationId xmlns:a16="http://schemas.microsoft.com/office/drawing/2014/main" id="{3F0E3F87-7C17-40CC-B917-1961844A9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3264"/>
              <a:ext cx="38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1" name="Line 168">
              <a:extLst>
                <a:ext uri="{FF2B5EF4-FFF2-40B4-BE49-F238E27FC236}">
                  <a16:creationId xmlns:a16="http://schemas.microsoft.com/office/drawing/2014/main" id="{C1D5B475-4828-4511-AD7B-A14F7E53C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640"/>
              <a:ext cx="24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2" name="Line 169">
              <a:extLst>
                <a:ext uri="{FF2B5EF4-FFF2-40B4-BE49-F238E27FC236}">
                  <a16:creationId xmlns:a16="http://schemas.microsoft.com/office/drawing/2014/main" id="{048C4582-4E6F-4F28-934C-B6F034C88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592"/>
              <a:ext cx="96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3" name="Line 170">
              <a:extLst>
                <a:ext uri="{FF2B5EF4-FFF2-40B4-BE49-F238E27FC236}">
                  <a16:creationId xmlns:a16="http://schemas.microsoft.com/office/drawing/2014/main" id="{9E5F9F64-03E0-411F-8E2B-A90BFFA07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640"/>
              <a:ext cx="96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4" name="Line 171">
              <a:extLst>
                <a:ext uri="{FF2B5EF4-FFF2-40B4-BE49-F238E27FC236}">
                  <a16:creationId xmlns:a16="http://schemas.microsoft.com/office/drawing/2014/main" id="{E14E77ED-A2EB-4AA7-B5AE-9EB33D6B6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640"/>
              <a:ext cx="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5" name="Line 172">
              <a:extLst>
                <a:ext uri="{FF2B5EF4-FFF2-40B4-BE49-F238E27FC236}">
                  <a16:creationId xmlns:a16="http://schemas.microsoft.com/office/drawing/2014/main" id="{A262E6F4-04F4-44CB-8369-C6AFCF7B1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736"/>
              <a:ext cx="96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6" name="Line 173">
              <a:extLst>
                <a:ext uri="{FF2B5EF4-FFF2-40B4-BE49-F238E27FC236}">
                  <a16:creationId xmlns:a16="http://schemas.microsoft.com/office/drawing/2014/main" id="{77EC4949-AC32-4384-A12A-5196DEC35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024"/>
              <a:ext cx="48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7" name="Line 174">
              <a:extLst>
                <a:ext uri="{FF2B5EF4-FFF2-40B4-BE49-F238E27FC236}">
                  <a16:creationId xmlns:a16="http://schemas.microsoft.com/office/drawing/2014/main" id="{D92927C8-A02F-4E18-BFF5-8F6B34B6D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9" y="3168"/>
              <a:ext cx="47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8" name="Line 175">
              <a:extLst>
                <a:ext uri="{FF2B5EF4-FFF2-40B4-BE49-F238E27FC236}">
                  <a16:creationId xmlns:a16="http://schemas.microsoft.com/office/drawing/2014/main" id="{8E703E99-BDCE-4444-BD6D-CE398F838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3216"/>
              <a:ext cx="48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9" name="Oval 176">
              <a:extLst>
                <a:ext uri="{FF2B5EF4-FFF2-40B4-BE49-F238E27FC236}">
                  <a16:creationId xmlns:a16="http://schemas.microsoft.com/office/drawing/2014/main" id="{E6AB51C2-2882-4837-9426-609519F1D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3080"/>
              <a:ext cx="38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0" name="Oval 177">
              <a:extLst>
                <a:ext uri="{FF2B5EF4-FFF2-40B4-BE49-F238E27FC236}">
                  <a16:creationId xmlns:a16="http://schemas.microsoft.com/office/drawing/2014/main" id="{45D3A4F6-F0FF-47F0-A73C-C41CD17F3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3128"/>
              <a:ext cx="35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1" name="Oval 178">
              <a:extLst>
                <a:ext uri="{FF2B5EF4-FFF2-40B4-BE49-F238E27FC236}">
                  <a16:creationId xmlns:a16="http://schemas.microsoft.com/office/drawing/2014/main" id="{9D736989-C683-42D9-9E10-533E51198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52"/>
              <a:ext cx="36" cy="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2" name="Oval 179">
              <a:extLst>
                <a:ext uri="{FF2B5EF4-FFF2-40B4-BE49-F238E27FC236}">
                  <a16:creationId xmlns:a16="http://schemas.microsoft.com/office/drawing/2014/main" id="{B158FB99-F988-4478-97DA-45A250316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648"/>
              <a:ext cx="37" cy="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3" name="Oval 180">
              <a:extLst>
                <a:ext uri="{FF2B5EF4-FFF2-40B4-BE49-F238E27FC236}">
                  <a16:creationId xmlns:a16="http://schemas.microsoft.com/office/drawing/2014/main" id="{943EDC37-0735-4F85-9784-816D5086A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96"/>
              <a:ext cx="40" cy="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4" name="Oval 181">
              <a:extLst>
                <a:ext uri="{FF2B5EF4-FFF2-40B4-BE49-F238E27FC236}">
                  <a16:creationId xmlns:a16="http://schemas.microsoft.com/office/drawing/2014/main" id="{626F1914-048D-47B8-ABD0-9149C0C1E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36" cy="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5" name="Oval 182">
              <a:extLst>
                <a:ext uri="{FF2B5EF4-FFF2-40B4-BE49-F238E27FC236}">
                  <a16:creationId xmlns:a16="http://schemas.microsoft.com/office/drawing/2014/main" id="{3EABAC44-581B-4DFF-ABBC-D10A04AA9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2976"/>
              <a:ext cx="36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6" name="Oval 183">
              <a:extLst>
                <a:ext uri="{FF2B5EF4-FFF2-40B4-BE49-F238E27FC236}">
                  <a16:creationId xmlns:a16="http://schemas.microsoft.com/office/drawing/2014/main" id="{8B5B19B1-75F4-4F46-8660-788902748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944"/>
              <a:ext cx="37" cy="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7" name="Oval 184">
              <a:extLst>
                <a:ext uri="{FF2B5EF4-FFF2-40B4-BE49-F238E27FC236}">
                  <a16:creationId xmlns:a16="http://schemas.microsoft.com/office/drawing/2014/main" id="{27C6890B-792E-4BCE-BF0C-9AE6E08D1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3888"/>
              <a:ext cx="40" cy="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8" name="Oval 185">
              <a:extLst>
                <a:ext uri="{FF2B5EF4-FFF2-40B4-BE49-F238E27FC236}">
                  <a16:creationId xmlns:a16="http://schemas.microsoft.com/office/drawing/2014/main" id="{6D646207-DD96-4953-856B-6EB64D0BC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984"/>
              <a:ext cx="40" cy="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9" name="Line 186">
              <a:extLst>
                <a:ext uri="{FF2B5EF4-FFF2-40B4-BE49-F238E27FC236}">
                  <a16:creationId xmlns:a16="http://schemas.microsoft.com/office/drawing/2014/main" id="{77237458-2B12-4684-B682-64EE76A54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120"/>
              <a:ext cx="144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0" name="Line 187">
              <a:extLst>
                <a:ext uri="{FF2B5EF4-FFF2-40B4-BE49-F238E27FC236}">
                  <a16:creationId xmlns:a16="http://schemas.microsoft.com/office/drawing/2014/main" id="{70DA29D5-5772-4578-86E3-237F08A67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76"/>
              <a:ext cx="48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1" name="Line 188">
              <a:extLst>
                <a:ext uri="{FF2B5EF4-FFF2-40B4-BE49-F238E27FC236}">
                  <a16:creationId xmlns:a16="http://schemas.microsoft.com/office/drawing/2014/main" id="{4D46F78C-B55B-43FD-B5ED-9BCA7F83F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736"/>
              <a:ext cx="288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2" name="Line 189">
              <a:extLst>
                <a:ext uri="{FF2B5EF4-FFF2-40B4-BE49-F238E27FC236}">
                  <a16:creationId xmlns:a16="http://schemas.microsoft.com/office/drawing/2014/main" id="{70C449B2-5AAC-4448-99F3-0776A9936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84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3" name="Line 190">
              <a:extLst>
                <a:ext uri="{FF2B5EF4-FFF2-40B4-BE49-F238E27FC236}">
                  <a16:creationId xmlns:a16="http://schemas.microsoft.com/office/drawing/2014/main" id="{BA163E25-141E-4B68-AD15-E94D5A8C8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696"/>
              <a:ext cx="142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4" name="Line 191">
              <a:extLst>
                <a:ext uri="{FF2B5EF4-FFF2-40B4-BE49-F238E27FC236}">
                  <a16:creationId xmlns:a16="http://schemas.microsoft.com/office/drawing/2014/main" id="{D9D78890-78E6-4081-90A8-DEE3A66EF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3648"/>
              <a:ext cx="48" cy="24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5" name="Line 192">
              <a:extLst>
                <a:ext uri="{FF2B5EF4-FFF2-40B4-BE49-F238E27FC236}">
                  <a16:creationId xmlns:a16="http://schemas.microsoft.com/office/drawing/2014/main" id="{4BC4854B-EB69-4CB2-8940-C156246B9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648"/>
              <a:ext cx="48" cy="19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6" name="Line 193">
              <a:extLst>
                <a:ext uri="{FF2B5EF4-FFF2-40B4-BE49-F238E27FC236}">
                  <a16:creationId xmlns:a16="http://schemas.microsoft.com/office/drawing/2014/main" id="{1C37BE46-7536-4EDB-9B4A-638387A8A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3696"/>
              <a:ext cx="94" cy="19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7" name="Line 194">
              <a:extLst>
                <a:ext uri="{FF2B5EF4-FFF2-40B4-BE49-F238E27FC236}">
                  <a16:creationId xmlns:a16="http://schemas.microsoft.com/office/drawing/2014/main" id="{A7711F7D-0EA8-43BE-ACCC-4125B7F74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888"/>
              <a:ext cx="96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8" name="Line 195">
              <a:extLst>
                <a:ext uri="{FF2B5EF4-FFF2-40B4-BE49-F238E27FC236}">
                  <a16:creationId xmlns:a16="http://schemas.microsoft.com/office/drawing/2014/main" id="{A9599976-00B1-42DB-ADFF-6E577F233F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3888"/>
              <a:ext cx="48" cy="9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9" name="Line 196">
              <a:extLst>
                <a:ext uri="{FF2B5EF4-FFF2-40B4-BE49-F238E27FC236}">
                  <a16:creationId xmlns:a16="http://schemas.microsoft.com/office/drawing/2014/main" id="{DC19BC2F-5822-4B84-8A5F-1CEFDD4DA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840"/>
              <a:ext cx="96" cy="144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0" name="Line 197">
              <a:extLst>
                <a:ext uri="{FF2B5EF4-FFF2-40B4-BE49-F238E27FC236}">
                  <a16:creationId xmlns:a16="http://schemas.microsoft.com/office/drawing/2014/main" id="{DDB966AF-C464-4069-9252-0BFCBF118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984"/>
              <a:ext cx="144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1" name="Line 198">
              <a:extLst>
                <a:ext uri="{FF2B5EF4-FFF2-40B4-BE49-F238E27FC236}">
                  <a16:creationId xmlns:a16="http://schemas.microsoft.com/office/drawing/2014/main" id="{F0E8451B-4106-43F0-B2BF-CBA54ACFB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0" y="2880"/>
              <a:ext cx="4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2" name="Line 199">
              <a:extLst>
                <a:ext uri="{FF2B5EF4-FFF2-40B4-BE49-F238E27FC236}">
                  <a16:creationId xmlns:a16="http://schemas.microsoft.com/office/drawing/2014/main" id="{089451A3-2D94-40B5-9DCD-67C37F1AF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7" y="3120"/>
              <a:ext cx="191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3" name="Line 200">
              <a:extLst>
                <a:ext uri="{FF2B5EF4-FFF2-40B4-BE49-F238E27FC236}">
                  <a16:creationId xmlns:a16="http://schemas.microsoft.com/office/drawing/2014/main" id="{50C2A809-366D-4EF3-BD61-F4A07F240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" y="3120"/>
              <a:ext cx="95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4" name="Line 201">
              <a:extLst>
                <a:ext uri="{FF2B5EF4-FFF2-40B4-BE49-F238E27FC236}">
                  <a16:creationId xmlns:a16="http://schemas.microsoft.com/office/drawing/2014/main" id="{7F0D42D9-A25E-44AB-B66C-631EC2B54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" y="3360"/>
              <a:ext cx="19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5" name="Line 202">
              <a:extLst>
                <a:ext uri="{FF2B5EF4-FFF2-40B4-BE49-F238E27FC236}">
                  <a16:creationId xmlns:a16="http://schemas.microsoft.com/office/drawing/2014/main" id="{E2DEFDCB-BA73-4A2B-83CA-0E72EE53E2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4" y="3311"/>
              <a:ext cx="144" cy="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6" name="Line 203">
              <a:extLst>
                <a:ext uri="{FF2B5EF4-FFF2-40B4-BE49-F238E27FC236}">
                  <a16:creationId xmlns:a16="http://schemas.microsoft.com/office/drawing/2014/main" id="{4B9AC276-C32A-420F-BC4C-46DFD53F9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6" y="3120"/>
              <a:ext cx="96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7" name="Line 204">
              <a:extLst>
                <a:ext uri="{FF2B5EF4-FFF2-40B4-BE49-F238E27FC236}">
                  <a16:creationId xmlns:a16="http://schemas.microsoft.com/office/drawing/2014/main" id="{26F6F8B9-77C2-4B59-8A37-15B7C3DFD5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92" y="3120"/>
              <a:ext cx="96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8" name="Line 205">
              <a:extLst>
                <a:ext uri="{FF2B5EF4-FFF2-40B4-BE49-F238E27FC236}">
                  <a16:creationId xmlns:a16="http://schemas.microsoft.com/office/drawing/2014/main" id="{3008AEF2-43AA-462C-A379-6041008E2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3311"/>
              <a:ext cx="0" cy="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9" name="Line 206">
              <a:extLst>
                <a:ext uri="{FF2B5EF4-FFF2-40B4-BE49-F238E27FC236}">
                  <a16:creationId xmlns:a16="http://schemas.microsoft.com/office/drawing/2014/main" id="{6C7C97CB-2C8D-4A40-B398-5CF1F6CEA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3504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0" name="Line 207">
              <a:extLst>
                <a:ext uri="{FF2B5EF4-FFF2-40B4-BE49-F238E27FC236}">
                  <a16:creationId xmlns:a16="http://schemas.microsoft.com/office/drawing/2014/main" id="{A616963F-2123-4309-A9D9-1408DD2AD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2" y="3408"/>
              <a:ext cx="191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1" name="Line 208">
              <a:extLst>
                <a:ext uri="{FF2B5EF4-FFF2-40B4-BE49-F238E27FC236}">
                  <a16:creationId xmlns:a16="http://schemas.microsoft.com/office/drawing/2014/main" id="{86CD50A9-A2DB-4F8B-BCFB-7411B35D7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888"/>
              <a:ext cx="96" cy="9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2" name="Line 209">
              <a:extLst>
                <a:ext uri="{FF2B5EF4-FFF2-40B4-BE49-F238E27FC236}">
                  <a16:creationId xmlns:a16="http://schemas.microsoft.com/office/drawing/2014/main" id="{C829467E-69A6-48D9-BC33-E55FCF455D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120"/>
              <a:ext cx="336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3" name="Line 210">
              <a:extLst>
                <a:ext uri="{FF2B5EF4-FFF2-40B4-BE49-F238E27FC236}">
                  <a16:creationId xmlns:a16="http://schemas.microsoft.com/office/drawing/2014/main" id="{CE33FBE7-C63A-4EA7-AED4-FAA5F492E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3264"/>
              <a:ext cx="24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4" name="Line 211">
              <a:extLst>
                <a:ext uri="{FF2B5EF4-FFF2-40B4-BE49-F238E27FC236}">
                  <a16:creationId xmlns:a16="http://schemas.microsoft.com/office/drawing/2014/main" id="{8D03A00D-D332-4F9C-8523-913F8C148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784"/>
              <a:ext cx="144" cy="23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5" name="AutoShape 212">
              <a:extLst>
                <a:ext uri="{FF2B5EF4-FFF2-40B4-BE49-F238E27FC236}">
                  <a16:creationId xmlns:a16="http://schemas.microsoft.com/office/drawing/2014/main" id="{81ED0894-47B2-4F2E-8E50-D9EEDB030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152"/>
              <a:ext cx="432" cy="672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6" name="Line 213">
              <a:extLst>
                <a:ext uri="{FF2B5EF4-FFF2-40B4-BE49-F238E27FC236}">
                  <a16:creationId xmlns:a16="http://schemas.microsoft.com/office/drawing/2014/main" id="{81001181-2423-4D65-A830-81E266A0B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488"/>
              <a:ext cx="6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7" name="Text Box 214">
              <a:extLst>
                <a:ext uri="{FF2B5EF4-FFF2-40B4-BE49-F238E27FC236}">
                  <a16:creationId xmlns:a16="http://schemas.microsoft.com/office/drawing/2014/main" id="{C3DED89B-4970-4DD3-B190-79DDBB1E3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960"/>
              <a:ext cx="11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b="1">
                  <a:effectLst/>
                  <a:latin typeface="Times New Roman" panose="02020603050405020304" pitchFamily="18" charset="0"/>
                </a:rPr>
                <a:t>Construct</a:t>
              </a:r>
            </a:p>
            <a:p>
              <a:pPr algn="l">
                <a:buClrTx/>
                <a:buSzTx/>
                <a:buFontTx/>
                <a:buNone/>
              </a:pPr>
              <a:r>
                <a:rPr lang="en-US" altLang="zh-CN" b="1">
                  <a:effectLst/>
                  <a:latin typeface="Times New Roman" panose="02020603050405020304" pitchFamily="18" charset="0"/>
                </a:rPr>
                <a:t>Sparse Graph</a:t>
              </a:r>
            </a:p>
          </p:txBody>
        </p:sp>
        <p:sp>
          <p:nvSpPr>
            <p:cNvPr id="208" name="Line 215">
              <a:extLst>
                <a:ext uri="{FF2B5EF4-FFF2-40B4-BE49-F238E27FC236}">
                  <a16:creationId xmlns:a16="http://schemas.microsoft.com/office/drawing/2014/main" id="{4B0374C7-BF66-47AC-857D-C94ADE20E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35"/>
              <a:ext cx="6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9" name="Text Box 216">
              <a:extLst>
                <a:ext uri="{FF2B5EF4-FFF2-40B4-BE49-F238E27FC236}">
                  <a16:creationId xmlns:a16="http://schemas.microsoft.com/office/drawing/2014/main" id="{4C512923-05B5-494C-A658-FBC3E82A2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152"/>
              <a:ext cx="1105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b="1">
                  <a:effectLst/>
                  <a:latin typeface="Times New Roman" panose="02020603050405020304" pitchFamily="18" charset="0"/>
                </a:rPr>
                <a:t>Partition the Graph</a:t>
              </a:r>
            </a:p>
          </p:txBody>
        </p:sp>
        <p:sp>
          <p:nvSpPr>
            <p:cNvPr id="210" name="Line 217">
              <a:extLst>
                <a:ext uri="{FF2B5EF4-FFF2-40B4-BE49-F238E27FC236}">
                  <a16:creationId xmlns:a16="http://schemas.microsoft.com/office/drawing/2014/main" id="{7BEEC943-ACE7-48B8-A77F-CF8CD5C28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1" y="1430"/>
              <a:ext cx="144" cy="4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1" name="Line 218">
              <a:extLst>
                <a:ext uri="{FF2B5EF4-FFF2-40B4-BE49-F238E27FC236}">
                  <a16:creationId xmlns:a16="http://schemas.microsoft.com/office/drawing/2014/main" id="{0F09A4DB-BFCD-4BE0-B6E4-28D8CF347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" y="1478"/>
              <a:ext cx="144" cy="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2" name="Text Box 219">
              <a:extLst>
                <a:ext uri="{FF2B5EF4-FFF2-40B4-BE49-F238E27FC236}">
                  <a16:creationId xmlns:a16="http://schemas.microsoft.com/office/drawing/2014/main" id="{1DE6B4C6-0BC4-44E1-8454-29D296EB4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688"/>
              <a:ext cx="110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b="1">
                  <a:effectLst/>
                  <a:latin typeface="Times New Roman" panose="02020603050405020304" pitchFamily="18" charset="0"/>
                </a:rPr>
                <a:t>Merge Partition</a:t>
              </a:r>
            </a:p>
          </p:txBody>
        </p:sp>
        <p:sp>
          <p:nvSpPr>
            <p:cNvPr id="213" name="Line 220">
              <a:extLst>
                <a:ext uri="{FF2B5EF4-FFF2-40B4-BE49-F238E27FC236}">
                  <a16:creationId xmlns:a16="http://schemas.microsoft.com/office/drawing/2014/main" id="{406BEC2C-253E-4651-901B-2B83F6F9E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53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4" name="Line 221">
              <a:extLst>
                <a:ext uri="{FF2B5EF4-FFF2-40B4-BE49-F238E27FC236}">
                  <a16:creationId xmlns:a16="http://schemas.microsoft.com/office/drawing/2014/main" id="{9FB22D28-6B9E-4AD9-95D0-F9F145F8B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1535"/>
              <a:ext cx="0" cy="1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5" name="Line 222">
              <a:extLst>
                <a:ext uri="{FF2B5EF4-FFF2-40B4-BE49-F238E27FC236}">
                  <a16:creationId xmlns:a16="http://schemas.microsoft.com/office/drawing/2014/main" id="{6E4A0DF0-ED5A-4CFB-B84D-1B915519DA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92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" name="Text Box 223">
              <a:extLst>
                <a:ext uri="{FF2B5EF4-FFF2-40B4-BE49-F238E27FC236}">
                  <a16:creationId xmlns:a16="http://schemas.microsoft.com/office/drawing/2014/main" id="{7DD733F3-A4AB-4BF2-BA81-3AB017E08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24"/>
              <a:ext cx="110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b="1">
                  <a:effectLst/>
                  <a:latin typeface="Times New Roman" panose="02020603050405020304" pitchFamily="18" charset="0"/>
                </a:rPr>
                <a:t>Final Clusters</a:t>
              </a:r>
            </a:p>
          </p:txBody>
        </p:sp>
        <p:sp>
          <p:nvSpPr>
            <p:cNvPr id="217" name="Line 224">
              <a:extLst>
                <a:ext uri="{FF2B5EF4-FFF2-40B4-BE49-F238E27FC236}">
                  <a16:creationId xmlns:a16="http://schemas.microsoft.com/office/drawing/2014/main" id="{EF31D906-23A7-4A86-B446-422A6B3CA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104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8" name="Text Box 225">
              <a:extLst>
                <a:ext uri="{FF2B5EF4-FFF2-40B4-BE49-F238E27FC236}">
                  <a16:creationId xmlns:a16="http://schemas.microsoft.com/office/drawing/2014/main" id="{5D0856BD-ABC0-4518-AC8E-7C469B87B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20"/>
              <a:ext cx="65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b="1">
                  <a:effectLst/>
                  <a:latin typeface="Times New Roman" panose="02020603050405020304" pitchFamily="18" charset="0"/>
                </a:rPr>
                <a:t>Data Set</a:t>
              </a:r>
            </a:p>
          </p:txBody>
        </p:sp>
        <p:sp>
          <p:nvSpPr>
            <p:cNvPr id="219" name="Line 226">
              <a:extLst>
                <a:ext uri="{FF2B5EF4-FFF2-40B4-BE49-F238E27FC236}">
                  <a16:creationId xmlns:a16="http://schemas.microsoft.com/office/drawing/2014/main" id="{539AB5C0-8B35-4F95-9BE3-6D1723E2B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2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0" name="Line 227">
              <a:extLst>
                <a:ext uri="{FF2B5EF4-FFF2-40B4-BE49-F238E27FC236}">
                  <a16:creationId xmlns:a16="http://schemas.microsoft.com/office/drawing/2014/main" id="{B05D6D38-645B-43C2-B9AC-39F8E0CF5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48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1" name="Line 228">
              <a:extLst>
                <a:ext uri="{FF2B5EF4-FFF2-40B4-BE49-F238E27FC236}">
                  <a16:creationId xmlns:a16="http://schemas.microsoft.com/office/drawing/2014/main" id="{5647DCBC-A75A-4B6F-8215-B1A9F7EE8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296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2" name="Line 229">
              <a:extLst>
                <a:ext uri="{FF2B5EF4-FFF2-40B4-BE49-F238E27FC236}">
                  <a16:creationId xmlns:a16="http://schemas.microsoft.com/office/drawing/2014/main" id="{C85BECF5-F61E-4600-9F05-1CDC3E710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7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3" name="Line 230">
              <a:extLst>
                <a:ext uri="{FF2B5EF4-FFF2-40B4-BE49-F238E27FC236}">
                  <a16:creationId xmlns:a16="http://schemas.microsoft.com/office/drawing/2014/main" id="{07461408-5CA1-43A3-B010-934E7CFB4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584"/>
              <a:ext cx="95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4" name="Line 231">
              <a:extLst>
                <a:ext uri="{FF2B5EF4-FFF2-40B4-BE49-F238E27FC236}">
                  <a16:creationId xmlns:a16="http://schemas.microsoft.com/office/drawing/2014/main" id="{B7450754-68C8-4377-92F5-E8EDA9557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9" y="1535"/>
              <a:ext cx="47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5" name="Line 232">
              <a:extLst>
                <a:ext uri="{FF2B5EF4-FFF2-40B4-BE49-F238E27FC236}">
                  <a16:creationId xmlns:a16="http://schemas.microsoft.com/office/drawing/2014/main" id="{C48F0D39-234C-4DCA-A8C6-FA592BCC9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9" y="1680"/>
              <a:ext cx="93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6" name="Line 233">
              <a:extLst>
                <a:ext uri="{FF2B5EF4-FFF2-40B4-BE49-F238E27FC236}">
                  <a16:creationId xmlns:a16="http://schemas.microsoft.com/office/drawing/2014/main" id="{9B1C8EF3-4CA0-4F5D-A460-34AD7C42C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5"/>
              <a:ext cx="48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7" name="Line 234">
              <a:extLst>
                <a:ext uri="{FF2B5EF4-FFF2-40B4-BE49-F238E27FC236}">
                  <a16:creationId xmlns:a16="http://schemas.microsoft.com/office/drawing/2014/main" id="{2C992ACD-2DF0-4E20-ABE7-9BFCECED3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728"/>
              <a:ext cx="96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8" name="Line 235">
              <a:extLst>
                <a:ext uri="{FF2B5EF4-FFF2-40B4-BE49-F238E27FC236}">
                  <a16:creationId xmlns:a16="http://schemas.microsoft.com/office/drawing/2014/main" id="{9D4E186D-E908-4F9F-91FD-2C0C2C76E2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1776"/>
              <a:ext cx="9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9" name="Line 236">
              <a:extLst>
                <a:ext uri="{FF2B5EF4-FFF2-40B4-BE49-F238E27FC236}">
                  <a16:creationId xmlns:a16="http://schemas.microsoft.com/office/drawing/2014/main" id="{4212B10A-C43B-42A1-A939-327990CEC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064"/>
              <a:ext cx="96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0" name="Line 237">
              <a:extLst>
                <a:ext uri="{FF2B5EF4-FFF2-40B4-BE49-F238E27FC236}">
                  <a16:creationId xmlns:a16="http://schemas.microsoft.com/office/drawing/2014/main" id="{7CF1CEDF-EAA4-4B06-A173-BD663750B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064"/>
              <a:ext cx="47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1" name="Line 238">
              <a:extLst>
                <a:ext uri="{FF2B5EF4-FFF2-40B4-BE49-F238E27FC236}">
                  <a16:creationId xmlns:a16="http://schemas.microsoft.com/office/drawing/2014/main" id="{236C2B8A-D30D-4BA1-A742-E0C7EF6F5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40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2" name="Line 239">
              <a:extLst>
                <a:ext uri="{FF2B5EF4-FFF2-40B4-BE49-F238E27FC236}">
                  <a16:creationId xmlns:a16="http://schemas.microsoft.com/office/drawing/2014/main" id="{D759FFBA-79CF-4082-B30A-9429D6DCB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40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3" name="Line 240">
              <a:extLst>
                <a:ext uri="{FF2B5EF4-FFF2-40B4-BE49-F238E27FC236}">
                  <a16:creationId xmlns:a16="http://schemas.microsoft.com/office/drawing/2014/main" id="{0EDC24FB-2969-4657-A965-BA8BB717D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008"/>
              <a:ext cx="0" cy="137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4" name="Line 241">
              <a:extLst>
                <a:ext uri="{FF2B5EF4-FFF2-40B4-BE49-F238E27FC236}">
                  <a16:creationId xmlns:a16="http://schemas.microsoft.com/office/drawing/2014/main" id="{124A0585-0959-4334-A94D-20AAA6AD5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440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5" name="Line 242">
              <a:extLst>
                <a:ext uri="{FF2B5EF4-FFF2-40B4-BE49-F238E27FC236}">
                  <a16:creationId xmlns:a16="http://schemas.microsoft.com/office/drawing/2014/main" id="{77DA814C-C227-481D-AB60-F82AE9312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440"/>
              <a:ext cx="4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6" name="Line 243">
              <a:extLst>
                <a:ext uri="{FF2B5EF4-FFF2-40B4-BE49-F238E27FC236}">
                  <a16:creationId xmlns:a16="http://schemas.microsoft.com/office/drawing/2014/main" id="{2DDA0759-F092-4C8D-AB29-0701302BEA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3" y="1344"/>
              <a:ext cx="9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7" name="Line 244">
              <a:extLst>
                <a:ext uri="{FF2B5EF4-FFF2-40B4-BE49-F238E27FC236}">
                  <a16:creationId xmlns:a16="http://schemas.microsoft.com/office/drawing/2014/main" id="{3ECB979E-FB51-4ADB-A48C-5619D82A4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872"/>
              <a:ext cx="47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8" name="Line 245">
              <a:extLst>
                <a:ext uri="{FF2B5EF4-FFF2-40B4-BE49-F238E27FC236}">
                  <a16:creationId xmlns:a16="http://schemas.microsoft.com/office/drawing/2014/main" id="{1B1E49A3-8523-4E3A-9E83-2DC66BF3B9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1872"/>
              <a:ext cx="48" cy="144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9" name="Line 246">
              <a:extLst>
                <a:ext uri="{FF2B5EF4-FFF2-40B4-BE49-F238E27FC236}">
                  <a16:creationId xmlns:a16="http://schemas.microsoft.com/office/drawing/2014/main" id="{2581FF7A-9F80-4C69-A28B-13202A10C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016"/>
              <a:ext cx="143" cy="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0" name="Line 247">
              <a:extLst>
                <a:ext uri="{FF2B5EF4-FFF2-40B4-BE49-F238E27FC236}">
                  <a16:creationId xmlns:a16="http://schemas.microsoft.com/office/drawing/2014/main" id="{B266F524-ECDC-4505-A4ED-24C6218B1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872"/>
              <a:ext cx="95" cy="144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1" name="Line 248">
              <a:extLst>
                <a:ext uri="{FF2B5EF4-FFF2-40B4-BE49-F238E27FC236}">
                  <a16:creationId xmlns:a16="http://schemas.microsoft.com/office/drawing/2014/main" id="{4714C622-AEAA-4006-A53A-535E1072C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208"/>
              <a:ext cx="96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2" name="Line 249">
              <a:extLst>
                <a:ext uri="{FF2B5EF4-FFF2-40B4-BE49-F238E27FC236}">
                  <a16:creationId xmlns:a16="http://schemas.microsoft.com/office/drawing/2014/main" id="{434B3CE8-1709-4A2D-A678-7B50DC26A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304"/>
              <a:ext cx="96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3" name="Line 250">
              <a:extLst>
                <a:ext uri="{FF2B5EF4-FFF2-40B4-BE49-F238E27FC236}">
                  <a16:creationId xmlns:a16="http://schemas.microsoft.com/office/drawing/2014/main" id="{2383EDB0-2E4C-46FF-9102-AAD675CAD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208"/>
              <a:ext cx="48" cy="96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4" name="Line 251">
              <a:extLst>
                <a:ext uri="{FF2B5EF4-FFF2-40B4-BE49-F238E27FC236}">
                  <a16:creationId xmlns:a16="http://schemas.microsoft.com/office/drawing/2014/main" id="{6D303224-E519-4E61-9CE7-AA4903C09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92"/>
              <a:ext cx="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5" name="Line 252">
              <a:extLst>
                <a:ext uri="{FF2B5EF4-FFF2-40B4-BE49-F238E27FC236}">
                  <a16:creationId xmlns:a16="http://schemas.microsoft.com/office/drawing/2014/main" id="{696E8823-BC60-4D01-BE9D-CAA943B64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024"/>
              <a:ext cx="94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6" name="Line 253">
              <a:extLst>
                <a:ext uri="{FF2B5EF4-FFF2-40B4-BE49-F238E27FC236}">
                  <a16:creationId xmlns:a16="http://schemas.microsoft.com/office/drawing/2014/main" id="{19238B3D-8F92-4993-8531-DD6088605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9" y="3168"/>
              <a:ext cx="95" cy="4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7" name="Line 254">
              <a:extLst>
                <a:ext uri="{FF2B5EF4-FFF2-40B4-BE49-F238E27FC236}">
                  <a16:creationId xmlns:a16="http://schemas.microsoft.com/office/drawing/2014/main" id="{F2A56184-FD58-46EC-AF72-CEBB415C6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072"/>
              <a:ext cx="96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8" name="Line 255">
              <a:extLst>
                <a:ext uri="{FF2B5EF4-FFF2-40B4-BE49-F238E27FC236}">
                  <a16:creationId xmlns:a16="http://schemas.microsoft.com/office/drawing/2014/main" id="{E9542E27-9CF9-4E48-8D0C-7B5645CE35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9" y="3072"/>
              <a:ext cx="47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9" name="Line 256">
              <a:extLst>
                <a:ext uri="{FF2B5EF4-FFF2-40B4-BE49-F238E27FC236}">
                  <a16:creationId xmlns:a16="http://schemas.microsoft.com/office/drawing/2014/main" id="{9CF6CE8B-2F9D-4213-B98E-7C3D1B464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311"/>
              <a:ext cx="0" cy="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0" name="Line 257">
              <a:extLst>
                <a:ext uri="{FF2B5EF4-FFF2-40B4-BE49-F238E27FC236}">
                  <a16:creationId xmlns:a16="http://schemas.microsoft.com/office/drawing/2014/main" id="{B5BB3B39-8867-4363-8672-383591D67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" y="2208"/>
              <a:ext cx="48" cy="96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1" name="Line 258">
              <a:extLst>
                <a:ext uri="{FF2B5EF4-FFF2-40B4-BE49-F238E27FC236}">
                  <a16:creationId xmlns:a16="http://schemas.microsoft.com/office/drawing/2014/main" id="{A1385C98-BF0D-443A-881F-4AD3BECA6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2976"/>
              <a:ext cx="96" cy="1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2" name="Line 259">
              <a:extLst>
                <a:ext uri="{FF2B5EF4-FFF2-40B4-BE49-F238E27FC236}">
                  <a16:creationId xmlns:a16="http://schemas.microsoft.com/office/drawing/2014/main" id="{B3E67963-09C5-4E37-9209-FDB19A357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552"/>
              <a:ext cx="48" cy="144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3" name="Line 260">
              <a:extLst>
                <a:ext uri="{FF2B5EF4-FFF2-40B4-BE49-F238E27FC236}">
                  <a16:creationId xmlns:a16="http://schemas.microsoft.com/office/drawing/2014/main" id="{2B03D119-B259-4CF3-8DF7-75171330C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552"/>
              <a:ext cx="94" cy="144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4" name="Line 261">
              <a:extLst>
                <a:ext uri="{FF2B5EF4-FFF2-40B4-BE49-F238E27FC236}">
                  <a16:creationId xmlns:a16="http://schemas.microsoft.com/office/drawing/2014/main" id="{9A746EF8-E261-4F83-B6B2-CA5D5F0032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1535"/>
              <a:ext cx="94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5" name="Line 262">
              <a:extLst>
                <a:ext uri="{FF2B5EF4-FFF2-40B4-BE49-F238E27FC236}">
                  <a16:creationId xmlns:a16="http://schemas.microsoft.com/office/drawing/2014/main" id="{FE768F4C-4F79-453E-8A56-855E22C743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48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6" name="Line 263">
              <a:extLst>
                <a:ext uri="{FF2B5EF4-FFF2-40B4-BE49-F238E27FC236}">
                  <a16:creationId xmlns:a16="http://schemas.microsoft.com/office/drawing/2014/main" id="{406AC4CC-4646-4C71-8A17-227C0C0B9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61"/>
              <a:ext cx="143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7" name="Line 264">
              <a:extLst>
                <a:ext uri="{FF2B5EF4-FFF2-40B4-BE49-F238E27FC236}">
                  <a16:creationId xmlns:a16="http://schemas.microsoft.com/office/drawing/2014/main" id="{8A911519-22E0-4951-AC3D-3341FD131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8" name="Line 265">
              <a:extLst>
                <a:ext uri="{FF2B5EF4-FFF2-40B4-BE49-F238E27FC236}">
                  <a16:creationId xmlns:a16="http://schemas.microsoft.com/office/drawing/2014/main" id="{425836D0-9302-41E8-9194-41A0EA88C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1104"/>
              <a:ext cx="0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44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Cluster Analysis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What is Cluster Analysis?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Types of Data in Cluster Analysis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 Categorization of Major Clustering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Partitioning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432FF"/>
                </a:solidFill>
              </a:rPr>
              <a:t>Hierarchical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Density-Based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Grid-Based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Model-Based Clustering Methods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Outlier Analysis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Summary </a:t>
            </a:r>
          </a:p>
          <a:p>
            <a:pPr>
              <a:lnSpc>
                <a:spcPct val="150000"/>
              </a:lnSpc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Hierarchical Clustering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/>
              <a:t>Use distance matrix as clustering criteria.  This method does not require the number of clusters </a:t>
            </a:r>
            <a:r>
              <a:rPr lang="en-US" altLang="zh-CN" sz="2000" b="1" i="1" dirty="0"/>
              <a:t>k</a:t>
            </a:r>
            <a:r>
              <a:rPr lang="en-US" altLang="zh-CN" sz="2000" b="1" dirty="0"/>
              <a:t> as an input, but needs a termination condition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0FC0218-4C00-489C-B214-6490DC6DF079}"/>
              </a:ext>
            </a:extLst>
          </p:cNvPr>
          <p:cNvGrpSpPr>
            <a:grpSpLocks/>
          </p:cNvGrpSpPr>
          <p:nvPr/>
        </p:nvGrpSpPr>
        <p:grpSpPr bwMode="auto">
          <a:xfrm>
            <a:off x="2270339" y="2406650"/>
            <a:ext cx="6956425" cy="3641725"/>
            <a:chOff x="1200" y="1776"/>
            <a:chExt cx="4382" cy="2294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8526A600-517D-4A30-92E2-2920AE86E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E3814BB9-0A85-44E2-8B18-D55FEC61E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58" name="Line 7">
                <a:extLst>
                  <a:ext uri="{FF2B5EF4-FFF2-40B4-BE49-F238E27FC236}">
                    <a16:creationId xmlns:a16="http://schemas.microsoft.com/office/drawing/2014/main" id="{27852ACC-0AB9-4776-91E0-E91B4172A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9" name="Text Box 8">
                <a:extLst>
                  <a:ext uri="{FF2B5EF4-FFF2-40B4-BE49-F238E27FC236}">
                    <a16:creationId xmlns:a16="http://schemas.microsoft.com/office/drawing/2014/main" id="{6840392C-5348-43D7-8E8F-147E56B0EB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l">
                  <a:buClrTx/>
                  <a:buSzTx/>
                  <a:buFontTx/>
                  <a:buNone/>
                </a:pPr>
                <a:r>
                  <a:rPr lang="en-US" altLang="zh-CN" sz="1800">
                    <a:effectLst/>
                    <a:latin typeface="Times New Roman" panose="02020603050405020304" pitchFamily="18" charset="0"/>
                  </a:rPr>
                  <a:t>Step 0</a:t>
                </a:r>
                <a:endParaRPr lang="en-US" altLang="zh-CN" sz="2400">
                  <a:effectLst/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20BA1C5C-6C64-4D7F-93C6-07A7584F9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56" name="Line 10">
                <a:extLst>
                  <a:ext uri="{FF2B5EF4-FFF2-40B4-BE49-F238E27FC236}">
                    <a16:creationId xmlns:a16="http://schemas.microsoft.com/office/drawing/2014/main" id="{6A7BC740-0961-4B75-9702-D97C87304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" name="Text Box 11">
                <a:extLst>
                  <a:ext uri="{FF2B5EF4-FFF2-40B4-BE49-F238E27FC236}">
                    <a16:creationId xmlns:a16="http://schemas.microsoft.com/office/drawing/2014/main" id="{43A731AC-6D59-4B9F-A335-C8B7E6D747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l">
                  <a:buClrTx/>
                  <a:buSzTx/>
                  <a:buFontTx/>
                  <a:buNone/>
                </a:pPr>
                <a:r>
                  <a:rPr lang="en-US" altLang="zh-CN" sz="1800">
                    <a:effectLst/>
                    <a:latin typeface="Times New Roman" panose="02020603050405020304" pitchFamily="18" charset="0"/>
                  </a:rPr>
                  <a:t>Step 1</a:t>
                </a:r>
                <a:endParaRPr lang="en-US" altLang="zh-CN" sz="2400">
                  <a:effectLst/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14A7382B-DC4B-4499-B9F6-CE3296FA7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54" name="Line 13">
                <a:extLst>
                  <a:ext uri="{FF2B5EF4-FFF2-40B4-BE49-F238E27FC236}">
                    <a16:creationId xmlns:a16="http://schemas.microsoft.com/office/drawing/2014/main" id="{9FC92748-722F-4D1C-BE72-33DE898D7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5" name="Text Box 14">
                <a:extLst>
                  <a:ext uri="{FF2B5EF4-FFF2-40B4-BE49-F238E27FC236}">
                    <a16:creationId xmlns:a16="http://schemas.microsoft.com/office/drawing/2014/main" id="{EA422C30-7122-4B1F-8604-9D857DAEBD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l">
                  <a:buClrTx/>
                  <a:buSzTx/>
                  <a:buFontTx/>
                  <a:buNone/>
                </a:pPr>
                <a:r>
                  <a:rPr lang="en-US" altLang="zh-CN" sz="1800">
                    <a:effectLst/>
                    <a:latin typeface="Times New Roman" panose="02020603050405020304" pitchFamily="18" charset="0"/>
                  </a:rPr>
                  <a:t>Step 2</a:t>
                </a:r>
                <a:endParaRPr lang="en-US" altLang="zh-CN" sz="2400">
                  <a:effectLst/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15">
              <a:extLst>
                <a:ext uri="{FF2B5EF4-FFF2-40B4-BE49-F238E27FC236}">
                  <a16:creationId xmlns:a16="http://schemas.microsoft.com/office/drawing/2014/main" id="{71FD7004-2505-4B6F-A985-4D7675202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52" name="Line 16">
                <a:extLst>
                  <a:ext uri="{FF2B5EF4-FFF2-40B4-BE49-F238E27FC236}">
                    <a16:creationId xmlns:a16="http://schemas.microsoft.com/office/drawing/2014/main" id="{E82DFC62-A42D-4A59-B207-30E5F16E3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3" name="Text Box 17">
                <a:extLst>
                  <a:ext uri="{FF2B5EF4-FFF2-40B4-BE49-F238E27FC236}">
                    <a16:creationId xmlns:a16="http://schemas.microsoft.com/office/drawing/2014/main" id="{DC61F82F-FFB7-4467-BD65-80688DFB4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l">
                  <a:buClrTx/>
                  <a:buSzTx/>
                  <a:buFontTx/>
                  <a:buNone/>
                </a:pPr>
                <a:r>
                  <a:rPr lang="en-US" altLang="zh-CN" sz="1800">
                    <a:effectLst/>
                    <a:latin typeface="Times New Roman" panose="02020603050405020304" pitchFamily="18" charset="0"/>
                  </a:rPr>
                  <a:t>Step 3</a:t>
                </a:r>
                <a:endParaRPr lang="en-US" altLang="zh-CN" sz="2400">
                  <a:effectLst/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8F074160-EABF-458A-B0E5-E1AAADA55D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50" name="Line 19">
                <a:extLst>
                  <a:ext uri="{FF2B5EF4-FFF2-40B4-BE49-F238E27FC236}">
                    <a16:creationId xmlns:a16="http://schemas.microsoft.com/office/drawing/2014/main" id="{ECB83C64-9921-4729-AC70-6348A928F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1" name="Text Box 20">
                <a:extLst>
                  <a:ext uri="{FF2B5EF4-FFF2-40B4-BE49-F238E27FC236}">
                    <a16:creationId xmlns:a16="http://schemas.microsoft.com/office/drawing/2014/main" id="{6AAA59EE-0C99-42F0-80D1-56E3BDB0A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l">
                  <a:buClrTx/>
                  <a:buSzTx/>
                  <a:buFontTx/>
                  <a:buNone/>
                </a:pPr>
                <a:r>
                  <a:rPr lang="en-US" altLang="zh-CN" sz="1800">
                    <a:effectLst/>
                    <a:latin typeface="Times New Roman" panose="02020603050405020304" pitchFamily="18" charset="0"/>
                  </a:rPr>
                  <a:t>Step 4</a:t>
                </a:r>
                <a:endParaRPr lang="en-US" altLang="zh-CN" sz="2400">
                  <a:effectLst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" name="Text Box 21">
              <a:extLst>
                <a:ext uri="{FF2B5EF4-FFF2-40B4-BE49-F238E27FC236}">
                  <a16:creationId xmlns:a16="http://schemas.microsoft.com/office/drawing/2014/main" id="{83F1F6EC-54F4-4705-AFF3-9EFA39D7B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ffectLst/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2" name="Text Box 22">
              <a:extLst>
                <a:ext uri="{FF2B5EF4-FFF2-40B4-BE49-F238E27FC236}">
                  <a16:creationId xmlns:a16="http://schemas.microsoft.com/office/drawing/2014/main" id="{C48246E4-5F1D-41D7-BD35-6F61798FB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ffectLst/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3" name="Text Box 23">
              <a:extLst>
                <a:ext uri="{FF2B5EF4-FFF2-40B4-BE49-F238E27FC236}">
                  <a16:creationId xmlns:a16="http://schemas.microsoft.com/office/drawing/2014/main" id="{9668BCF8-138F-4514-9B08-09D9D0E8F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ffectLst/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4" name="Text Box 24">
              <a:extLst>
                <a:ext uri="{FF2B5EF4-FFF2-40B4-BE49-F238E27FC236}">
                  <a16:creationId xmlns:a16="http://schemas.microsoft.com/office/drawing/2014/main" id="{D218D765-FA53-4E72-B9F6-838F26978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ffectLst/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5" name="Text Box 25">
              <a:extLst>
                <a:ext uri="{FF2B5EF4-FFF2-40B4-BE49-F238E27FC236}">
                  <a16:creationId xmlns:a16="http://schemas.microsoft.com/office/drawing/2014/main" id="{87D9A358-0DCA-4A74-AE79-F4EFADBF2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ffectLst/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684A6AF3-F38C-4B80-8406-99B43525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7" name="Oval 27">
              <a:extLst>
                <a:ext uri="{FF2B5EF4-FFF2-40B4-BE49-F238E27FC236}">
                  <a16:creationId xmlns:a16="http://schemas.microsoft.com/office/drawing/2014/main" id="{3161F5BE-EFA9-4EDB-9AD0-3ACDDA814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8" name="Oval 28">
              <a:extLst>
                <a:ext uri="{FF2B5EF4-FFF2-40B4-BE49-F238E27FC236}">
                  <a16:creationId xmlns:a16="http://schemas.microsoft.com/office/drawing/2014/main" id="{98DCF18A-0B2E-468C-9001-56B1EDC9B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9" name="Oval 29">
              <a:extLst>
                <a:ext uri="{FF2B5EF4-FFF2-40B4-BE49-F238E27FC236}">
                  <a16:creationId xmlns:a16="http://schemas.microsoft.com/office/drawing/2014/main" id="{C00454BD-D849-4ED8-BCCC-28AF18BC0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" name="Oval 30">
              <a:extLst>
                <a:ext uri="{FF2B5EF4-FFF2-40B4-BE49-F238E27FC236}">
                  <a16:creationId xmlns:a16="http://schemas.microsoft.com/office/drawing/2014/main" id="{D1600AA6-E421-4C35-9DDD-AE41CDE42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" name="Text Box 31">
              <a:extLst>
                <a:ext uri="{FF2B5EF4-FFF2-40B4-BE49-F238E27FC236}">
                  <a16:creationId xmlns:a16="http://schemas.microsoft.com/office/drawing/2014/main" id="{02762900-B7A8-4E46-9E1F-7AA183F09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ffectLst/>
                  <a:latin typeface="Times New Roman" panose="02020603050405020304" pitchFamily="18" charset="0"/>
                </a:rPr>
                <a:t>a b</a:t>
              </a:r>
            </a:p>
          </p:txBody>
        </p:sp>
        <p:sp>
          <p:nvSpPr>
            <p:cNvPr id="22" name="Oval 32">
              <a:extLst>
                <a:ext uri="{FF2B5EF4-FFF2-40B4-BE49-F238E27FC236}">
                  <a16:creationId xmlns:a16="http://schemas.microsoft.com/office/drawing/2014/main" id="{3CC4C680-78D7-45FF-B4FF-BA6C7B6FF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" name="Text Box 33">
              <a:extLst>
                <a:ext uri="{FF2B5EF4-FFF2-40B4-BE49-F238E27FC236}">
                  <a16:creationId xmlns:a16="http://schemas.microsoft.com/office/drawing/2014/main" id="{ECEEB98E-1334-43EE-AA67-B105A880E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ffectLst/>
                  <a:latin typeface="Times New Roman" panose="02020603050405020304" pitchFamily="18" charset="0"/>
                </a:rPr>
                <a:t>d e</a:t>
              </a:r>
            </a:p>
          </p:txBody>
        </p:sp>
        <p:sp>
          <p:nvSpPr>
            <p:cNvPr id="24" name="Oval 34">
              <a:extLst>
                <a:ext uri="{FF2B5EF4-FFF2-40B4-BE49-F238E27FC236}">
                  <a16:creationId xmlns:a16="http://schemas.microsoft.com/office/drawing/2014/main" id="{7869CC97-7B55-44D0-8B3A-72912843C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" name="Text Box 35">
              <a:extLst>
                <a:ext uri="{FF2B5EF4-FFF2-40B4-BE49-F238E27FC236}">
                  <a16:creationId xmlns:a16="http://schemas.microsoft.com/office/drawing/2014/main" id="{BE819A27-1985-46F7-B7B1-CA20C2DB2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ffectLst/>
                  <a:latin typeface="Times New Roman" panose="02020603050405020304" pitchFamily="18" charset="0"/>
                </a:rPr>
                <a:t>c d e</a:t>
              </a:r>
            </a:p>
          </p:txBody>
        </p:sp>
        <p:sp>
          <p:nvSpPr>
            <p:cNvPr id="26" name="Oval 36">
              <a:extLst>
                <a:ext uri="{FF2B5EF4-FFF2-40B4-BE49-F238E27FC236}">
                  <a16:creationId xmlns:a16="http://schemas.microsoft.com/office/drawing/2014/main" id="{0CFF93B5-EB89-4CC4-8373-2929DE57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7" name="Text Box 37">
              <a:extLst>
                <a:ext uri="{FF2B5EF4-FFF2-40B4-BE49-F238E27FC236}">
                  <a16:creationId xmlns:a16="http://schemas.microsoft.com/office/drawing/2014/main" id="{1D2ED823-D948-4C70-8D84-AF0FED0C4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ffectLst/>
                  <a:latin typeface="Times New Roman" panose="02020603050405020304" pitchFamily="18" charset="0"/>
                </a:rPr>
                <a:t>a b c d e</a:t>
              </a:r>
            </a:p>
          </p:txBody>
        </p:sp>
        <p:sp>
          <p:nvSpPr>
            <p:cNvPr id="28" name="Oval 38">
              <a:extLst>
                <a:ext uri="{FF2B5EF4-FFF2-40B4-BE49-F238E27FC236}">
                  <a16:creationId xmlns:a16="http://schemas.microsoft.com/office/drawing/2014/main" id="{C60FC175-3C15-433E-98F3-D6717A846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9" name="Line 39">
              <a:extLst>
                <a:ext uri="{FF2B5EF4-FFF2-40B4-BE49-F238E27FC236}">
                  <a16:creationId xmlns:a16="http://schemas.microsoft.com/office/drawing/2014/main" id="{93A24742-5229-421F-A58E-A49EC8B8C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" name="Line 40">
              <a:extLst>
                <a:ext uri="{FF2B5EF4-FFF2-40B4-BE49-F238E27FC236}">
                  <a16:creationId xmlns:a16="http://schemas.microsoft.com/office/drawing/2014/main" id="{C1D7AA61-C2C5-4F89-A085-ED6D30040D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" name="Text Box 41">
              <a:extLst>
                <a:ext uri="{FF2B5EF4-FFF2-40B4-BE49-F238E27FC236}">
                  <a16:creationId xmlns:a16="http://schemas.microsoft.com/office/drawing/2014/main" id="{9A65B383-467C-4E63-8498-01D95BD8D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1800">
                  <a:effectLst/>
                  <a:latin typeface="Times New Roman" panose="02020603050405020304" pitchFamily="18" charset="0"/>
                </a:rPr>
                <a:t>Step 4</a:t>
              </a:r>
              <a:endParaRPr lang="en-US" altLang="zh-CN" sz="2400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2" name="Line 42">
              <a:extLst>
                <a:ext uri="{FF2B5EF4-FFF2-40B4-BE49-F238E27FC236}">
                  <a16:creationId xmlns:a16="http://schemas.microsoft.com/office/drawing/2014/main" id="{8115AF3A-96C5-4D41-8722-C5C100C10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3" name="Text Box 43">
              <a:extLst>
                <a:ext uri="{FF2B5EF4-FFF2-40B4-BE49-F238E27FC236}">
                  <a16:creationId xmlns:a16="http://schemas.microsoft.com/office/drawing/2014/main" id="{FACD21BC-215C-4D3C-9620-C0E7A331D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1800">
                  <a:effectLst/>
                  <a:latin typeface="Times New Roman" panose="02020603050405020304" pitchFamily="18" charset="0"/>
                </a:rPr>
                <a:t>Step 3</a:t>
              </a:r>
              <a:endParaRPr lang="en-US" altLang="zh-CN" sz="2400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4" name="Line 44">
              <a:extLst>
                <a:ext uri="{FF2B5EF4-FFF2-40B4-BE49-F238E27FC236}">
                  <a16:creationId xmlns:a16="http://schemas.microsoft.com/office/drawing/2014/main" id="{72B38CF6-FEEC-4814-B373-6E88CB029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" name="Text Box 45">
              <a:extLst>
                <a:ext uri="{FF2B5EF4-FFF2-40B4-BE49-F238E27FC236}">
                  <a16:creationId xmlns:a16="http://schemas.microsoft.com/office/drawing/2014/main" id="{7BE52E3C-1610-42ED-8563-099CC7060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1800">
                  <a:effectLst/>
                  <a:latin typeface="Times New Roman" panose="02020603050405020304" pitchFamily="18" charset="0"/>
                </a:rPr>
                <a:t>Step 2</a:t>
              </a:r>
              <a:endParaRPr lang="en-US" altLang="zh-CN" sz="2400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6" name="Line 46">
              <a:extLst>
                <a:ext uri="{FF2B5EF4-FFF2-40B4-BE49-F238E27FC236}">
                  <a16:creationId xmlns:a16="http://schemas.microsoft.com/office/drawing/2014/main" id="{02644A81-7726-4A3F-861B-546DC45E3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7" name="Text Box 47">
              <a:extLst>
                <a:ext uri="{FF2B5EF4-FFF2-40B4-BE49-F238E27FC236}">
                  <a16:creationId xmlns:a16="http://schemas.microsoft.com/office/drawing/2014/main" id="{E3DA9D3B-89C9-4020-9281-4E622D6AE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1800">
                  <a:effectLst/>
                  <a:latin typeface="Times New Roman" panose="02020603050405020304" pitchFamily="18" charset="0"/>
                </a:rPr>
                <a:t>Step 1</a:t>
              </a:r>
              <a:endParaRPr lang="en-US" altLang="zh-CN" sz="2400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8" name="Line 48">
              <a:extLst>
                <a:ext uri="{FF2B5EF4-FFF2-40B4-BE49-F238E27FC236}">
                  <a16:creationId xmlns:a16="http://schemas.microsoft.com/office/drawing/2014/main" id="{B657F25F-8F7A-4DF5-9971-E90435AA2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" name="Text Box 49">
              <a:extLst>
                <a:ext uri="{FF2B5EF4-FFF2-40B4-BE49-F238E27FC236}">
                  <a16:creationId xmlns:a16="http://schemas.microsoft.com/office/drawing/2014/main" id="{0F54DBC3-3D58-41AA-AAC7-6343C7B35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1800">
                  <a:effectLst/>
                  <a:latin typeface="Times New Roman" panose="02020603050405020304" pitchFamily="18" charset="0"/>
                </a:rPr>
                <a:t>Step 0</a:t>
              </a:r>
              <a:endParaRPr lang="en-US" altLang="zh-CN" sz="2400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0" name="Line 50">
              <a:extLst>
                <a:ext uri="{FF2B5EF4-FFF2-40B4-BE49-F238E27FC236}">
                  <a16:creationId xmlns:a16="http://schemas.microsoft.com/office/drawing/2014/main" id="{D1D8CA1F-B43A-4CDD-BFE1-B85618359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" name="Line 51">
              <a:extLst>
                <a:ext uri="{FF2B5EF4-FFF2-40B4-BE49-F238E27FC236}">
                  <a16:creationId xmlns:a16="http://schemas.microsoft.com/office/drawing/2014/main" id="{6BAC7441-AB37-4CC6-A992-62B28A89B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" name="Line 52">
              <a:extLst>
                <a:ext uri="{FF2B5EF4-FFF2-40B4-BE49-F238E27FC236}">
                  <a16:creationId xmlns:a16="http://schemas.microsoft.com/office/drawing/2014/main" id="{66D5012A-53E2-49CE-8EBC-DFB2B28CE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D489AA3B-DC9B-4A5C-9452-4E730EFC6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" name="Line 54">
              <a:extLst>
                <a:ext uri="{FF2B5EF4-FFF2-40B4-BE49-F238E27FC236}">
                  <a16:creationId xmlns:a16="http://schemas.microsoft.com/office/drawing/2014/main" id="{AB4199CA-F827-445F-B7D5-86DD8A36A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821A1015-FFE4-48E1-8581-163DE8BD1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FCAB2F4C-88FF-40C3-AB4D-DDE51CB6E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42BBCAD9-31D9-44D4-8097-EBED70449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" name="Text Box 58">
              <a:extLst>
                <a:ext uri="{FF2B5EF4-FFF2-40B4-BE49-F238E27FC236}">
                  <a16:creationId xmlns:a16="http://schemas.microsoft.com/office/drawing/2014/main" id="{4E0BE354-E8C9-4B2C-AD65-3DAD95242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" y="1824"/>
              <a:ext cx="127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ffectLst/>
                  <a:latin typeface="Times New Roman" panose="02020603050405020304" pitchFamily="18" charset="0"/>
                </a:rPr>
                <a:t>agglomerative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ffectLst/>
                  <a:latin typeface="Times New Roman" panose="02020603050405020304" pitchFamily="18" charset="0"/>
                </a:rPr>
                <a:t>(AGNES)</a:t>
              </a:r>
            </a:p>
          </p:txBody>
        </p:sp>
        <p:sp>
          <p:nvSpPr>
            <p:cNvPr id="49" name="Text Box 59">
              <a:extLst>
                <a:ext uri="{FF2B5EF4-FFF2-40B4-BE49-F238E27FC236}">
                  <a16:creationId xmlns:a16="http://schemas.microsoft.com/office/drawing/2014/main" id="{FFC064F4-B3DB-4C61-904A-8A6330C49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1" y="3552"/>
              <a:ext cx="87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ffectLst/>
                  <a:latin typeface="Times New Roman" panose="02020603050405020304" pitchFamily="18" charset="0"/>
                </a:rPr>
                <a:t>divisive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ffectLst/>
                  <a:latin typeface="Times New Roman" panose="02020603050405020304" pitchFamily="18" charset="0"/>
                </a:rPr>
                <a:t>(DIANA)</a:t>
              </a:r>
              <a:endParaRPr lang="en-US" altLang="zh-CN" sz="2400">
                <a:effectLst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0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AGNES (Agglomerative Nesting)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000" b="1" dirty="0"/>
              <a:t>Introduced in Kaufmann and </a:t>
            </a:r>
            <a:r>
              <a:rPr lang="en-US" altLang="zh-CN" sz="2000" b="1" dirty="0" err="1"/>
              <a:t>Rousseeuw</a:t>
            </a:r>
            <a:r>
              <a:rPr lang="en-US" altLang="zh-CN" sz="2000" b="1" dirty="0"/>
              <a:t> (1990)</a:t>
            </a: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000" b="1" dirty="0"/>
              <a:t>Implemented in statistical analysis packages, e.g., </a:t>
            </a:r>
            <a:r>
              <a:rPr lang="en-US" altLang="zh-CN" sz="2000" b="1" dirty="0" err="1"/>
              <a:t>Splus</a:t>
            </a:r>
            <a:endParaRPr lang="en-US" altLang="zh-CN" sz="2000" b="1" dirty="0"/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000" b="1" dirty="0"/>
              <a:t>Use the Single-Link method and the dissimilarity matrix.  </a:t>
            </a: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000" b="1" dirty="0"/>
              <a:t>Merge nodes that have the least dissimilarity</a:t>
            </a: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000" b="1" dirty="0"/>
              <a:t>Go on in a non-descending fashion</a:t>
            </a: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000" b="1" dirty="0"/>
              <a:t>Eventually all nodes belong to the same cluster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2FFC9D2-25F6-4452-982C-4F87F443A2D8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4308475"/>
            <a:ext cx="2209800" cy="2017713"/>
            <a:chOff x="384" y="2496"/>
            <a:chExt cx="1392" cy="1271"/>
          </a:xfrm>
        </p:grpSpPr>
        <p:graphicFrame>
          <p:nvGraphicFramePr>
            <p:cNvPr id="5" name="Object 5">
              <a:extLst>
                <a:ext uri="{FF2B5EF4-FFF2-40B4-BE49-F238E27FC236}">
                  <a16:creationId xmlns:a16="http://schemas.microsoft.com/office/drawing/2014/main" id="{50387952-72D5-40CB-9E9C-F36B1A5B05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Worksheet" r:id="rId3" imgW="2200656" imgH="2076907" progId="Excel.Sheet.8">
                    <p:embed/>
                  </p:oleObj>
                </mc:Choice>
                <mc:Fallback>
                  <p:oleObj name="Worksheet" r:id="rId3" imgW="2200656" imgH="2076907" progId="Excel.Sheet.8">
                    <p:embed/>
                    <p:pic>
                      <p:nvPicPr>
                        <p:cNvPr id="1028" name="Object 5">
                          <a:extLst>
                            <a:ext uri="{FF2B5EF4-FFF2-40B4-BE49-F238E27FC236}">
                              <a16:creationId xmlns:a16="http://schemas.microsoft.com/office/drawing/2014/main" id="{53637858-D61B-47F8-8D9B-486B0A7D33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E1370FBC-6C39-47AD-BBDF-CAB10D34B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73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CD7F0965-E59E-42F9-92EB-A0B4C1C90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93CFA1AE-B351-41AD-8F77-FE33FE39E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024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B5D297D9-A4C9-4D63-9E18-A5BCA256D1C1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4308475"/>
            <a:ext cx="2209800" cy="2017713"/>
            <a:chOff x="1968" y="2496"/>
            <a:chExt cx="1392" cy="1271"/>
          </a:xfrm>
        </p:grpSpPr>
        <p:graphicFrame>
          <p:nvGraphicFramePr>
            <p:cNvPr id="10" name="Object 10">
              <a:extLst>
                <a:ext uri="{FF2B5EF4-FFF2-40B4-BE49-F238E27FC236}">
                  <a16:creationId xmlns:a16="http://schemas.microsoft.com/office/drawing/2014/main" id="{1BC1ACEF-9973-47CE-B5DE-D9B3B9FAF4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7265995"/>
                </p:ext>
              </p:extLst>
            </p:nvPr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Worksheet" r:id="rId5" imgW="2200656" imgH="2076907" progId="Excel.Sheet.8">
                    <p:embed/>
                  </p:oleObj>
                </mc:Choice>
                <mc:Fallback>
                  <p:oleObj name="Worksheet" r:id="rId5" imgW="2200656" imgH="2076907" progId="Excel.Sheet.8">
                    <p:embed/>
                    <p:pic>
                      <p:nvPicPr>
                        <p:cNvPr id="1027" name="Object 10">
                          <a:extLst>
                            <a:ext uri="{FF2B5EF4-FFF2-40B4-BE49-F238E27FC236}">
                              <a16:creationId xmlns:a16="http://schemas.microsoft.com/office/drawing/2014/main" id="{BE19E460-78FE-4A82-9F99-F26387416A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759975A7-503F-4C61-8D15-3898BD0CD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52E84D3F-8B28-4BE1-B88D-B08C28DF3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F23DFF8F-90F4-46DB-AFA2-9834357F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6678FA6B-5F08-4E7C-ADFD-8761DFA6D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F8384ED4-B596-402D-8642-51784E9715D6}"/>
              </a:ext>
            </a:extLst>
          </p:cNvPr>
          <p:cNvGrpSpPr>
            <a:grpSpLocks/>
          </p:cNvGrpSpPr>
          <p:nvPr/>
        </p:nvGrpSpPr>
        <p:grpSpPr bwMode="auto">
          <a:xfrm>
            <a:off x="8039100" y="4308475"/>
            <a:ext cx="2209800" cy="2017713"/>
            <a:chOff x="3552" y="2496"/>
            <a:chExt cx="1392" cy="1271"/>
          </a:xfrm>
        </p:grpSpPr>
        <p:graphicFrame>
          <p:nvGraphicFramePr>
            <p:cNvPr id="16" name="Object 16">
              <a:extLst>
                <a:ext uri="{FF2B5EF4-FFF2-40B4-BE49-F238E27FC236}">
                  <a16:creationId xmlns:a16="http://schemas.microsoft.com/office/drawing/2014/main" id="{97DEC22D-677B-43B3-91C4-E0A60C1F42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Worksheet" r:id="rId6" imgW="2200656" imgH="2076907" progId="Excel.Sheet.8">
                    <p:embed/>
                  </p:oleObj>
                </mc:Choice>
                <mc:Fallback>
                  <p:oleObj name="Worksheet" r:id="rId6" imgW="2200656" imgH="2076907" progId="Excel.Sheet.8">
                    <p:embed/>
                    <p:pic>
                      <p:nvPicPr>
                        <p:cNvPr id="1026" name="Object 16">
                          <a:extLst>
                            <a:ext uri="{FF2B5EF4-FFF2-40B4-BE49-F238E27FC236}">
                              <a16:creationId xmlns:a16="http://schemas.microsoft.com/office/drawing/2014/main" id="{1C71F0E4-4C9C-447B-A209-5C7875A49B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C7EEB4BA-1E47-4377-99AF-18B712A99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562F6CFF-B919-4AF9-B201-215A524F3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9" name="Line 19">
            <a:extLst>
              <a:ext uri="{FF2B5EF4-FFF2-40B4-BE49-F238E27FC236}">
                <a16:creationId xmlns:a16="http://schemas.microsoft.com/office/drawing/2014/main" id="{F60F92E2-3C19-4E20-80B1-AF4848546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52228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444AB2D3-14E3-4D98-9929-302FF4869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51466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23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A Dendrogram Shows How the Clusters are Merged Hierarchically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/>
              <a:t>Decompose data objects into a several levels of nested partitioning (</a:t>
            </a:r>
            <a:r>
              <a:rPr lang="en-US" altLang="zh-CN" sz="2000" b="1" u="sng" dirty="0"/>
              <a:t>tree</a:t>
            </a:r>
            <a:r>
              <a:rPr lang="en-US" altLang="zh-CN" sz="2000" b="1" dirty="0"/>
              <a:t> of clusters), called a </a:t>
            </a:r>
            <a:r>
              <a:rPr lang="en-US" altLang="zh-CN" sz="2000" b="1" u="sng" dirty="0" err="1" smtClean="0"/>
              <a:t>dendrogram</a:t>
            </a:r>
            <a:r>
              <a:rPr lang="zh-CN" altLang="en-US" sz="2000" b="1" u="sng" smtClean="0"/>
              <a:t>（系统树图）</a:t>
            </a:r>
            <a:r>
              <a:rPr lang="en-US" altLang="zh-CN" sz="2000" b="1" dirty="0" smtClean="0"/>
              <a:t>. </a:t>
            </a:r>
            <a:endParaRPr lang="en-US" altLang="zh-CN" sz="2000" b="1" dirty="0"/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A </a:t>
            </a:r>
            <a:r>
              <a:rPr lang="en-US" altLang="zh-CN" sz="2000" b="1" u="sng" dirty="0"/>
              <a:t>clustering</a:t>
            </a:r>
            <a:r>
              <a:rPr lang="en-US" altLang="zh-CN" sz="2000" b="1" dirty="0"/>
              <a:t> of the data objects is obtained by </a:t>
            </a:r>
            <a:r>
              <a:rPr lang="en-US" altLang="zh-CN" sz="2000" b="1" u="sng" dirty="0"/>
              <a:t>cutting</a:t>
            </a:r>
            <a:r>
              <a:rPr lang="en-US" altLang="zh-CN" sz="2000" b="1" dirty="0"/>
              <a:t> the dendrogram at the desired level, then each </a:t>
            </a:r>
            <a:r>
              <a:rPr lang="en-US" altLang="zh-CN" sz="2000" b="1" u="sng" dirty="0"/>
              <a:t>connected component</a:t>
            </a:r>
            <a:r>
              <a:rPr lang="en-US" altLang="zh-CN" sz="2000" b="1" dirty="0"/>
              <a:t> forms a cluster.</a:t>
            </a:r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8222D17A-E54D-4196-926F-5766D7D702B7}"/>
              </a:ext>
            </a:extLst>
          </p:cNvPr>
          <p:cNvGrpSpPr>
            <a:grpSpLocks/>
          </p:cNvGrpSpPr>
          <p:nvPr/>
        </p:nvGrpSpPr>
        <p:grpSpPr bwMode="auto">
          <a:xfrm>
            <a:off x="2979158" y="2960688"/>
            <a:ext cx="5538787" cy="3382962"/>
            <a:chOff x="336" y="720"/>
            <a:chExt cx="4944" cy="307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B42C7F-3636-40CD-89AB-905D1F990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695"/>
              <a:ext cx="96" cy="9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3E489C-B313-4F07-B495-E4E0043A0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695"/>
              <a:ext cx="96" cy="9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044291-55F4-4663-9980-6811DE817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695"/>
              <a:ext cx="95" cy="9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2CEB288-089B-4A82-87EF-8470A339F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695"/>
              <a:ext cx="96" cy="9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2D601-FC22-47B4-8A62-05E1D840E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695"/>
              <a:ext cx="96" cy="9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8E7F6C-EB67-413F-ADF4-69DBE85C0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3695"/>
              <a:ext cx="95" cy="9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A409B13-2AE6-4CD4-97B1-F6105987E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95"/>
              <a:ext cx="96" cy="9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63175F8-006F-4B80-B644-A3943057B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" y="3695"/>
              <a:ext cx="95" cy="9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1B914227-2199-4EA8-A7E7-974A41F44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68"/>
              <a:ext cx="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04B1548E-1C47-4E4F-A45E-E8517565A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3168"/>
              <a:ext cx="0" cy="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8C491F94-5EC1-43CF-992E-98EBBED28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168"/>
              <a:ext cx="0" cy="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819E7399-6C2E-4B94-A3F3-09B5736BE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168"/>
              <a:ext cx="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C9A86396-3451-4C56-AE4B-6238F9BCF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168"/>
              <a:ext cx="0" cy="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397DFEDB-0D69-4763-9D31-A3520C95C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215"/>
              <a:ext cx="0" cy="5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E8794E5F-0BD6-4788-B956-2DBB28E3D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215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E1157D6F-2327-4B3A-8181-2423BA482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215"/>
              <a:ext cx="0" cy="5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887075B6-A711-4C18-9AC8-D1DD331AA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99AD690F-28FB-4594-97E6-924A2C1C6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88"/>
              <a:ext cx="9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6F453587-42DC-4DBA-8307-55E911A2D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688"/>
              <a:ext cx="0" cy="10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A23AA2AE-C8DC-4FA1-80EA-935ED3F85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68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A0F85259-A5E9-4588-836F-856488FFD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C5BDD7E1-88EE-4817-9F3A-2560E0B8A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7" y="2688"/>
              <a:ext cx="9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9FFEBC5D-A079-443A-A2E8-083DAEA47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688"/>
              <a:ext cx="0" cy="10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DF5DE3C2-FCBF-48CC-8E12-2C5015B3A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2688"/>
              <a:ext cx="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8F187FDA-860E-4A75-809D-25C66D3E8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E3064C5C-2FE4-4E34-B2CE-FEB0ED903D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7" y="2160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776100C5-772B-4207-82B2-9BAAEA753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3F4443DE-05CD-42E5-A860-EFCF59C6A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633"/>
              <a:ext cx="0" cy="5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21CB9569-6BBC-47ED-8DA4-F00F3F78B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584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454DBB95-89F5-4B3D-84D8-A08AE639EC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58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4B959661-92D2-4E1F-B46D-83CF92299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C838A31F-B33C-4593-8E84-F822A8870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008"/>
              <a:ext cx="0" cy="5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74615751-6471-4AEF-9BC2-5C613C3F0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008"/>
              <a:ext cx="2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EA15F81D-E1DB-435C-A2E7-D6A5A00C1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008"/>
              <a:ext cx="0" cy="16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02A22C32-2436-4060-A598-0B4DDBDCB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9290A1D0-AEB2-4D3A-BF19-DC08797A32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008"/>
              <a:ext cx="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0709AA34-BFFF-49F1-819B-80122C20B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7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E2E75D1E-E3EB-4476-AC82-C49D64E8E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68"/>
              <a:ext cx="0" cy="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9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More on Hierarchical Clustering Methods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/>
              <a:t>Major weakness of agglomerative clustering methods</a:t>
            </a:r>
          </a:p>
          <a:p>
            <a:pPr lvl="1">
              <a:lnSpc>
                <a:spcPct val="105000"/>
              </a:lnSpc>
            </a:pPr>
            <a:r>
              <a:rPr lang="en-US" altLang="zh-CN" sz="1800" b="1" u="sng" dirty="0"/>
              <a:t>do not scale</a:t>
            </a:r>
            <a:r>
              <a:rPr lang="en-US" altLang="zh-CN" sz="1800" b="1" dirty="0"/>
              <a:t> well: time complexity of at least </a:t>
            </a:r>
            <a:r>
              <a:rPr lang="en-US" altLang="zh-CN" sz="1800" b="1" i="1" dirty="0"/>
              <a:t>O</a:t>
            </a:r>
            <a:r>
              <a:rPr lang="en-US" altLang="zh-CN" sz="1800" b="1" dirty="0"/>
              <a:t>(</a:t>
            </a:r>
            <a:r>
              <a:rPr lang="en-US" altLang="zh-CN" sz="1800" b="1" i="1" dirty="0"/>
              <a:t>n</a:t>
            </a:r>
            <a:r>
              <a:rPr lang="en-US" altLang="zh-CN" sz="1800" b="1" i="1" baseline="30000" dirty="0"/>
              <a:t>2</a:t>
            </a:r>
            <a:r>
              <a:rPr lang="en-US" altLang="zh-CN" sz="1800" b="1" dirty="0"/>
              <a:t>), where 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 is the number of total objects</a:t>
            </a:r>
          </a:p>
          <a:p>
            <a:pPr lvl="1">
              <a:lnSpc>
                <a:spcPct val="105000"/>
              </a:lnSpc>
            </a:pPr>
            <a:r>
              <a:rPr lang="en-US" altLang="zh-CN" sz="1800" b="1" dirty="0"/>
              <a:t>can never undo what was done previously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Integration of hierarchical with distance-based clustering</a:t>
            </a:r>
          </a:p>
          <a:p>
            <a:pPr lvl="1">
              <a:lnSpc>
                <a:spcPct val="105000"/>
              </a:lnSpc>
            </a:pPr>
            <a:r>
              <a:rPr lang="en-US" altLang="zh-CN" sz="1800" b="1" u="sng" dirty="0"/>
              <a:t>BIRCH (1996)</a:t>
            </a:r>
            <a:r>
              <a:rPr lang="en-US" altLang="zh-CN" sz="1800" b="1" dirty="0"/>
              <a:t>: uses CF-tree and incrementally adjusts the quality of sub-clusters</a:t>
            </a:r>
            <a:endParaRPr lang="en-US" altLang="zh-CN" sz="1800" b="1" u="sng" dirty="0"/>
          </a:p>
          <a:p>
            <a:pPr lvl="1">
              <a:lnSpc>
                <a:spcPct val="105000"/>
              </a:lnSpc>
            </a:pPr>
            <a:r>
              <a:rPr lang="en-US" altLang="zh-CN" sz="1800" b="1" u="sng" dirty="0"/>
              <a:t>CURE (1998</a:t>
            </a:r>
            <a:r>
              <a:rPr lang="en-US" altLang="zh-CN" sz="1800" b="1" dirty="0"/>
              <a:t>): selects well-scattered points from the cluster and then shrinks them towards the center of the cluster by a specified fraction</a:t>
            </a:r>
          </a:p>
          <a:p>
            <a:pPr lvl="1">
              <a:lnSpc>
                <a:spcPct val="105000"/>
              </a:lnSpc>
            </a:pPr>
            <a:r>
              <a:rPr lang="en-US" altLang="zh-CN" sz="1800" b="1" u="sng" dirty="0"/>
              <a:t>CHAMELEON (1999)</a:t>
            </a:r>
            <a:r>
              <a:rPr lang="en-US" altLang="zh-CN" sz="1800" b="1" dirty="0"/>
              <a:t>: hierarchical clustering using dynamic modeling</a:t>
            </a:r>
          </a:p>
        </p:txBody>
      </p:sp>
    </p:spTree>
    <p:extLst>
      <p:ext uri="{BB962C8B-B14F-4D97-AF65-F5344CB8AC3E}">
        <p14:creationId xmlns:p14="http://schemas.microsoft.com/office/powerpoint/2010/main" val="6530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BIRCH (1996)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000" b="1" dirty="0"/>
              <a:t>Birch: Balanced Iterative Reducing and Clustering using Hierarchies,  by Zhang, Ramakrishnan, </a:t>
            </a:r>
            <a:r>
              <a:rPr lang="en-US" altLang="zh-CN" sz="2000" b="1" dirty="0" err="1"/>
              <a:t>Livny</a:t>
            </a:r>
            <a:r>
              <a:rPr lang="en-US" altLang="zh-CN" sz="2000" b="1" dirty="0"/>
              <a:t> (SIGMOD</a:t>
            </a:r>
            <a:r>
              <a:rPr lang="en-US" altLang="zh-CN" sz="2000" b="1" dirty="0">
                <a:latin typeface="Times New Roman" panose="02020603050405020304" pitchFamily="18" charset="0"/>
              </a:rPr>
              <a:t>’</a:t>
            </a:r>
            <a:r>
              <a:rPr lang="en-US" altLang="zh-CN" sz="2000" b="1" dirty="0"/>
              <a:t>96)</a:t>
            </a: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000" b="1" dirty="0"/>
              <a:t>Incrementally construct a CF (Clustering Feature) tree, a hierarchical data structure for multiphase clustering</a:t>
            </a:r>
          </a:p>
          <a:p>
            <a:pPr lvl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1800" b="1" dirty="0"/>
              <a:t>Phase 1: scan DB to build an initial in-memory CF tree (a multi-level compression of the data that tries to preserve the inherent clustering structure of the data)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dirty="0"/>
              <a:t>Phase 2: use an arbitrary clustering algorithm to cluster the leaf nodes of the CF-tree </a:t>
            </a:r>
            <a:endParaRPr lang="en-US" altLang="zh-CN" sz="1800" b="1" i="1" dirty="0"/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000" b="1" i="1" dirty="0"/>
              <a:t>Scales linearly</a:t>
            </a:r>
            <a:r>
              <a:rPr lang="en-US" altLang="zh-CN" sz="2000" b="1" dirty="0"/>
              <a:t>: finds a good clustering with a single scan and improves the quality with a few additional scans</a:t>
            </a: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000" b="1" i="1" dirty="0"/>
              <a:t>Weakness:</a:t>
            </a:r>
            <a:r>
              <a:rPr lang="en-US" altLang="zh-CN" sz="2000" b="1" dirty="0"/>
              <a:t> handles only numeric data, and sensitive to the order of the data record.</a:t>
            </a:r>
          </a:p>
        </p:txBody>
      </p:sp>
    </p:spTree>
    <p:extLst>
      <p:ext uri="{BB962C8B-B14F-4D97-AF65-F5344CB8AC3E}">
        <p14:creationId xmlns:p14="http://schemas.microsoft.com/office/powerpoint/2010/main" val="351333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Clustering Feature Vector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b="1" dirty="0"/>
              <a:t>Clustering Feature:  </a:t>
            </a:r>
            <a:r>
              <a:rPr lang="en-US" altLang="zh-CN" sz="2000" b="1" i="1" dirty="0"/>
              <a:t>CF = (N, LS, SS)</a:t>
            </a:r>
            <a:endParaRPr lang="en-US" altLang="zh-CN" sz="2000" b="1" dirty="0"/>
          </a:p>
          <a:p>
            <a:pPr>
              <a:lnSpc>
                <a:spcPct val="115000"/>
              </a:lnSpc>
            </a:pPr>
            <a:r>
              <a:rPr lang="en-US" altLang="zh-CN" sz="2000" b="1" i="1" dirty="0"/>
              <a:t>N</a:t>
            </a:r>
            <a:r>
              <a:rPr lang="en-US" altLang="zh-CN" sz="2000" b="1" dirty="0"/>
              <a:t>: Number of data points</a:t>
            </a:r>
          </a:p>
          <a:p>
            <a:pPr>
              <a:lnSpc>
                <a:spcPct val="115000"/>
              </a:lnSpc>
            </a:pPr>
            <a:r>
              <a:rPr lang="en-US" altLang="zh-CN" sz="2000" i="1" dirty="0"/>
              <a:t>LS: </a:t>
            </a:r>
            <a:r>
              <a:rPr lang="en-US" altLang="zh-CN" sz="2000" i="1" dirty="0">
                <a:sym typeface="Symbol" panose="05050102010706020507" pitchFamily="18" charset="2"/>
              </a:rPr>
              <a:t>Ni=  Xi</a:t>
            </a:r>
          </a:p>
          <a:p>
            <a:pPr>
              <a:lnSpc>
                <a:spcPct val="115000"/>
              </a:lnSpc>
            </a:pPr>
            <a:r>
              <a:rPr lang="en-US" altLang="zh-CN" sz="2000" i="1" dirty="0"/>
              <a:t>SS: </a:t>
            </a:r>
            <a:r>
              <a:rPr lang="en-US" altLang="zh-CN" sz="2000" i="1" dirty="0">
                <a:sym typeface="Symbol" panose="05050102010706020507" pitchFamily="18" charset="2"/>
              </a:rPr>
              <a:t>Ni=  Xi^2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688BC39B-BF40-4D9E-960C-426E487EE330}"/>
              </a:ext>
            </a:extLst>
          </p:cNvPr>
          <p:cNvGrpSpPr>
            <a:grpSpLocks/>
          </p:cNvGrpSpPr>
          <p:nvPr/>
        </p:nvGrpSpPr>
        <p:grpSpPr bwMode="auto">
          <a:xfrm>
            <a:off x="1008063" y="3298825"/>
            <a:ext cx="5638800" cy="2728913"/>
            <a:chOff x="521" y="2024"/>
            <a:chExt cx="3552" cy="1719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F358F77A-7762-4D35-A507-2C46BF20A2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8237645"/>
                </p:ext>
              </p:extLst>
            </p:nvPr>
          </p:nvGraphicFramePr>
          <p:xfrm>
            <a:off x="521" y="2472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Worksheet" r:id="rId3" imgW="2200656" imgH="2076907" progId="Excel.Sheet.8">
                    <p:embed/>
                  </p:oleObj>
                </mc:Choice>
                <mc:Fallback>
                  <p:oleObj name="Worksheet" r:id="rId3" imgW="2200656" imgH="2076907" progId="Excel.Sheet.8">
                    <p:embed/>
                    <p:pic>
                      <p:nvPicPr>
                        <p:cNvPr id="2050" name="Object 4">
                          <a:extLst>
                            <a:ext uri="{FF2B5EF4-FFF2-40B4-BE49-F238E27FC236}">
                              <a16:creationId xmlns:a16="http://schemas.microsoft.com/office/drawing/2014/main" id="{5B11A60A-9108-456F-B7E6-E356BBC403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472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B16F76-E4AD-44F8-ADD7-839189734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" y="2664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62D905-27F5-4E78-A1FC-45611C474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" y="3000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B6FE909E-9C07-42DC-A21F-126DE6CD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" y="2024"/>
              <a:ext cx="2160" cy="306"/>
            </a:xfrm>
            <a:prstGeom prst="borderCallout2">
              <a:avLst>
                <a:gd name="adj1" fmla="val 23528"/>
                <a:gd name="adj2" fmla="val -2222"/>
                <a:gd name="adj3" fmla="val 23528"/>
                <a:gd name="adj4" fmla="val -20417"/>
                <a:gd name="adj5" fmla="val 212417"/>
                <a:gd name="adj6" fmla="val -3930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buClrTx/>
                <a:buSzTx/>
                <a:buFontTx/>
                <a:buNone/>
              </a:pPr>
              <a:r>
                <a:rPr lang="en-US" altLang="zh-CN" sz="2400">
                  <a:effectLst/>
                  <a:latin typeface="Times New Roman" panose="02020603050405020304" pitchFamily="18" charset="0"/>
                </a:rPr>
                <a:t>CF = (5, (16,30),(54,190))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5707EDC3-175C-4DD4-BE11-2465C2C65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9" y="2535"/>
              <a:ext cx="624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defRPr sz="1400"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pPr algn="l">
                <a:lnSpc>
                  <a:spcPct val="60000"/>
                </a:lnSpc>
                <a:buClrTx/>
                <a:buSzTx/>
                <a:buFontTx/>
                <a:buNone/>
              </a:pPr>
              <a:r>
                <a:rPr lang="zh-CN" altLang="en-US" sz="2400">
                  <a:effectLst/>
                  <a:latin typeface="Times New Roman" panose="02020603050405020304" pitchFamily="18" charset="0"/>
                </a:rPr>
                <a:t>(3,4)</a:t>
              </a:r>
            </a:p>
            <a:p>
              <a:pPr algn="l">
                <a:lnSpc>
                  <a:spcPct val="60000"/>
                </a:lnSpc>
                <a:buClrTx/>
                <a:buSzTx/>
                <a:buFontTx/>
                <a:buNone/>
              </a:pPr>
              <a:r>
                <a:rPr lang="zh-CN" altLang="en-US" sz="2400">
                  <a:effectLst/>
                  <a:latin typeface="Times New Roman" panose="02020603050405020304" pitchFamily="18" charset="0"/>
                </a:rPr>
                <a:t>(2,6)</a:t>
              </a:r>
            </a:p>
            <a:p>
              <a:pPr algn="l">
                <a:lnSpc>
                  <a:spcPct val="60000"/>
                </a:lnSpc>
                <a:buClrTx/>
                <a:buSzTx/>
                <a:buFontTx/>
                <a:buNone/>
              </a:pPr>
              <a:r>
                <a:rPr lang="zh-CN" altLang="en-US" sz="2400">
                  <a:effectLst/>
                  <a:latin typeface="Times New Roman" panose="02020603050405020304" pitchFamily="18" charset="0"/>
                </a:rPr>
                <a:t>(4,5)</a:t>
              </a:r>
            </a:p>
            <a:p>
              <a:pPr algn="l">
                <a:lnSpc>
                  <a:spcPct val="60000"/>
                </a:lnSpc>
                <a:buClrTx/>
                <a:buSzTx/>
                <a:buFontTx/>
                <a:buNone/>
              </a:pPr>
              <a:r>
                <a:rPr lang="zh-CN" altLang="en-US" sz="2400">
                  <a:effectLst/>
                  <a:latin typeface="Times New Roman" panose="02020603050405020304" pitchFamily="18" charset="0"/>
                </a:rPr>
                <a:t>(4,7)</a:t>
              </a:r>
            </a:p>
            <a:p>
              <a:pPr algn="l">
                <a:lnSpc>
                  <a:spcPct val="60000"/>
                </a:lnSpc>
                <a:buClrTx/>
                <a:buSzTx/>
                <a:buFontTx/>
                <a:buNone/>
              </a:pPr>
              <a:r>
                <a:rPr lang="zh-CN" altLang="en-US" sz="2400">
                  <a:effectLst/>
                  <a:latin typeface="Times New Roman" panose="02020603050405020304" pitchFamily="18" charset="0"/>
                </a:rPr>
                <a:t>(3,8)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27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CF-Tree in BIRCH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000" b="1" dirty="0"/>
              <a:t>Clustering feature: </a:t>
            </a:r>
          </a:p>
          <a:p>
            <a:pPr lvl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1800" b="1" dirty="0"/>
              <a:t>summary of the statistics for a given subcluster: the 0-th, 1st and 2nd moments of the subcluster from the statistical point of view. </a:t>
            </a:r>
          </a:p>
          <a:p>
            <a:pPr lvl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1800" b="1" dirty="0"/>
              <a:t>registers crucial measurements for computing cluster and utilizes storage efficiently</a:t>
            </a:r>
            <a:endParaRPr lang="en-US" altLang="ko-KR" sz="1800" b="1" dirty="0">
              <a:ea typeface="Gulim" panose="020B0600000101010101" pitchFamily="34" charset="-127"/>
            </a:endParaRPr>
          </a:p>
          <a:p>
            <a:pPr>
              <a:lnSpc>
                <a:spcPct val="105000"/>
              </a:lnSpc>
              <a:spcBef>
                <a:spcPct val="50000"/>
              </a:spcBef>
              <a:buSzPct val="65000"/>
            </a:pPr>
            <a:r>
              <a:rPr lang="en-US" altLang="ko-KR" sz="2000" b="1" dirty="0"/>
              <a:t>A CF tree is a height-balanced tree that stores the clustering features for a hierarchical clustering</a:t>
            </a:r>
          </a:p>
          <a:p>
            <a:pPr lvl="1">
              <a:lnSpc>
                <a:spcPct val="105000"/>
              </a:lnSpc>
              <a:spcBef>
                <a:spcPct val="50000"/>
              </a:spcBef>
            </a:pPr>
            <a:r>
              <a:rPr lang="en-US" altLang="ko-KR" sz="1800" b="1" dirty="0">
                <a:ea typeface="Gulim" panose="020B0600000101010101" pitchFamily="34" charset="-127"/>
              </a:rPr>
              <a:t>A </a:t>
            </a:r>
            <a:r>
              <a:rPr lang="en-US" altLang="ko-KR" sz="1800" b="1" dirty="0" err="1">
                <a:ea typeface="Gulim" panose="020B0600000101010101" pitchFamily="34" charset="-127"/>
              </a:rPr>
              <a:t>nonleaf</a:t>
            </a:r>
            <a:r>
              <a:rPr lang="en-US" altLang="ko-KR" sz="1800" b="1" dirty="0">
                <a:ea typeface="Gulim" panose="020B0600000101010101" pitchFamily="34" charset="-127"/>
              </a:rPr>
              <a:t> node in a tree has descendants or “children”</a:t>
            </a:r>
          </a:p>
          <a:p>
            <a:pPr lvl="1">
              <a:lnSpc>
                <a:spcPct val="105000"/>
              </a:lnSpc>
              <a:spcBef>
                <a:spcPct val="50000"/>
              </a:spcBef>
            </a:pPr>
            <a:r>
              <a:rPr lang="en-US" altLang="ko-KR" sz="1800" b="1" dirty="0">
                <a:ea typeface="Gulim" panose="020B0600000101010101" pitchFamily="34" charset="-127"/>
              </a:rPr>
              <a:t>The </a:t>
            </a:r>
            <a:r>
              <a:rPr lang="en-US" altLang="ko-KR" sz="1800" b="1" dirty="0" err="1">
                <a:ea typeface="Gulim" panose="020B0600000101010101" pitchFamily="34" charset="-127"/>
              </a:rPr>
              <a:t>nonleaf</a:t>
            </a:r>
            <a:r>
              <a:rPr lang="en-US" altLang="ko-KR" sz="1800" b="1" dirty="0">
                <a:ea typeface="Gulim" panose="020B0600000101010101" pitchFamily="34" charset="-127"/>
              </a:rPr>
              <a:t> nodes store sums of the CFs of their children</a:t>
            </a:r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ko-KR" sz="2000" b="1" dirty="0">
                <a:ea typeface="Gulim" panose="020B0600000101010101" pitchFamily="34" charset="-127"/>
              </a:rPr>
              <a:t>A CF tree has two parameters</a:t>
            </a:r>
          </a:p>
          <a:p>
            <a:pPr lvl="1">
              <a:lnSpc>
                <a:spcPct val="105000"/>
              </a:lnSpc>
              <a:spcBef>
                <a:spcPct val="50000"/>
              </a:spcBef>
            </a:pPr>
            <a:r>
              <a:rPr lang="en-US" altLang="ko-KR" sz="1800" b="1" dirty="0">
                <a:ea typeface="Gulim" panose="020B0600000101010101" pitchFamily="34" charset="-127"/>
              </a:rPr>
              <a:t>Branching factor: specify the maximum number of children.</a:t>
            </a:r>
          </a:p>
          <a:p>
            <a:pPr lvl="1">
              <a:lnSpc>
                <a:spcPct val="105000"/>
              </a:lnSpc>
              <a:spcBef>
                <a:spcPct val="50000"/>
              </a:spcBef>
            </a:pPr>
            <a:r>
              <a:rPr lang="en-US" altLang="ko-KR" sz="1800" b="1" dirty="0">
                <a:ea typeface="Gulim" panose="020B0600000101010101" pitchFamily="34" charset="-127"/>
              </a:rPr>
              <a:t>Threshold: max diameter of sub-clusters stored at the leaf nodes</a:t>
            </a:r>
            <a:endParaRPr lang="en-US" altLang="zh-CN" sz="1800" b="1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660568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78967</TotalTime>
  <Words>960</Words>
  <Application>Microsoft Office PowerPoint</Application>
  <PresentationFormat>宽屏</PresentationFormat>
  <Paragraphs>173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Gulim</vt:lpstr>
      <vt:lpstr>新細明體</vt:lpstr>
      <vt:lpstr>方正粗黑宋简体</vt:lpstr>
      <vt:lpstr>宋体</vt:lpstr>
      <vt:lpstr>宋体</vt:lpstr>
      <vt:lpstr>Microsoft YaHei</vt:lpstr>
      <vt:lpstr>Arial</vt:lpstr>
      <vt:lpstr>Calibri</vt:lpstr>
      <vt:lpstr>Symbol</vt:lpstr>
      <vt:lpstr>Tahoma</vt:lpstr>
      <vt:lpstr>Times New Roman</vt:lpstr>
      <vt:lpstr>Wingdings</vt:lpstr>
      <vt:lpstr>Wingdings 2</vt:lpstr>
      <vt:lpstr>Tsinghua</vt:lpstr>
      <vt:lpstr>Worksheet</vt:lpstr>
      <vt:lpstr>Cluster Analysis ——Hierarchical Methods——</vt:lpstr>
      <vt:lpstr>Cluster Analysis</vt:lpstr>
      <vt:lpstr>Hierarchical Clustering</vt:lpstr>
      <vt:lpstr>AGNES (Agglomerative Nesting)</vt:lpstr>
      <vt:lpstr>A Dendrogram Shows How the Clusters are Merged Hierarchically</vt:lpstr>
      <vt:lpstr>More on Hierarchical Clustering Methods</vt:lpstr>
      <vt:lpstr>BIRCH (1996)</vt:lpstr>
      <vt:lpstr>Clustering Feature Vector</vt:lpstr>
      <vt:lpstr>CF-Tree in BIRCH</vt:lpstr>
      <vt:lpstr>CF Tree</vt:lpstr>
      <vt:lpstr>CURE (Clustering Using REpresentatives )</vt:lpstr>
      <vt:lpstr>Cure: The Algorithm</vt:lpstr>
      <vt:lpstr>Data Partitioning and Clustering</vt:lpstr>
      <vt:lpstr>Cure: Shrinking Representative Points</vt:lpstr>
      <vt:lpstr>CHAMELEON (Hierarchical clustering using dynamic modeling)</vt:lpstr>
      <vt:lpstr>Overall Framework of CHAMELEON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6154</cp:revision>
  <cp:lastPrinted>2019-04-19T01:46:34Z</cp:lastPrinted>
  <dcterms:created xsi:type="dcterms:W3CDTF">2013-09-16T02:46:25Z</dcterms:created>
  <dcterms:modified xsi:type="dcterms:W3CDTF">2022-05-09T12:08:08Z</dcterms:modified>
</cp:coreProperties>
</file>