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9"/>
  </p:notesMasterIdLst>
  <p:handoutMasterIdLst>
    <p:handoutMasterId r:id="rId10"/>
  </p:handoutMasterIdLst>
  <p:sldIdLst>
    <p:sldId id="920" r:id="rId2"/>
    <p:sldId id="975" r:id="rId3"/>
    <p:sldId id="976" r:id="rId4"/>
    <p:sldId id="977" r:id="rId5"/>
    <p:sldId id="978" r:id="rId6"/>
    <p:sldId id="979" r:id="rId7"/>
    <p:sldId id="804" r:id="rId8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4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2708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关于分类与预测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3C5D6A-418B-4857-A80A-C309A55E3917}"/>
              </a:ext>
            </a:extLst>
          </p:cNvPr>
          <p:cNvSpPr txBox="1"/>
          <p:nvPr/>
        </p:nvSpPr>
        <p:spPr>
          <a:xfrm>
            <a:off x="445598" y="677676"/>
            <a:ext cx="93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专题引子</a:t>
            </a:r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/>
              <a:t>关于分类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现实生活中我们常常需要给不同的数据对象贴上一定的标签，以区别于其他数据对象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数据标签：颜色、地域、性别、语言等等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某些标签来自于数据对象的其他属性（对应于 数据预处理中缺失值的填充，消费能力排行</a:t>
            </a:r>
            <a:r>
              <a:rPr lang="en-US" altLang="zh-CN" sz="1800" dirty="0"/>
              <a:t>-</a:t>
            </a:r>
            <a:r>
              <a:rPr lang="zh-CN" altLang="en-US" sz="1400" b="1" dirty="0">
                <a:solidFill>
                  <a:srgbClr val="0432FF"/>
                </a:solidFill>
              </a:rPr>
              <a:t>视频</a:t>
            </a:r>
            <a:r>
              <a:rPr lang="en-US" altLang="zh-CN" sz="1400" b="1" dirty="0">
                <a:solidFill>
                  <a:srgbClr val="0432FF"/>
                </a:solidFill>
              </a:rPr>
              <a:t>1</a:t>
            </a:r>
            <a:r>
              <a:rPr lang="zh-CN" altLang="en-US" sz="1200" dirty="0"/>
              <a:t>，</a:t>
            </a:r>
            <a:r>
              <a:rPr lang="zh-CN" altLang="en-US" sz="1800" dirty="0"/>
              <a:t>消费人群定位 </a:t>
            </a:r>
            <a:r>
              <a:rPr lang="zh-CN" altLang="en-US" sz="1400" b="1" dirty="0">
                <a:solidFill>
                  <a:srgbClr val="0432FF"/>
                </a:solidFill>
              </a:rPr>
              <a:t>视频</a:t>
            </a:r>
            <a:r>
              <a:rPr lang="en-US" altLang="zh-CN" sz="1400" b="1" dirty="0">
                <a:solidFill>
                  <a:srgbClr val="0432FF"/>
                </a:solidFill>
              </a:rPr>
              <a:t>2</a:t>
            </a:r>
            <a:r>
              <a:rPr lang="en-US" altLang="zh-CN" sz="1800" dirty="0"/>
              <a:t> 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静态标签</a:t>
            </a:r>
            <a:r>
              <a:rPr lang="zh-CN" altLang="en-US" sz="1800" dirty="0"/>
              <a:t>：数据对象的固有属性决定的（人的肤色、年龄等）</a:t>
            </a:r>
            <a:r>
              <a:rPr lang="en-US" altLang="zh-CN" sz="1800" dirty="0" err="1"/>
              <a:t>v.s</a:t>
            </a:r>
            <a:r>
              <a:rPr lang="en-US" altLang="zh-CN" sz="1800" dirty="0"/>
              <a:t>. </a:t>
            </a:r>
            <a:r>
              <a:rPr lang="zh-CN" altLang="en-US" sz="1800" b="1" dirty="0"/>
              <a:t>动态标签</a:t>
            </a:r>
            <a:endParaRPr lang="en-US" altLang="zh-CN" sz="1800" b="1" dirty="0"/>
          </a:p>
          <a:p>
            <a:pPr marL="0" indent="0">
              <a:spcBef>
                <a:spcPts val="1200"/>
              </a:spcBef>
              <a:buNone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1E15FF-8A6F-4C62-A316-D00CE7F8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333" y="3496469"/>
            <a:ext cx="2385381" cy="3020259"/>
          </a:xfrm>
          <a:prstGeom prst="rect">
            <a:avLst/>
          </a:prstGeom>
        </p:spPr>
      </p:pic>
      <p:pic>
        <p:nvPicPr>
          <p:cNvPr id="5" name="Picture 2" descr="https://timgsa.baidu.com/timg?image&amp;quality=80&amp;size=b9999_10000&amp;sec=1586779582721&amp;di=7a99680953c6394a9194a0f188a9a465&amp;imgtype=0&amp;src=http%3A%2F%2Fimg4.iyiou.com%2FEditor%2Fimage%2F20180925%2F1537864578584995.jpeg">
            <a:extLst>
              <a:ext uri="{FF2B5EF4-FFF2-40B4-BE49-F238E27FC236}">
                <a16:creationId xmlns:a16="http://schemas.microsoft.com/office/drawing/2014/main" id="{9948CC51-8ABD-4D3A-A182-E4C6CFD74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44" y="3496469"/>
            <a:ext cx="5321539" cy="299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/>
              <a:t>关于预测的例子</a:t>
            </a:r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关于新冠人数感染的预测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A6C352-4FFA-4903-9A0C-132382A5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0" y="1880583"/>
            <a:ext cx="3805867" cy="13101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326817-4253-4047-8482-883C05ED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08" y="1398477"/>
            <a:ext cx="3904686" cy="48159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CCA38E-B595-4020-8FB0-A2A9E2080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874" y="1398477"/>
            <a:ext cx="3635831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2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/>
              <a:t>关于预测的例子</a:t>
            </a:r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中医护心预警手表</a:t>
            </a:r>
          </a:p>
          <a:p>
            <a:pPr lvl="1">
              <a:lnSpc>
                <a:spcPct val="150000"/>
              </a:lnSpc>
            </a:pPr>
            <a:r>
              <a:rPr lang="zh-CN" altLang="en-US" sz="1800" b="1" dirty="0"/>
              <a:t>安顿护心预警手表（视频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1673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/>
              <a:t>关于预测的例子</a:t>
            </a:r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有些场景下，依靠常识不如去作一下测算，也许更准确</a:t>
            </a:r>
            <a:endParaRPr lang="en-US" altLang="zh-CN" sz="2000" b="1" dirty="0"/>
          </a:p>
          <a:p>
            <a:pPr lvl="1"/>
            <a:r>
              <a:rPr lang="zh-CN" altLang="en-US" sz="1800" b="1" dirty="0"/>
              <a:t>不如去做一下测算（视频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）</a:t>
            </a:r>
            <a:endParaRPr lang="en-US" altLang="zh-CN" sz="1800" b="1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13949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/>
              <a:t>关于分类与预测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在分类之前都有标签吗？</a:t>
            </a:r>
            <a:endParaRPr lang="en-US" altLang="zh-CN" sz="2000" b="1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如何做分类（贴标签）或者预测（连续型变化的数值）？</a:t>
            </a:r>
            <a:endParaRPr lang="en-US" altLang="zh-CN" sz="2000" b="1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如何评估分类和预测的效果？</a:t>
            </a:r>
            <a:endParaRPr lang="en-US" altLang="zh-CN" sz="2000" b="1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分类和预测模型完成后，是否说明了原因和结果的关系？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64320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78930</TotalTime>
  <Words>227</Words>
  <Application>Microsoft Office PowerPoint</Application>
  <PresentationFormat>宽屏</PresentationFormat>
  <Paragraphs>29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新細明體</vt:lpstr>
      <vt:lpstr>方正粗黑宋简体</vt:lpstr>
      <vt:lpstr>宋体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关于分类与预测</vt:lpstr>
      <vt:lpstr>关于分类</vt:lpstr>
      <vt:lpstr>关于预测的例子1</vt:lpstr>
      <vt:lpstr>关于预测的例子2</vt:lpstr>
      <vt:lpstr>关于预测的例子3</vt:lpstr>
      <vt:lpstr>关于分类与预测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6126</cp:revision>
  <cp:lastPrinted>2019-04-19T01:46:34Z</cp:lastPrinted>
  <dcterms:created xsi:type="dcterms:W3CDTF">2013-09-16T02:46:25Z</dcterms:created>
  <dcterms:modified xsi:type="dcterms:W3CDTF">2022-04-11T03:45:37Z</dcterms:modified>
</cp:coreProperties>
</file>