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6"/>
  </p:notesMasterIdLst>
  <p:handoutMasterIdLst>
    <p:handoutMasterId r:id="rId7"/>
  </p:handoutMasterIdLst>
  <p:sldIdLst>
    <p:sldId id="920" r:id="rId2"/>
    <p:sldId id="975" r:id="rId3"/>
    <p:sldId id="976" r:id="rId4"/>
    <p:sldId id="804" r:id="rId5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100" d="100"/>
          <a:sy n="100" d="100"/>
        </p:scale>
        <p:origin x="186" y="7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References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References (I)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S. Agarwal, R. Agrawal, P. M. Deshpande, A. Gupta, J. F. Naughton, R. Ramakrishnan, and S. </a:t>
            </a:r>
            <a:r>
              <a:rPr lang="en-US" altLang="zh-CN" sz="2000" b="1" dirty="0" err="1"/>
              <a:t>Sarawagi</a:t>
            </a:r>
            <a:r>
              <a:rPr lang="en-US" altLang="zh-CN" sz="2000" b="1" dirty="0"/>
              <a:t>.  On the computation of multidimensional aggregates.  VLDB’96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D. Agrawal, A. E. </a:t>
            </a:r>
            <a:r>
              <a:rPr lang="en-US" altLang="zh-CN" sz="2000" b="1" dirty="0" err="1"/>
              <a:t>Abbadi</a:t>
            </a:r>
            <a:r>
              <a:rPr lang="en-US" altLang="zh-CN" sz="2000" b="1" dirty="0"/>
              <a:t>, A. Singh, and T. </a:t>
            </a:r>
            <a:r>
              <a:rPr lang="en-US" altLang="zh-CN" sz="2000" b="1" dirty="0" err="1"/>
              <a:t>Yurek</a:t>
            </a:r>
            <a:r>
              <a:rPr lang="en-US" altLang="zh-CN" sz="2000" b="1" dirty="0"/>
              <a:t>. Efficient view maintenance in data warehouses. SIGMOD’97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R. Agrawal, A. Gupta, and S. </a:t>
            </a:r>
            <a:r>
              <a:rPr lang="en-US" altLang="zh-CN" sz="2000" b="1" dirty="0" err="1"/>
              <a:t>Sarawagi</a:t>
            </a:r>
            <a:r>
              <a:rPr lang="en-US" altLang="zh-CN" sz="2000" b="1" dirty="0"/>
              <a:t>. Modeling multidimensional databases.  ICDE’97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S. Chaudhuri and U. </a:t>
            </a:r>
            <a:r>
              <a:rPr lang="en-US" altLang="zh-CN" sz="2000" b="1" dirty="0" err="1">
                <a:solidFill>
                  <a:srgbClr val="0432FF"/>
                </a:solidFill>
              </a:rPr>
              <a:t>Dayal</a:t>
            </a:r>
            <a:r>
              <a:rPr lang="en-US" altLang="zh-CN" sz="2000" b="1" dirty="0">
                <a:solidFill>
                  <a:srgbClr val="0432FF"/>
                </a:solidFill>
              </a:rPr>
              <a:t>. An overview of data warehousing and OLAP technology. ACM SIGMOD Record, 26:65-74, 1997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E. F. Codd, S. B. Codd, and C. T. Salley. Beyond decision support. Computer World, 27, July 1993.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J. Gray, et al. Data cube: A relational aggregation operator generalizing group-by, cross-tab and sub-totals.  Data Mining and Knowledge Discovery, 1:29-54, 1997.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A. Gupta and I. S. </a:t>
            </a:r>
            <a:r>
              <a:rPr lang="en-US" altLang="zh-CN" sz="2000" b="1" dirty="0" err="1"/>
              <a:t>Mumick</a:t>
            </a:r>
            <a:r>
              <a:rPr lang="en-US" altLang="zh-CN" sz="2000" b="1" dirty="0"/>
              <a:t>. Materialized Views: Techniques, Implementations, and Applications. MIT Press, 1999.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J. Han. Towards on-line analytical mining in large databases. ACM SIGMOD Record, 27:97-107, 1998.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V. </a:t>
            </a:r>
            <a:r>
              <a:rPr lang="en-US" altLang="zh-CN" sz="2000" b="1" dirty="0" err="1"/>
              <a:t>Harinarayan</a:t>
            </a:r>
            <a:r>
              <a:rPr lang="en-US" altLang="zh-CN" sz="2000" b="1" dirty="0"/>
              <a:t>, A. Rajaraman, and J. D. Ullman. Implementing data cubes efficiently. SIGMOD’96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References (II)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C. Imhoff, N. </a:t>
            </a:r>
            <a:r>
              <a:rPr lang="en-US" altLang="zh-CN" sz="2000" b="1" dirty="0" err="1"/>
              <a:t>Galemmo</a:t>
            </a:r>
            <a:r>
              <a:rPr lang="en-US" altLang="zh-CN" sz="2000" b="1" dirty="0"/>
              <a:t>, and J. G. Geiger. Mastering Data Warehouse Design: Relational and Dimensional Techniques. John Wiley, 2003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W. H. </a:t>
            </a:r>
            <a:r>
              <a:rPr lang="en-US" altLang="zh-CN" sz="2000" b="1" dirty="0" err="1"/>
              <a:t>Inmon</a:t>
            </a:r>
            <a:r>
              <a:rPr lang="en-US" altLang="zh-CN" sz="2000" b="1" dirty="0"/>
              <a:t>. Building the Data Warehouse. John Wiley, 1996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R. Kimball and M. Ross.  The Data Warehouse Toolkit: The Complete Guide to Dimensional Modeling. 2ed. John Wiley, 2002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P. O'Neil and D. </a:t>
            </a:r>
            <a:r>
              <a:rPr lang="en-US" altLang="zh-CN" sz="2000" b="1" dirty="0" err="1"/>
              <a:t>Quass</a:t>
            </a:r>
            <a:r>
              <a:rPr lang="en-US" altLang="zh-CN" sz="2000" b="1" dirty="0"/>
              <a:t>. Improved query performance with variant indexes. SIGMOD'97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Microsoft. OLEDB for OLAP programmer's reference version 1.0. In http://www.microsoft.com/data/oledb/olap, 1998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A. </a:t>
            </a:r>
            <a:r>
              <a:rPr lang="en-US" altLang="zh-CN" sz="2000" b="1" dirty="0" err="1"/>
              <a:t>Shoshani</a:t>
            </a:r>
            <a:r>
              <a:rPr lang="en-US" altLang="zh-CN" sz="2000" b="1" dirty="0"/>
              <a:t>.  OLAP and statistical databases: Similarities and differences. PODS’00.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S. </a:t>
            </a:r>
            <a:r>
              <a:rPr lang="en-US" altLang="zh-CN" sz="2000" b="1" dirty="0" err="1"/>
              <a:t>Sarawagi</a:t>
            </a:r>
            <a:r>
              <a:rPr lang="en-US" altLang="zh-CN" sz="2000" b="1" dirty="0"/>
              <a:t> and M. </a:t>
            </a:r>
            <a:r>
              <a:rPr lang="en-US" altLang="zh-CN" sz="2000" b="1" dirty="0" err="1"/>
              <a:t>Stonebraker</a:t>
            </a:r>
            <a:r>
              <a:rPr lang="en-US" altLang="zh-CN" sz="2000" b="1" dirty="0"/>
              <a:t>. Efficient organization of large multidimensional arrays. ICDE'94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OLAP council. MDAPI specification version 2.0. In http://www.olapcouncil.org/research/apily.htm, 1998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E. Thomsen. OLAP Solutions: Building Multidimensional Information Systems. John Wiley, 1997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P. </a:t>
            </a:r>
            <a:r>
              <a:rPr lang="en-US" altLang="zh-CN" sz="2000" b="1" dirty="0" err="1"/>
              <a:t>Valduriez</a:t>
            </a:r>
            <a:r>
              <a:rPr lang="en-US" altLang="zh-CN" sz="2000" b="1" dirty="0"/>
              <a:t>. Join indices. ACM Trans. Database Systems, 12:218-246, 1987.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J. </a:t>
            </a:r>
            <a:r>
              <a:rPr lang="en-US" altLang="zh-CN" sz="2000" b="1" dirty="0" err="1"/>
              <a:t>Widom</a:t>
            </a:r>
            <a:r>
              <a:rPr lang="en-US" altLang="zh-CN" sz="2000" b="1" dirty="0"/>
              <a:t>. Research problems in data warehousing.  CIKM’95.</a:t>
            </a:r>
          </a:p>
        </p:txBody>
      </p:sp>
    </p:spTree>
    <p:extLst>
      <p:ext uri="{BB962C8B-B14F-4D97-AF65-F5344CB8AC3E}">
        <p14:creationId xmlns:p14="http://schemas.microsoft.com/office/powerpoint/2010/main" val="142814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78901</TotalTime>
  <Words>485</Words>
  <Application>Microsoft Office PowerPoint</Application>
  <PresentationFormat>宽屏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方正粗黑宋简体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References</vt:lpstr>
      <vt:lpstr>References (I)</vt:lpstr>
      <vt:lpstr>References (II)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Zhao Murray</cp:lastModifiedBy>
  <cp:revision>6105</cp:revision>
  <cp:lastPrinted>2019-04-19T01:46:34Z</cp:lastPrinted>
  <dcterms:created xsi:type="dcterms:W3CDTF">2013-09-16T02:46:25Z</dcterms:created>
  <dcterms:modified xsi:type="dcterms:W3CDTF">2021-03-09T23:59:04Z</dcterms:modified>
</cp:coreProperties>
</file>