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fu.ca/~ester/papers/KDD02.Clustering.fin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courses.cs.uiuc.edu/~cs591han/papers/karyp99.pdf" TargetMode="External"/><Relationship Id="rId2" Type="http://schemas.openxmlformats.org/officeDocument/2006/relationships/hyperlink" Target="http://www-courses.cs.uiuc.edu/~cs591han/papers/guha9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courses.cs.uiuc.edu/~cs591han/papers/icdt01.pdf" TargetMode="External"/><Relationship Id="rId2" Type="http://schemas.openxmlformats.org/officeDocument/2006/relationships/hyperlink" Target="http://www.acm.org/sigs/sigkdd/explorations/issue6-1/parson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-courses.cs.uiuc.edu/~cs591han/papers/ww02.pdf" TargetMode="External"/><Relationship Id="rId4" Type="http://schemas.openxmlformats.org/officeDocument/2006/relationships/hyperlink" Target="http://www-courses.cs.uiuc.edu/~cs591han/papers/cod0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BB3-0ADE-448D-81FA-0F0062297097}" type="datetime4">
              <a:rPr lang="en-US" altLang="zh-CN"/>
              <a:pPr/>
              <a:t>May 10,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F77F-97F7-4831-B7AC-CC8DD54A315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54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4724400" cy="85725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3200">
                <a:ea typeface="宋体" pitchFamily="2" charset="-122"/>
              </a:rPr>
              <a:t>References (1)</a:t>
            </a:r>
            <a:endParaRPr lang="en-US" altLang="zh-CN" sz="3200" b="1" u="sng">
              <a:ea typeface="宋体" pitchFamily="2" charset="-122"/>
            </a:endParaRPr>
          </a:p>
        </p:txBody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R. Agrawal, J. Gehrke, D. Gunopulos, and P. Raghavan. Automatic subspace clustering of high dimensional data for data mining applications. SIGMOD'98</a:t>
            </a:r>
          </a:p>
          <a:p>
            <a:pPr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M. R. Anderberg. Cluster Analysis for Applications. Academic Press, 1973.</a:t>
            </a:r>
          </a:p>
          <a:p>
            <a:pPr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M. Ankerst, M. Breunig, H.-P. Kriegel, and J. Sander.  Optics:  Ordering points to identify the clustering structure, SIGMOD’99.</a:t>
            </a:r>
          </a:p>
          <a:p>
            <a:pPr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P. Arabie, L. J. Hubert, and G. De Soete. Clustering and Classification. World Scientific, 1996</a:t>
            </a:r>
          </a:p>
          <a:p>
            <a:pPr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Beil F., Ester M., Xu X.: "</a:t>
            </a:r>
            <a:r>
              <a:rPr lang="en-US" altLang="zh-CN" sz="1400">
                <a:ea typeface="宋体" pitchFamily="2" charset="-122"/>
                <a:hlinkClick r:id="rId2"/>
              </a:rPr>
              <a:t>Frequent Term-Based Text Clustering</a:t>
            </a:r>
            <a:r>
              <a:rPr lang="en-US" altLang="zh-CN" sz="1400">
                <a:ea typeface="宋体" pitchFamily="2" charset="-122"/>
              </a:rPr>
              <a:t>", KDD'02</a:t>
            </a:r>
          </a:p>
          <a:p>
            <a:pPr>
              <a:lnSpc>
                <a:spcPct val="130000"/>
              </a:lnSpc>
            </a:pPr>
            <a:r>
              <a:rPr lang="de-DE" sz="1400"/>
              <a:t>M. M. Breunig, H.-P. Kriegel, R. Ng, J. Sander. </a:t>
            </a:r>
            <a:r>
              <a:rPr lang="en-US" altLang="zh-CN" sz="1400">
                <a:ea typeface="宋体" pitchFamily="2" charset="-122"/>
              </a:rPr>
              <a:t>LOF: Identifying Density-Based Local Outliers. SIGMOD 2000.</a:t>
            </a:r>
          </a:p>
          <a:p>
            <a:pPr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M. Ester, H.-P. Kriegel, J. Sander, and X. Xu. A density-based algorithm for discovering clusters in large spatial databases. KDD'96.</a:t>
            </a:r>
          </a:p>
          <a:p>
            <a:pPr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M. Ester, H.-P. Kriegel, and X. Xu. Knowledge discovery in large spatial databases: Focusing techniques for efficient class identification. SSD'95.</a:t>
            </a:r>
          </a:p>
          <a:p>
            <a:pPr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D. Fisher. Knowledge acquisition via incremental conceptual clustering. Machine Learning, 2:139-172, 1987.</a:t>
            </a:r>
          </a:p>
          <a:p>
            <a:pPr>
              <a:lnSpc>
                <a:spcPct val="130000"/>
              </a:lnSpc>
            </a:pPr>
            <a:r>
              <a:rPr lang="de-DE" sz="1400"/>
              <a:t>D. Gibson, J. Kleinberg, and P. Raghavan. </a:t>
            </a:r>
            <a:r>
              <a:rPr lang="en-US" altLang="zh-CN" sz="1400">
                <a:ea typeface="宋体" pitchFamily="2" charset="-122"/>
              </a:rPr>
              <a:t>Clustering categorical data: An approach based on dynamic systems. VLDB’98.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E9B4-77A4-48D5-8DF9-640D98DCE2B4}" type="datetime4">
              <a:rPr lang="en-US" altLang="zh-CN"/>
              <a:pPr/>
              <a:t>May 10,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93C0-6585-44DA-A95F-506DA9F2C8A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48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562600" cy="78105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3200">
                <a:ea typeface="宋体" pitchFamily="2" charset="-122"/>
              </a:rPr>
              <a:t>References (2)</a:t>
            </a:r>
            <a:endParaRPr lang="en-US" altLang="zh-CN" sz="3200" b="1" u="sng">
              <a:ea typeface="宋体" pitchFamily="2" charset="-122"/>
            </a:endParaRPr>
          </a:p>
        </p:txBody>
      </p:sp>
      <p:sp>
        <p:nvSpPr>
          <p:cNvPr id="1548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altLang="zh-CN" sz="1400">
                <a:ea typeface="宋体" pitchFamily="2" charset="-122"/>
              </a:rPr>
              <a:t>V. Ganti, J. Gehrke, R. Ramakrishan. CACTUS Clustering Categorical Data Using Summaries. </a:t>
            </a:r>
            <a:r>
              <a:rPr lang="en-US" altLang="zh-CN" sz="1400" i="1">
                <a:ea typeface="宋体" pitchFamily="2" charset="-122"/>
              </a:rPr>
              <a:t>KDD'99</a:t>
            </a:r>
            <a:r>
              <a:rPr lang="en-US" altLang="zh-CN" sz="1400">
                <a:ea typeface="宋体" pitchFamily="2" charset="-12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ea typeface="宋体" pitchFamily="2" charset="-122"/>
              </a:rPr>
              <a:t>D. Gibson, J. Kleinberg, and P. Raghavan. Clustering categorical data: An approach based on dynamic systems. In Proc. VLDB’98.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ea typeface="宋体" pitchFamily="2" charset="-122"/>
              </a:rPr>
              <a:t>S. Guha, R. Rastogi, and K. Shim. Cure: An efficient clustering algorithm for large databases. SIGMOD'98.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ea typeface="宋体" pitchFamily="2" charset="-122"/>
              </a:rPr>
              <a:t>S. Guha, R. Rastogi, and K. Shim. </a:t>
            </a:r>
            <a:r>
              <a:rPr lang="en-US" altLang="zh-CN" sz="1400">
                <a:ea typeface="宋体" pitchFamily="2" charset="-122"/>
                <a:hlinkClick r:id="rId2"/>
              </a:rPr>
              <a:t>ROCK: A robust clustering algorithm for categorical attributes</a:t>
            </a:r>
            <a:r>
              <a:rPr lang="en-US" altLang="zh-CN" sz="1400">
                <a:ea typeface="宋体" pitchFamily="2" charset="-122"/>
              </a:rPr>
              <a:t>. In </a:t>
            </a:r>
            <a:r>
              <a:rPr lang="en-US" altLang="zh-CN" sz="1400" i="1">
                <a:ea typeface="宋体" pitchFamily="2" charset="-122"/>
              </a:rPr>
              <a:t>ICDE'99</a:t>
            </a:r>
            <a:r>
              <a:rPr lang="en-US" altLang="zh-CN" sz="1400">
                <a:ea typeface="宋体" pitchFamily="2" charset="-122"/>
              </a:rPr>
              <a:t>, pp. 512-521, Sydney, Australia, March 1999. 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ea typeface="宋体" pitchFamily="2" charset="-122"/>
              </a:rPr>
              <a:t>A. Hinneburg, D.l A. Keim: An Efficient Approach to Clustering in Large Multimedia Databases with Noise. KDD’98.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ea typeface="宋体" pitchFamily="2" charset="-122"/>
              </a:rPr>
              <a:t>A. K. Jain and R. C. Dubes. Algorithms for Clustering Data. Printice Hall, 1988.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itchFamily="2" charset="-122"/>
              </a:rPr>
              <a:t>G. Karypis, E.-H. Han, and V. Kumar. </a:t>
            </a:r>
            <a:r>
              <a:rPr lang="en-US" altLang="zh-CN" sz="1400">
                <a:ea typeface="宋体" pitchFamily="2" charset="-122"/>
                <a:hlinkClick r:id="rId3"/>
              </a:rPr>
              <a:t>CHAMELEON: A Hierarchical Clustering Algorithm Using Dynamic Modeling.</a:t>
            </a:r>
            <a:r>
              <a:rPr lang="en-US" altLang="zh-CN" sz="1400">
                <a:ea typeface="宋体" pitchFamily="2" charset="-122"/>
              </a:rPr>
              <a:t> </a:t>
            </a:r>
            <a:r>
              <a:rPr lang="en-US" altLang="zh-CN" sz="1400" i="1">
                <a:ea typeface="宋体" pitchFamily="2" charset="-122"/>
              </a:rPr>
              <a:t>COMPUTER</a:t>
            </a:r>
            <a:r>
              <a:rPr lang="en-US" altLang="zh-CN" sz="1400">
                <a:ea typeface="宋体" pitchFamily="2" charset="-122"/>
              </a:rPr>
              <a:t>, 32(8): 68-75, 1999. </a:t>
            </a:r>
          </a:p>
          <a:p>
            <a:pPr>
              <a:lnSpc>
                <a:spcPct val="110000"/>
              </a:lnSpc>
            </a:pPr>
            <a:r>
              <a:rPr lang="en-US" altLang="zh-CN" sz="1400">
                <a:ea typeface="宋体" pitchFamily="2" charset="-122"/>
              </a:rPr>
              <a:t>L. Kaufman and P. J. Rousseeuw. Finding Groups in Data: an Introduction to Cluster Analysis. John Wiley &amp; Sons, 1990.</a:t>
            </a:r>
          </a:p>
          <a:p>
            <a:pPr>
              <a:lnSpc>
                <a:spcPct val="110000"/>
              </a:lnSpc>
            </a:pPr>
            <a:r>
              <a:rPr lang="en-US" altLang="zh-CN" sz="1400">
                <a:ea typeface="宋体" pitchFamily="2" charset="-122"/>
              </a:rPr>
              <a:t>E. Knorr and R. Ng. Algorithms for mining distance-based outliers in large datasets. VLDB’98.</a:t>
            </a:r>
          </a:p>
          <a:p>
            <a:pPr>
              <a:lnSpc>
                <a:spcPct val="110000"/>
              </a:lnSpc>
            </a:pPr>
            <a:r>
              <a:rPr lang="en-US" altLang="zh-CN" sz="1400">
                <a:ea typeface="宋体" pitchFamily="2" charset="-122"/>
              </a:rPr>
              <a:t>G. J. McLachlan and K.E. Bkasford. Mixture Models: Inference and Applications to Clustering. John Wiley and Sons, 1988.</a:t>
            </a:r>
          </a:p>
          <a:p>
            <a:pPr>
              <a:lnSpc>
                <a:spcPct val="110000"/>
              </a:lnSpc>
            </a:pPr>
            <a:r>
              <a:rPr lang="en-US" altLang="zh-CN" sz="1400">
                <a:ea typeface="宋体" pitchFamily="2" charset="-122"/>
              </a:rPr>
              <a:t>P. Michaud. Clustering techniques. Future Generation Computer systems, 13, 1997.</a:t>
            </a:r>
          </a:p>
          <a:p>
            <a:pPr>
              <a:lnSpc>
                <a:spcPct val="110000"/>
              </a:lnSpc>
            </a:pPr>
            <a:r>
              <a:rPr lang="en-US" altLang="zh-CN" sz="1400">
                <a:ea typeface="宋体" pitchFamily="2" charset="-122"/>
              </a:rPr>
              <a:t>R. Ng and J. Han. Efficient and effective clustering method for spatial data mining. VLDB'94.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7AB1-B214-4918-B7BB-307DB28C9A12}" type="datetime4">
              <a:rPr lang="en-US" altLang="zh-CN"/>
              <a:pPr/>
              <a:t>May 10, 2012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Data Mining: Concepts and Techniques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F52AE-85EF-4CA1-84AF-EAFBB8D6DF8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74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638800" cy="78105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zh-CN" sz="3200">
                <a:ea typeface="宋体" pitchFamily="2" charset="-122"/>
              </a:rPr>
              <a:t>References (3)</a:t>
            </a:r>
            <a:endParaRPr lang="en-US" altLang="zh-CN" sz="3200" b="1" u="sng">
              <a:ea typeface="宋体" pitchFamily="2" charset="-122"/>
            </a:endParaRPr>
          </a:p>
        </p:txBody>
      </p:sp>
      <p:sp>
        <p:nvSpPr>
          <p:cNvPr id="174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029200"/>
          </a:xfrm>
          <a:noFill/>
          <a:ln/>
        </p:spPr>
        <p:txBody>
          <a:bodyPr lIns="92075" tIns="46038" rIns="92075" bIns="46038"/>
          <a:lstStyle/>
          <a:p>
            <a:pPr marL="533400" indent="-533400">
              <a:lnSpc>
                <a:spcPct val="130000"/>
              </a:lnSpc>
            </a:pPr>
            <a:r>
              <a:rPr lang="en-US" altLang="zh-CN" sz="1400" i="1">
                <a:ea typeface="宋体" pitchFamily="2" charset="-122"/>
              </a:rPr>
              <a:t>L. Parsons, E. Haque and H. Liu</a:t>
            </a:r>
            <a:r>
              <a:rPr lang="en-US" altLang="zh-CN" sz="1400">
                <a:ea typeface="宋体" pitchFamily="2" charset="-122"/>
              </a:rPr>
              <a:t>, </a:t>
            </a:r>
            <a:r>
              <a:rPr lang="en-US" altLang="zh-CN" sz="1400">
                <a:ea typeface="宋体" pitchFamily="2" charset="-122"/>
                <a:hlinkClick r:id="rId2"/>
              </a:rPr>
              <a:t>Subspace Clustering for High Dimensional Data: A Review </a:t>
            </a:r>
            <a:r>
              <a:rPr lang="en-US" altLang="zh-CN" sz="1400">
                <a:ea typeface="宋体" pitchFamily="2" charset="-122"/>
              </a:rPr>
              <a:t>, SIGKDD Explorations, 6(1), June 2004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E. Schikuta. Grid clustering: An efficient hierarchical clustering method for very large data sets. Proc. 1996 Int. Conf. on Pattern Recognition,.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G. Sheikholeslami, S. Chatterjee, and A. Zhang. WaveCluster: A multi-resolution clustering approach for very large spatial databases. VLDB’98.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A. K. H. Tung, J. Han, L. V. S. Lakshmanan, and R. T. Ng. </a:t>
            </a:r>
            <a:r>
              <a:rPr lang="en-US" altLang="zh-CN" sz="1400" i="1">
                <a:ea typeface="宋体" pitchFamily="2" charset="-122"/>
                <a:hlinkClick r:id="rId3"/>
              </a:rPr>
              <a:t>Constraint-Based Clustering in Large Databases</a:t>
            </a:r>
            <a:r>
              <a:rPr lang="en-US" altLang="zh-CN" sz="1400">
                <a:ea typeface="宋体" pitchFamily="2" charset="-122"/>
              </a:rPr>
              <a:t>, </a:t>
            </a:r>
            <a:r>
              <a:rPr lang="en-US" altLang="zh-CN" sz="1400" i="1">
                <a:ea typeface="宋体" pitchFamily="2" charset="-122"/>
              </a:rPr>
              <a:t>ICDT'01. </a:t>
            </a:r>
            <a:endParaRPr lang="en-US" altLang="zh-CN" sz="1400">
              <a:ea typeface="宋体" pitchFamily="2" charset="-122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A. K. H. Tung, J. Hou, and J. Han. </a:t>
            </a:r>
            <a:r>
              <a:rPr lang="en-US" altLang="zh-CN" sz="1400" i="1">
                <a:ea typeface="宋体" pitchFamily="2" charset="-122"/>
                <a:hlinkClick r:id="rId4"/>
              </a:rPr>
              <a:t>Spatial Clustering in the Presence of Obstacles</a:t>
            </a:r>
            <a:r>
              <a:rPr lang="en-US" altLang="zh-CN" sz="1400" i="1">
                <a:ea typeface="宋体" pitchFamily="2" charset="-122"/>
              </a:rPr>
              <a:t> </a:t>
            </a:r>
            <a:r>
              <a:rPr lang="en-US" altLang="zh-CN" sz="1400">
                <a:ea typeface="宋体" pitchFamily="2" charset="-122"/>
              </a:rPr>
              <a:t>, </a:t>
            </a:r>
            <a:r>
              <a:rPr lang="en-US" altLang="zh-CN" sz="1400" i="1">
                <a:ea typeface="宋体" pitchFamily="2" charset="-122"/>
              </a:rPr>
              <a:t>ICDE'01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H. Wang, W. Wang, J. Yang, and P.S. Yu.  </a:t>
            </a:r>
            <a:r>
              <a:rPr lang="en-US" altLang="zh-CN" sz="1400">
                <a:ea typeface="宋体" pitchFamily="2" charset="-122"/>
                <a:hlinkClick r:id="rId5"/>
              </a:rPr>
              <a:t>Clustering by pattern similarity in large data sets</a:t>
            </a:r>
            <a:r>
              <a:rPr lang="en-US" altLang="zh-CN" sz="1400">
                <a:ea typeface="宋体" pitchFamily="2" charset="-122"/>
              </a:rPr>
              <a:t>,  </a:t>
            </a:r>
            <a:r>
              <a:rPr lang="en-US" altLang="zh-CN" sz="1400" i="1">
                <a:ea typeface="宋体" pitchFamily="2" charset="-122"/>
              </a:rPr>
              <a:t>SIGMOD’</a:t>
            </a:r>
            <a:r>
              <a:rPr lang="en-US" altLang="zh-CN" sz="1400">
                <a:ea typeface="宋体" pitchFamily="2" charset="-122"/>
              </a:rPr>
              <a:t> 02</a:t>
            </a:r>
            <a:r>
              <a:rPr lang="en-US" altLang="zh-CN" sz="1400" i="1">
                <a:ea typeface="宋体" pitchFamily="2" charset="-122"/>
              </a:rPr>
              <a:t>. </a:t>
            </a:r>
            <a:endParaRPr lang="en-US" altLang="zh-CN" sz="1400">
              <a:ea typeface="宋体" pitchFamily="2" charset="-122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W. Wang, Yang, R. Muntz, STING: A Statistical Information grid Approach to Spatial Data Mining, VLDB’97.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sz="1400">
                <a:ea typeface="宋体" pitchFamily="2" charset="-122"/>
              </a:rPr>
              <a:t>T. Zhang, R. Ramakrishnan, and M. Livny. BIRCH : an efficient data clustering method for very large databases. SIGMOD'96.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全屏显示(4:3)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References (1)</vt:lpstr>
      <vt:lpstr>References (2)</vt:lpstr>
      <vt:lpstr>References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 (1)</dc:title>
  <dc:creator>admin</dc:creator>
  <cp:lastModifiedBy>admin</cp:lastModifiedBy>
  <cp:revision>2</cp:revision>
  <dcterms:created xsi:type="dcterms:W3CDTF">2012-05-08T06:22:52Z</dcterms:created>
  <dcterms:modified xsi:type="dcterms:W3CDTF">2012-05-10T06:47:55Z</dcterms:modified>
</cp:coreProperties>
</file>