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BB59-BFEF-495F-AD40-D7B09A8B2321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2AF7-60E0-4B8B-B7EA-9631F8859E3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381000"/>
            <a:ext cx="8131175" cy="60960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Ref: Basic Concepts of Frequent Pattern Mining</a:t>
            </a:r>
          </a:p>
        </p:txBody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(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Association Rules</a:t>
            </a:r>
            <a:r>
              <a:rPr lang="en-US" altLang="zh-CN" sz="2000">
                <a:ea typeface="宋体" pitchFamily="2" charset="-122"/>
              </a:rPr>
              <a:t>) R. Agrawal, T. Imielinski, and A. Swami.  Mining association rules between sets of items in large databases.  SIGMOD'93.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(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Max-pattern</a:t>
            </a:r>
            <a:r>
              <a:rPr lang="en-US" altLang="zh-CN" sz="2000">
                <a:ea typeface="宋体" pitchFamily="2" charset="-122"/>
              </a:rPr>
              <a:t>) R. J. Bayardo. Efficiently mining long patterns from databases. SIGMOD'98.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(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Closed-pattern</a:t>
            </a:r>
            <a:r>
              <a:rPr lang="en-US" altLang="zh-CN" sz="2000">
                <a:ea typeface="宋体" pitchFamily="2" charset="-122"/>
              </a:rPr>
              <a:t>) N. Pasquier, Y. Bastide, R. Taouil, and L. Lakhal. Discovering frequent closed itemsets for association rules. ICDT'99.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(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Sequential pattern</a:t>
            </a:r>
            <a:r>
              <a:rPr lang="en-US" altLang="zh-CN" sz="2000">
                <a:ea typeface="宋体" pitchFamily="2" charset="-122"/>
              </a:rPr>
              <a:t>) R. Agrawal and R. Srikant. Mining sequential patterns. ICDE'95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747F-E302-4D1C-BAA0-6869D9A52542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831D-3D75-4FE6-973F-E4ED80DCFBA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763000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2800">
                <a:ea typeface="宋体" pitchFamily="2" charset="-122"/>
              </a:rPr>
              <a:t>Ref: Mining Spatial, Multimedia, and Web Data</a:t>
            </a:r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K. Koperski and J. Han, Discovery of Spatial Association Rules in Geographic Information Databases,  SSD’95.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O. R. Zaiane, M. Xin, J. Han, Discovering Web Access Patterns and Trends by Applying OLAP and Data Mining Technology on Web Logs. ADL'98.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O. R. Zaiane, J. Han, and H. Zhu, Mining Recurrent Items in Multimedia with Progressive Resolution Refinement.  ICDE'00.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D. Gunopulos and I. Tsoukatos.  Efficient Mining of Spatiotemporal Patterns.   SSTD'01.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F343-FA8E-4660-8888-6286FA23A579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8188-576C-497A-AD98-E6A9F4887EC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10600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2800">
                <a:ea typeface="宋体" pitchFamily="2" charset="-122"/>
              </a:rPr>
              <a:t>Ref: Mining Frequent Patterns in Time-Series Data</a:t>
            </a:r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B. Ozden, S. Ramaswamy, and A. Silberschatz. Cyclic association rules. ICDE'98.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J. Han, G. Dong and Y. Yin, Efficient Mining of Partial Periodic Patterns in Time Series Database, ICDE'99.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H. Lu, L. Feng, and J. Han.  Beyond Intra-Transaction Association Analysis: Mining Multi-Dimensional Inter-Transaction Association Rules.  TOIS:00.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B.-K. Yi, N. Sidiropoulos, T. Johnson, H. V. Jagadish, C. Faloutsos, and A. Biliris. Online Data Mining for Co-Evolving Time Sequences. ICDE'00.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W. Wang, J. Yang, R. Muntz. TAR: Temporal Association Rules on Evolving Numerical Attributes. ICDE’01.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J. Yang, W. Wang, P. S. Yu. Mining Asynchronous Periodic Patterns in Time Series Data. TKDE’03.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C3DD-F47C-4125-B065-F84A6091B960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49B-5BF9-4994-A72A-A7637113F99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9144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3200">
                <a:ea typeface="宋体" pitchFamily="2" charset="-122"/>
              </a:rPr>
              <a:t>Ref: Iceberg Cube and Cube Computation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S. Agarwal, R. Agrawal, P. M. Deshpande, A. Gupta, J. F. Naughton, R. Ramakrishnan, and S. Sarawagi. On the computation of multidimensional aggregates. VLDB'96.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Y. Zhao, P. M. Deshpande, and J. F. Naughton. An array-based algorithm for simultaneous multidi-mensional aggregates. SIGMOD'97.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J. Gray, et al. Data cube: A relational aggregation operator generalizing group-by, cross-tab and sub-totals. DAMI: 97.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M. Fang, N. Shivakumar, H. Garcia-Molina, R. Motwani, and J. D. Ullman. Computing iceberg queries efficiently. VLDB'98.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S. Sarawagi, R. Agrawal, and N. Megiddo. Discovery-driven exploration of OLAP data cubes.  EDBT'98.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K. Beyer and R. Ramakrishnan. Bottom-up computation of sparse and iceberg cubes. SIGMOD'99.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3898-00C2-4EC4-9594-C09ED9B6A225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52F-ABEB-47AD-8172-0498588734E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3200">
                <a:ea typeface="宋体" pitchFamily="2" charset="-122"/>
              </a:rPr>
              <a:t>Ref: Iceberg Cube and Cube Exploration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257800"/>
          </a:xfrm>
          <a:noFill/>
          <a:ln/>
        </p:spPr>
        <p:txBody>
          <a:bodyPr lIns="92075" tIns="46038" rIns="92075" bIns="46038"/>
          <a:lstStyle/>
          <a:p>
            <a:pPr marL="533400" indent="-5334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J. Han, J. Pei, G. Dong, and K. Wang, Computing Iceberg Data Cubes with Complex Measures.  SIGMOD’ 01.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W. Wang, H. Lu, J. Feng, and J. X. Yu. Condensed Cube: An Effective Approach to Reducing Data Cube Size. ICDE'02. 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G. Dong, J. Han, J. Lam, J. Pei, and K. Wang. Mining Multi-Dimensional Constrained Gradients in Data Cubes.  VLDB'01. 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T. Imielinski, L. Khachiyan, and A. Abdulghani.  Cubegrades: Generalizing association rules. DAMI:02.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L. V. S. Lakshmanan, J. Pei, and J. Han.  Quotient Cube: How to Summarize the Semantics of a Data Cube.  VLDB'02. 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D. Xin, J. Han, X. Li, B. W. Wah.  Star-Cubing: Computing Iceberg Cubes by Top-Down and Bottom-Up Integration.  VLDB'03.</a:t>
            </a:r>
            <a:endParaRPr lang="en-US" altLang="zh-CN" sz="20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DD1-3B41-45EB-948D-B72C48C02E9A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C188-8ABA-43C0-8091-5DF87FAB48D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3200">
                <a:ea typeface="宋体" pitchFamily="2" charset="-122"/>
              </a:rPr>
              <a:t>Ref: FP for Classification and Clustering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257800"/>
          </a:xfrm>
          <a:noFill/>
          <a:ln/>
        </p:spPr>
        <p:txBody>
          <a:bodyPr lIns="92075" tIns="46038" rIns="92075" bIns="46038"/>
          <a:lstStyle/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G. Dong and J. Li. Efficient mining of emerging patterns: Discovering trends and differences.  KDD'99.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B. Liu, W. Hsu, Y. Ma. Integrating Classification and Association Rule Mining.  KDD’98.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W. Li, J. Han, and J. Pei.  CMAR: Accurate and Efficient Classification Based on Multiple Class-Association Rules.  ICDM'01.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H. Wang, W. Wang, J. Yang, and P.S. Yu.  Clustering by pattern similarity in large data sets.  SIGMOD’ 02. 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J. Yang and W. Wang.  CLUSEQ: efficient and effective sequence clustering. ICDE’03. </a:t>
            </a:r>
            <a:endParaRPr lang="en-US" altLang="zh-CN" sz="2000">
              <a:ea typeface="宋体" pitchFamily="2" charset="-122"/>
              <a:cs typeface="Times New Roman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B. Fung, K. Wang, and M. Ester. Large Hierarchical Document Clustering Using Frequent Itemset.  SDM’03.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X. Yin and J. Han. CPAR: Classification based on Predictive Association Rules.  SDM'03.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2E1-7C23-4146-8885-525736235D35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83DA-1F12-409B-AEA0-D4E3FF91740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2800">
                <a:ea typeface="宋体" pitchFamily="2" charset="-122"/>
              </a:rPr>
              <a:t>Ref: Stream and Privacy-Preserving FP Mining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257800"/>
          </a:xfrm>
          <a:noFill/>
          <a:ln/>
        </p:spPr>
        <p:txBody>
          <a:bodyPr lIns="92075" tIns="46038" rIns="92075" bIns="46038"/>
          <a:lstStyle/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A. Evfimievski, R. Srikant, R. Agrawal, J. Gehrke.  Privacy Preserving Mining of Association Rules.  KDD’02.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J. Vaidya and C. Clifton.  Privacy Preserving Association Rule Mining in Vertically Partitioned Data.  KDD’02. 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  <a:cs typeface="Arial" charset="0"/>
              </a:rPr>
              <a:t>G. Manku and R. Motwani.   Approximate Frequency Counts over Data Streams.  VLDB’02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Y. Chen, G. Dong, J. Han, B. W. Wah, and J. Wang.  Multi-Dimensional Regression Analysis of Time-Series Data Streams.  VLDB'02.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C. Giannella, J. Han, J. Pei, X. Yan and P. S. Yu.  Mining Frequent Patterns in Data Streams at Multiple Time Granularities, Next Generation Data Mining:03.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A. Evfimievski, J. Gehrke, and R. Srikant.  Limiting Privacy Breaches in Privacy Preserving Data Mining.  PODS’03.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BC3C-A897-4CE4-A0AE-4489D3BAEE17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D8D6-6E47-42FE-983D-C9E0D794F4C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2800">
                <a:ea typeface="宋体" pitchFamily="2" charset="-122"/>
              </a:rPr>
              <a:t>Ref: Other Freq. Pattern Mining Applications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  <a:noFill/>
          <a:ln/>
        </p:spPr>
        <p:txBody>
          <a:bodyPr lIns="92075" tIns="46038" rIns="92075" bIns="46038"/>
          <a:lstStyle/>
          <a:p>
            <a:pPr marL="533400" indent="-533400"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Y. Huhtala, J. Kärkkäinen, P. Porkka, H. Toivonen. Efficient Discovery of Functional and Approximate Dependencies Using Partitions. ICDE’98. 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H. V. Jagadish, J. Madar, and R. Ng. Semantic Compression and Pattern Extraction with Fascicles.  VLDB'99.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T. Dasu, T. Johnson, S. Muthukrishnan, and V. Shkapenyuk. Mining Database Structure; or How to Build a Data Quality Browser. SIGMOD'02.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BB7-7401-45CC-A90B-34AA5555FF19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D194-33D9-46A7-8F8D-4DBD84CD83C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620000" cy="762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2800">
                <a:ea typeface="宋体" pitchFamily="2" charset="-122"/>
              </a:rPr>
              <a:t>Ref: Apriori and Its Improvements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R. Agrawal and R. Srikant. Fast algorithms for mining association rules. VLDB'94.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H. Mannila, H. Toivonen, and A. I. Verkamo. Efficient algorithms for discovering association rules. KDD'94.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A. Savasere, E. Omiecinski, and S. Navathe. An efficient algorithm for mining association rules in large databases. VLDB'95.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J. S. Park, M. S. Chen, and P. S. Yu. An effective hash-based algorithm for mining association rules.  SIGMOD'95.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H. Toivonen.  Sampling large databases for association rules.  VLDB'96.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S. Brin, R. Motwani, J. D. Ullman, and S. Tsur. Dynamic itemset counting and implication rules for market basket analysis. SIGMOD'97.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S. Sarawagi, S. Thomas, and R. Agrawal.  Integrating association rule mining with relational database systems: Alternatives and implications.  SIGMOD'98.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CAA2-9EA8-4CB4-9E01-7AF448D13A9E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9957-8DDE-4961-97D4-9E9F7951B60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620000" cy="762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2800">
                <a:ea typeface="宋体" pitchFamily="2" charset="-122"/>
              </a:rPr>
              <a:t>Ref: Depth-First, Projection-Based FP Mining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2578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sz="2000">
                <a:ea typeface="宋体" pitchFamily="2" charset="-122"/>
              </a:rPr>
              <a:t>R. Agarwal, C. Aggarwal, and V. V. V. Prasad. A tree projection algorithm for generation of frequent itemsets. J. Parallel and Distributed Computing:02.</a:t>
            </a:r>
          </a:p>
          <a:p>
            <a:r>
              <a:rPr lang="en-US" altLang="zh-CN" sz="2000">
                <a:ea typeface="宋体" pitchFamily="2" charset="-122"/>
              </a:rPr>
              <a:t>J. Han, J. Pei, and Y. Yin. Mining frequent patterns without candidate generation</a:t>
            </a:r>
            <a:r>
              <a:rPr lang="en-US" altLang="zh-CN" sz="2000" i="1">
                <a:ea typeface="宋体" pitchFamily="2" charset="-122"/>
              </a:rPr>
              <a:t>.</a:t>
            </a:r>
            <a:r>
              <a:rPr lang="en-US" altLang="zh-CN" sz="2000">
                <a:ea typeface="宋体" pitchFamily="2" charset="-122"/>
              </a:rPr>
              <a:t>  SIGMOD’ 00. </a:t>
            </a:r>
          </a:p>
          <a:p>
            <a:r>
              <a:rPr lang="en-US" altLang="zh-CN" sz="2000">
                <a:ea typeface="宋体" pitchFamily="2" charset="-122"/>
              </a:rPr>
              <a:t>J. Pei, J. Han, and R. Mao.  CLOSET: An Efficient Algorithm for Mining Frequent Closed Itemsets.  DMKD'00.</a:t>
            </a:r>
          </a:p>
          <a:p>
            <a:r>
              <a:rPr lang="en-US" altLang="zh-CN" sz="2000">
                <a:ea typeface="宋体" pitchFamily="2" charset="-122"/>
                <a:cs typeface="Times New Roman" pitchFamily="18" charset="0"/>
              </a:rPr>
              <a:t>J. Liu, Y. Pan, K. Wang, and J. Han.  Mining Frequent Item Sets by Opportunistic Projection.  KDD'02. </a:t>
            </a:r>
          </a:p>
          <a:p>
            <a:r>
              <a:rPr lang="en-US" altLang="zh-CN" sz="2000">
                <a:ea typeface="宋体" pitchFamily="2" charset="-122"/>
                <a:cs typeface="Times New Roman" pitchFamily="18" charset="0"/>
              </a:rPr>
              <a:t>J. Han, J. Wang, Y. Lu, and P. Tzvetkov. Mining Top-K Frequent Closed Patterns without Minimum Support.  ICDM'02.</a:t>
            </a: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J. Wang, J. Han, and J. Pei.  CLOSET+: Searching for the Best Strategies for Mining Frequent Closed Itemsets.  KDD'03. </a:t>
            </a:r>
          </a:p>
          <a:p>
            <a:r>
              <a:rPr lang="en-US" altLang="zh-CN" sz="2000">
                <a:ea typeface="宋体" pitchFamily="2" charset="-122"/>
              </a:rPr>
              <a:t>G. Liu, H. Lu, W. Lou, J. X. Yu.  On Computing, Storing and Querying Frequent Patterns.  KDD'03.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913-3C13-48E0-89EE-F47F73EEE276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E0B3-0E27-42E5-B670-AC3C8364198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2800">
                <a:ea typeface="宋体" pitchFamily="2" charset="-122"/>
              </a:rPr>
              <a:t>Ref: Vertical Format and Row Enumeration Methods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257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M. J. Zaki, S. Parthasarathy, M. Ogihara, and W. Li. Parallel algorithm for discovery of association rules. DAMI:97.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Zaki and Hsiao. CHARM: An Efficient Algorithm for Closed Itemset Mining, SDM'02.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C. Bucila, J. Gehrke, D. Kifer, and W. White. DualMiner: A Dual-Pruning Algorithm for Itemsets with Constraints. KDD’02.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F. Pan, G. Cong, A. K. H. Tung, J. Yang, and M. Zaki , CARPENTER: Finding Closed Patterns in Long Biological Datasets. KDD'03.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5148-B114-40B3-BA69-1BA490714368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6B52-7800-4F6E-80CB-E2E7417330B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21638" cy="68580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Ref: Mining Multi-Level and Quantitative Rules</a:t>
            </a:r>
          </a:p>
        </p:txBody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181600"/>
          </a:xfrm>
        </p:spPr>
        <p:txBody>
          <a:bodyPr/>
          <a:lstStyle/>
          <a:p>
            <a:pPr marL="457200" indent="-457200"/>
            <a:r>
              <a:rPr lang="en-US" altLang="zh-CN" sz="2000">
                <a:ea typeface="宋体" pitchFamily="2" charset="-122"/>
              </a:rPr>
              <a:t>R. Srikant and R. Agrawal. Mining generalized association rules. VLDB'95.</a:t>
            </a:r>
          </a:p>
          <a:p>
            <a:pPr marL="457200" indent="-457200"/>
            <a:r>
              <a:rPr lang="en-US" altLang="zh-CN" sz="2000">
                <a:ea typeface="宋体" pitchFamily="2" charset="-122"/>
              </a:rPr>
              <a:t>J. Han and Y. Fu. Discovery of multiple-level association rules from large databases. VLDB'95.</a:t>
            </a:r>
          </a:p>
          <a:p>
            <a:pPr marL="457200" indent="-457200"/>
            <a:r>
              <a:rPr lang="en-US" altLang="zh-CN" sz="2000">
                <a:ea typeface="宋体" pitchFamily="2" charset="-122"/>
              </a:rPr>
              <a:t>R. Srikant and R. Agrawal. Mining quantitative association rules in large relational tables. SIGMOD'96.</a:t>
            </a:r>
          </a:p>
          <a:p>
            <a:pPr marL="457200" indent="-457200"/>
            <a:r>
              <a:rPr lang="en-US" altLang="zh-CN" sz="2000">
                <a:ea typeface="宋体" pitchFamily="2" charset="-122"/>
              </a:rPr>
              <a:t>T. Fukuda, Y. Morimoto, S. Morishita, and T. Tokuyama. Data mining using two-dimensional optimized association rules: Scheme, algorithms, and visualization. SIGMOD'96.</a:t>
            </a:r>
          </a:p>
          <a:p>
            <a:pPr marL="457200" indent="-457200"/>
            <a:r>
              <a:rPr lang="en-US" altLang="zh-CN" sz="2000">
                <a:ea typeface="宋体" pitchFamily="2" charset="-122"/>
              </a:rPr>
              <a:t>K. Yoda, T. Fukuda, Y. Morimoto, S. Morishita, and T. Tokuyama. Computing optimized rectilinear regions for association rules. KDD'97.</a:t>
            </a:r>
          </a:p>
          <a:p>
            <a:pPr marL="457200" indent="-457200"/>
            <a:r>
              <a:rPr lang="en-US" altLang="zh-CN" sz="2000">
                <a:ea typeface="宋体" pitchFamily="2" charset="-122"/>
              </a:rPr>
              <a:t>R.J. Miller and Y. Yang.  Association rules over interval data.  SIGMOD'97.</a:t>
            </a:r>
          </a:p>
          <a:p>
            <a:pPr marL="457200" indent="-457200"/>
            <a:r>
              <a:rPr lang="en-US" altLang="zh-CN" sz="2000">
                <a:ea typeface="宋体" pitchFamily="2" charset="-122"/>
              </a:rPr>
              <a:t>Y. Aumann and Y. Lindell. A Statistical Theory for Quantitative Association Rules KDD'99.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2511-E957-43AA-B18F-94DE3E32A2D0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A2F4-67F3-4123-BDA4-812D5EDA29E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21638" cy="68580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Ref: Mining Correlations and Interesting Rules</a:t>
            </a:r>
          </a:p>
        </p:txBody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M. Klemettinen, H. Mannila, P. Ronkainen, H. Toivonen, and A. I. Verkamo.   Finding interesting rules from large sets of discovered association rules.  CIKM'94.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S. Brin, R. Motwani, and C. Silverstein.   Beyond market basket: Generalizing association rules to correlations.  SIGMOD'97.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C. Silverstein, S. Brin, R. Motwani, and J. Ullman.  Scalable techniques for mining causal structures.   VLDB'98.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P.-N. Tan, V. Kumar, and J. Srivastava.   Selecting the Right Interestingness Measure for Association Patterns.  KDD'02.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E. Omiecinski.   Alternative Interest Measures for Mining Associations.  TKDE’03.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Y. K. Lee, W.Y. Kim, Y. D. Cai, and J. Han.  CoMine: Efficient Mining of Correlated Patterns.  ICDM’03.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5F3C-4FC0-4DD6-B761-1C1A54F9883F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935-F2B9-4A1E-83F8-7E989451F3C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1638" cy="68580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Ref: Mining Other Kinds of Rules</a:t>
            </a:r>
          </a:p>
        </p:txBody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/>
          <a:lstStyle/>
          <a:p>
            <a:pPr marL="457200" indent="-4572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R. Meo, G. Psaila, and S. Ceri.  A new SQL-like operator for mining association rules. VLDB'96.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B. Lent, A. Swami, and J. Widom.  Clustering association rules. ICDE'97.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A. Savasere, E. Omiecinski, and S. Navathe.  Mining for strong negative associations in a large database of customer transactions. ICDE'98.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D. Tsur, J. D. Ullman, S. Abitboul, C. Clifton, R. Motwani, and S. Nestorov.   Query flocks: A generalization of association-rule mining. SIGMOD'98.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F. Korn, A. Labrinidis, Y. Kotidis, and C. Faloutsos.  Ratio rules: A new paradigm for fast, quantifiable data mining. VLDB'98.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K. Wang, S. Zhou, J. Han.  Profit Mining: From Patterns to Actions. EDBT’02.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95B1-5C99-477E-A351-A25CBAEEC86A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0EFA-1BE9-4F5A-8C1B-7296C49AF11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2800">
                <a:ea typeface="宋体" pitchFamily="2" charset="-122"/>
              </a:rPr>
              <a:t>Ref: Constraint-Based Pattern Mining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R. Srikant, Q. Vu, and R. Agrawal. Mining association rules with item constraints.  KDD'97.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R. Ng, L.V.S. Lakshmanan, J. Han &amp; A. Pang. Exploratory mining and pruning optimizations of constrained association rules. SIGMOD’98.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itchFamily="2" charset="-122"/>
              </a:rPr>
              <a:t>M.N. Garofalakis, R. Rastogi, K. Shim: SPIRIT: Sequential Pattern Mining with Regular Expression Constraints. VLDB’99.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G. Grahne, L. Lakshmanan, and X. Wang.  Efficient mining of constrained correlated sets. ICDE'00.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J. Pei, J. Han, and L. V. S. Lakshmanan.  Mining Frequent Itemsets with Convertible Constraints. ICDE'01.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J. Pei, J. Han, and W. Wang, Mining Sequential Patterns with Constraints in Large Databases, CIKM'02.</a:t>
            </a:r>
            <a:endParaRPr lang="en-US" altLang="zh-CN" sz="20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2DC1-C38F-4956-BBA2-98435908D86A}" type="datetime4">
              <a:rPr lang="en-US" altLang="zh-CN"/>
              <a:pPr/>
              <a:t>March 29,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7A6F-B94C-4643-9BEE-59A396E4C1D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9144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2800">
                <a:ea typeface="宋体" pitchFamily="2" charset="-122"/>
              </a:rPr>
              <a:t>Ref: Mining Sequential and Structured Patterns</a:t>
            </a:r>
          </a:p>
        </p:txBody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R. Srikant and R. Agrawal. Mining sequential patterns: Generalizations and performance improvements. EDBT’96.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H. Mannila, H Toivonen, and A. I. Verkamo. Discovery of frequent episodes in event sequences. DAMI:97.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M. Zaki. SPADE: An Efficient Algorithm for Mining Frequent Sequences. Machine Learning:01.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J. Pei, J. Han, H. Pinto, Q. Chen, U. Dayal, and M.-C. Hsu.  PrefixSpan: Mining Sequential Patterns Efficiently by Prefix-Projected Pattern Growth.  ICDE'01.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M. Kuramochi and G. Karypis.  Frequent Subgraph Discovery.  ICDM'01.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X. Yan, J. Han, and R. Afshar.  CloSpan: Mining Closed Sequential Patterns in Large Datasets.  SDM'03.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ea typeface="宋体" pitchFamily="2" charset="-122"/>
                <a:cs typeface="Times New Roman" pitchFamily="18" charset="0"/>
              </a:rPr>
              <a:t>X. Yan and J. Han.  CloseGraph: Mining Closed Frequent Graph Patterns.  KDD'03.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2586</Words>
  <Application>Microsoft Office PowerPoint</Application>
  <PresentationFormat>全屏显示(4:3)</PresentationFormat>
  <Paragraphs>156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Ref: Basic Concepts of Frequent Pattern Mining</vt:lpstr>
      <vt:lpstr>Ref: Apriori and Its Improvements</vt:lpstr>
      <vt:lpstr>Ref: Depth-First, Projection-Based FP Mining</vt:lpstr>
      <vt:lpstr>Ref: Vertical Format and Row Enumeration Methods</vt:lpstr>
      <vt:lpstr>Ref: Mining Multi-Level and Quantitative Rules</vt:lpstr>
      <vt:lpstr>Ref: Mining Correlations and Interesting Rules</vt:lpstr>
      <vt:lpstr>Ref: Mining Other Kinds of Rules</vt:lpstr>
      <vt:lpstr>Ref: Constraint-Based Pattern Mining</vt:lpstr>
      <vt:lpstr>Ref: Mining Sequential and Structured Patterns</vt:lpstr>
      <vt:lpstr>Ref: Mining Spatial, Multimedia, and Web Data</vt:lpstr>
      <vt:lpstr>Ref: Mining Frequent Patterns in Time-Series Data</vt:lpstr>
      <vt:lpstr>Ref: Iceberg Cube and Cube Computation</vt:lpstr>
      <vt:lpstr>Ref: Iceberg Cube and Cube Exploration</vt:lpstr>
      <vt:lpstr>Ref: FP for Classification and Clustering</vt:lpstr>
      <vt:lpstr>Ref: Stream and Privacy-Preserving FP Mining</vt:lpstr>
      <vt:lpstr>Ref: Other Freq. Pattern Mining 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Ref: Basic Concepts of Frequent Pattern Mining</dc:title>
  <dc:creator>admin</dc:creator>
  <cp:lastModifiedBy>admin</cp:lastModifiedBy>
  <cp:revision>2</cp:revision>
  <dcterms:created xsi:type="dcterms:W3CDTF">2012-03-29T07:34:44Z</dcterms:created>
  <dcterms:modified xsi:type="dcterms:W3CDTF">2012-03-29T07:41:07Z</dcterms:modified>
</cp:coreProperties>
</file>