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63" r:id="rId13"/>
    <p:sldId id="264" r:id="rId14"/>
    <p:sldId id="269" r:id="rId15"/>
    <p:sldId id="270" r:id="rId16"/>
    <p:sldId id="271" r:id="rId17"/>
    <p:sldId id="282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21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3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4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8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48595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596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A94-07A2-4F41-8BA4-B5D221306A41}" type="datetime1">
              <a:rPr lang="en-IN" smtClean="0"/>
              <a:t>24-03-2022</a:t>
            </a:fld>
            <a:endParaRPr lang="en-I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DEDE-6D7E-40A2-B04D-CB108B129F19}" type="datetime1">
              <a:rPr lang="en-IN" smtClean="0"/>
              <a:t>24-03-2022</a:t>
            </a:fld>
            <a:endParaRPr lang="en-IN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D15E-1DA1-49EA-8785-01384AEAAE89}" type="datetime1">
              <a:rPr lang="en-IN" smtClean="0"/>
              <a:t>24-03-2022</a:t>
            </a:fld>
            <a:endParaRPr lang="en-IN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E9F9-C4F3-462B-ABDE-9F6A3188E273}" type="datetime1">
              <a:rPr lang="en-IN" smtClean="0"/>
              <a:t>24-03-2022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37F1-0C5F-4EC9-848C-9DB3B2C80431}" type="datetime1">
              <a:rPr lang="en-IN" smtClean="0"/>
              <a:t>24-03-2022</a:t>
            </a:fld>
            <a:endParaRPr lang="en-IN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E2DC-ED85-4FAD-80C6-A658B7320C11}" type="datetime1">
              <a:rPr lang="en-IN" smtClean="0"/>
              <a:t>24-03-2022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5E13F3-577D-4D68-86EF-12F8E4FC80CA}" type="datetime1">
              <a:rPr lang="en-IN" smtClean="0"/>
              <a:t>24-03-2022</a:t>
            </a:fld>
            <a:endParaRPr lang="en-IN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grpSp>
        <p:nvGrpSpPr>
          <p:cNvPr id="62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1048664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65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5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429E-7CCA-4BD4-99CE-8F30A5EDA6AF}" type="datetime1">
              <a:rPr lang="en-IN" smtClean="0"/>
              <a:t>24-03-2022</a:t>
            </a:fld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F013-6D13-42B5-B06C-4CD3BEBEAA95}" type="datetime1">
              <a:rPr lang="en-IN" smtClean="0"/>
              <a:t>24-03-2022</a:t>
            </a:fld>
            <a:endParaRPr lang="en-IN"/>
          </a:p>
        </p:txBody>
      </p:sp>
      <p:sp>
        <p:nvSpPr>
          <p:cNvPr id="104867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104867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17EC-FE1E-4A5A-8E5A-F6A4D152B924}" type="datetime1">
              <a:rPr lang="en-IN" smtClean="0"/>
              <a:t>24-03-2022</a:t>
            </a:fld>
            <a:endParaRPr lang="en-IN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7D53-C567-4965-858C-8CFDCA6DD87D}" type="datetime1">
              <a:rPr lang="en-IN" smtClean="0"/>
              <a:t>24-03-2022</a:t>
            </a:fld>
            <a:endParaRPr lang="en-IN"/>
          </a:p>
        </p:txBody>
      </p:sp>
      <p:sp>
        <p:nvSpPr>
          <p:cNvPr id="104867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2A4-F49F-4F55-9D5D-4EF821D1E262}" type="datetime1">
              <a:rPr lang="en-IN" smtClean="0"/>
              <a:t>24-03-2022</a:t>
            </a:fld>
            <a:endParaRPr lang="en-IN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grpSp>
        <p:nvGrpSpPr>
          <p:cNvPr id="68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695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96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6833-8354-4B46-87BF-8CD6053B1EB4}" type="datetime1">
              <a:rPr lang="en-IN" smtClean="0"/>
              <a:t>24-03-2022</a:t>
            </a:fld>
            <a:endParaRPr lang="en-IN"/>
          </a:p>
        </p:txBody>
      </p:sp>
      <p:grpSp>
        <p:nvGrpSpPr>
          <p:cNvPr id="60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656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57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32D9FD-7347-4C28-AB61-29AF9EE71F2C}" type="datetime1">
              <a:rPr lang="en-IN" smtClean="0"/>
              <a:t>24-03-2022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grpSp>
        <p:nvGrpSpPr>
          <p:cNvPr id="12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580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581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29DF477-38B1-4CE8-B95B-36F2F4C7BDE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/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127556" y="147918"/>
            <a:ext cx="10115445" cy="1252037"/>
          </a:xfrm>
        </p:spPr>
        <p:txBody>
          <a:bodyPr>
            <a:normAutofit/>
          </a:bodyPr>
          <a:lstStyle/>
          <a:p>
            <a:pPr algn="ctr"/>
            <a:r>
              <a:rPr lang="en-US" sz="1600" kern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kern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UNIT OF  </a:t>
            </a:r>
            <a:r>
              <a:rPr lang="en-US" sz="1600" kern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Devraj Urs Educational Trust (R.)</a:t>
            </a:r>
            <a:br>
              <a:rPr lang="en-US" sz="1600" kern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kern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L Jalappa Institute of Technology     </a:t>
            </a:r>
            <a:br>
              <a:rPr lang="en-US" sz="1400" b="1" kern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Doddaballapur-561 203, Bangalore Rural Dist.,Karnataka State.)</a:t>
            </a:r>
            <a:br>
              <a:rPr lang="en-US" sz="10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Approved by AICTE, New Delhi &amp; Affiliated to VTU, </a:t>
            </a:r>
            <a:r>
              <a:rPr lang="en-US" sz="1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Belagavi</a:t>
            </a:r>
            <a:endParaRPr lang="en-IN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Subtitle 4"/>
          <p:cNvSpPr>
            <a:spLocks noGrp="1"/>
          </p:cNvSpPr>
          <p:nvPr>
            <p:ph type="subTitle" idx="1"/>
          </p:nvPr>
        </p:nvSpPr>
        <p:spPr>
          <a:xfrm>
            <a:off x="1073425" y="1627094"/>
            <a:ext cx="10085805" cy="273041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DBMS Mini Project  Presentation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28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Name”</a:t>
            </a:r>
          </a:p>
        </p:txBody>
      </p:sp>
      <p:pic>
        <p:nvPicPr>
          <p:cNvPr id="209715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418" y="-6281"/>
            <a:ext cx="1067623" cy="13715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67147" y="-6282"/>
            <a:ext cx="948998" cy="13715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04" name="TextBox 14"/>
          <p:cNvSpPr txBox="1"/>
          <p:nvPr/>
        </p:nvSpPr>
        <p:spPr>
          <a:xfrm>
            <a:off x="6710082" y="4549676"/>
            <a:ext cx="31074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Veena K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RLJIT.</a:t>
            </a:r>
          </a:p>
        </p:txBody>
      </p:sp>
      <p:sp>
        <p:nvSpPr>
          <p:cNvPr id="1048605" name="TextBox 17"/>
          <p:cNvSpPr txBox="1"/>
          <p:nvPr/>
        </p:nvSpPr>
        <p:spPr>
          <a:xfrm>
            <a:off x="0" y="4549676"/>
            <a:ext cx="5749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Name1 (USN1)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Name2 (USN2)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Name3 (USN3)</a:t>
            </a:r>
          </a:p>
          <a:p>
            <a:pPr algn="ctr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96D5-2353-4990-B56F-E53581041AB6}" type="datetime1">
              <a:rPr lang="en-IN" smtClean="0"/>
              <a:t>24-03-2022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7418" y="6160168"/>
            <a:ext cx="6598366" cy="477741"/>
          </a:xfrm>
        </p:spPr>
        <p:txBody>
          <a:bodyPr/>
          <a:lstStyle/>
          <a:p>
            <a:r>
              <a:rPr lang="en-US" dirty="0"/>
              <a:t> DBMS Mini Project  Presentation on  ”Project Name”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E9F9-C4F3-462B-ABDE-9F6A3188E273}" type="datetime1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81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E9F9-C4F3-462B-ABDE-9F6A3188E273}" type="datetime1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94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BLYNK ACCOUNT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048618" name="Content Placeholder 14"/>
          <p:cNvSpPr>
            <a:spLocks noGrp="1"/>
          </p:cNvSpPr>
          <p:nvPr>
            <p:ph sz="quarter" idx="14"/>
          </p:nvPr>
        </p:nvSpPr>
        <p:spPr>
          <a:xfrm>
            <a:off x="6172202" y="2642300"/>
            <a:ext cx="5105400" cy="3424107"/>
          </a:xfrm>
        </p:spPr>
        <p:txBody>
          <a:bodyPr/>
          <a:lstStyle/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New Project</a:t>
            </a:r>
          </a:p>
          <a:p>
            <a:endParaRPr lang="en-IN" dirty="0"/>
          </a:p>
        </p:txBody>
      </p:sp>
      <p:pic>
        <p:nvPicPr>
          <p:cNvPr id="2097154" name="Picture 1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6139" y="3429000"/>
            <a:ext cx="4270160" cy="2464079"/>
          </a:xfrm>
          <a:prstGeom prst="rect">
            <a:avLst/>
          </a:prstGeom>
          <a:noFill/>
        </p:spPr>
      </p:pic>
      <p:pic>
        <p:nvPicPr>
          <p:cNvPr id="2097155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370" y="3417687"/>
            <a:ext cx="3787488" cy="24753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34836" y="595745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F319-C3B9-4066-8887-ABC2BAD1A1E1}" type="datetime1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6"/>
          <p:cNvSpPr>
            <a:spLocks noGrp="1"/>
          </p:cNvSpPr>
          <p:nvPr>
            <p:ph sz="quarter" idx="13"/>
          </p:nvPr>
        </p:nvSpPr>
        <p:spPr>
          <a:xfrm>
            <a:off x="944960" y="2282898"/>
            <a:ext cx="5106026" cy="3424107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YOUR HARDWARE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hardware model you will use. </a:t>
            </a:r>
          </a:p>
          <a:p>
            <a:endParaRPr lang="en-IN" dirty="0"/>
          </a:p>
        </p:txBody>
      </p:sp>
      <p:sp>
        <p:nvSpPr>
          <p:cNvPr id="1048620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also copy it manually. Click on devices section and selected required device. Auth token is sent to the registered email.</a:t>
            </a:r>
          </a:p>
          <a:p>
            <a:endParaRPr lang="en-IN" dirty="0"/>
          </a:p>
        </p:txBody>
      </p:sp>
      <p:pic>
        <p:nvPicPr>
          <p:cNvPr id="2097156" name="Picture 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5883" y="3523002"/>
            <a:ext cx="4067175" cy="252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177" y="3994952"/>
            <a:ext cx="3121423" cy="2051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4836" y="595745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30D4-99A4-48A8-AE52-382ED512B9A9}" type="datetime1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3732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2097161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95484" y="2056244"/>
            <a:ext cx="6282185" cy="398057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9998-7D77-4D51-B8CA-7BC337AC6C95}" type="datetime1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24939" y="1496951"/>
            <a:ext cx="5743852" cy="3424237"/>
          </a:xfrm>
        </p:spPr>
      </p:pic>
      <p:sp>
        <p:nvSpPr>
          <p:cNvPr id="3" name="TextBox 2"/>
          <p:cNvSpPr txBox="1"/>
          <p:nvPr/>
        </p:nvSpPr>
        <p:spPr>
          <a:xfrm>
            <a:off x="1634836" y="595745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592-0A70-44AB-A038-BE0790E3EFCC}" type="datetime1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821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1069848" y="1205345"/>
            <a:ext cx="10058400" cy="4966855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2AD-1439-4DCC-8936-089113C1F88F}" type="datetime1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821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1069848" y="1205345"/>
            <a:ext cx="10058400" cy="4966855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2AD-1439-4DCC-8936-089113C1F88F}" type="datetime1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4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3"/>
          <p:cNvSpPr>
            <a:spLocks noGrp="1"/>
          </p:cNvSpPr>
          <p:nvPr>
            <p:ph type="title"/>
          </p:nvPr>
        </p:nvSpPr>
        <p:spPr>
          <a:xfrm>
            <a:off x="3728620" y="2514053"/>
            <a:ext cx="9072979" cy="1325217"/>
          </a:xfrm>
        </p:spPr>
        <p:txBody>
          <a:bodyPr/>
          <a:lstStyle/>
          <a:p>
            <a:r>
              <a:rPr lang="en-US" b="1" cap="none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7B2-C0B5-465A-AD6E-4DAECFB142D2}" type="datetime1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3403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048589" name="TextBox 3"/>
          <p:cNvSpPr txBox="1"/>
          <p:nvPr/>
        </p:nvSpPr>
        <p:spPr>
          <a:xfrm>
            <a:off x="1095374" y="1470991"/>
            <a:ext cx="101828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REFERENCENES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3DB5-C6DA-4323-A086-E97BFE47B1F8}" type="datetime1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E9F9-C4F3-462B-ABDE-9F6A3188E273}" type="datetime1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7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E9F9-C4F3-462B-ABDE-9F6A3188E273}" type="datetime1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4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E9F9-C4F3-462B-ABDE-9F6A3188E273}" type="datetime1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3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E9F9-C4F3-462B-ABDE-9F6A3188E273}" type="datetime1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85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E9F9-C4F3-462B-ABDE-9F6A3188E273}" type="datetime1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89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E9F9-C4F3-462B-ABDE-9F6A3188E273}" type="datetime1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7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E9F9-C4F3-462B-ABDE-9F6A3188E273}" type="datetime1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 on "An automated low cost fertilizer intimation system for Smart Agriculture"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477-38B1-4CE8-B95B-36F2F4C7BDE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37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452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  A UNIT OF  Sri Devraj Urs Educational Trust (R.) R L Jalappa Institute of Technology      (Doddaballapur-561 203, Bangalore Rural Dist.,Karnataka State.)  Approved by AICTE, New Delhi &amp; Affiliated to VTU, Belagavi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Thukaram Rao</cp:lastModifiedBy>
  <cp:revision>33</cp:revision>
  <dcterms:created xsi:type="dcterms:W3CDTF">2020-07-13T02:25:51Z</dcterms:created>
  <dcterms:modified xsi:type="dcterms:W3CDTF">2022-03-24T12:21:28Z</dcterms:modified>
</cp:coreProperties>
</file>