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B8ED-FFFF-4094-929F-C4D91208D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8A2EA-C33C-4B77-B075-EECFEFFBD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91206-BA10-4265-81EC-B0E63C74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8915-122D-4448-BBA6-FB646A685067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3023A-7B61-4513-AAC5-0E75E6AF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ADB50-0CC6-4758-8CDC-8BA4A65F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961A-3EE1-452F-A76F-7E9970624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85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6D4C-8AA7-4163-B9B0-0460C638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D3751-0ABF-4D38-9729-5A5D4FE66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AEE23-E4F4-4367-8A88-241C3C8C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8915-122D-4448-BBA6-FB646A685067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C7D7C-512B-49DB-B325-8F68C6CE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8F760-29AE-4DF6-8DF9-93237453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961A-3EE1-452F-A76F-7E9970624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06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5F6240-F6A9-49A8-BFFA-37E4422C7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58DF5-2D2D-4AE9-92CE-0740FE90F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15DC0-4915-40F1-A622-54C67901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8915-122D-4448-BBA6-FB646A685067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CCCFD-063A-4145-B1D4-356E17CA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FC12-829E-4413-996A-64FB938A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961A-3EE1-452F-A76F-7E9970624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87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CCCD-070F-4059-9CB6-8E48C5B0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5EA51-5B83-4A2F-953B-5A77685D1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31D36-76EC-4CB3-A9F7-76B42EDD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8915-122D-4448-BBA6-FB646A685067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9EFFC-8FAF-4996-B516-FF7DB987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A7709-36B5-4479-ADEA-6416B293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961A-3EE1-452F-A76F-7E9970624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25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2DCA-FEF8-448F-A4AC-FE041DDF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256BF-2C18-4A8B-8FB9-314388B04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2C139-D2FA-4C3C-82DE-4DFD9780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8915-122D-4448-BBA6-FB646A685067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99D14-504B-4F44-AAB5-2238BFDC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37E91-3B42-4882-BD55-E0D7A320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961A-3EE1-452F-A76F-7E9970624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67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110B5-24A9-4670-9FE6-9815A7CB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59FA3-0B2B-4CD1-B7A4-886E949E6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E26C1-0E8E-4A2E-8FFD-102C3B3AB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242AB-0B1D-4647-A030-78A06C123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8915-122D-4448-BBA6-FB646A685067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AB5B5-2124-47DD-B70A-014AD7B3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C2351-0A17-4D8D-BC7C-ECBAF7D8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961A-3EE1-452F-A76F-7E9970624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9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FD35-EDD2-421A-B02E-B1E1D20C4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7DF9F-410C-4F5A-A24D-F5CEA49B7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2BC5F-B7D7-445C-AB32-BE6A1D23A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0C3C5-5C42-4636-AC1B-21DE434C1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7E397-D46B-4C76-AD5F-08EBD487A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B5781-2538-4C7B-A3C2-31B480CD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8915-122D-4448-BBA6-FB646A685067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C0E666-D8BE-43FD-BB49-A359DC36F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D37C0-1C7D-4BA6-A560-0938EB21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961A-3EE1-452F-A76F-7E9970624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56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5F3E-5041-438C-825B-E57DA635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60B22-1752-47D8-BE09-2EE8CC6C8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8915-122D-4448-BBA6-FB646A685067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E9F66-8203-4A35-873B-192D28DF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B0200-B249-4333-B613-0206E296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961A-3EE1-452F-A76F-7E9970624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04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00E57-0912-4BCE-9390-BBFABED51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8915-122D-4448-BBA6-FB646A685067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97583-6C30-4D1D-9876-4F0EBAC7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E1C17-C9D3-4036-A204-9FE775B1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961A-3EE1-452F-A76F-7E9970624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18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2808-3C71-4C48-ACDA-C75476A50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A1F92-A43A-4D63-9A7E-C8931031A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3CD58-52D1-41F5-8CD7-E5B3E70B4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0E7C5-4444-4148-83B8-95AB4633F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8915-122D-4448-BBA6-FB646A685067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828F5-924A-40EF-921A-90C2DA2D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DB5E9-D713-498E-82F2-D0DF50E7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961A-3EE1-452F-A76F-7E9970624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81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F20AE-2083-4DAE-9D69-680EFAE6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A6D7A-8FA5-48EE-9124-312C36C12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E0105-39F4-4FE0-813E-04042FC3E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4BCA3-F55F-4AB7-AE54-FB278FD0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8915-122D-4448-BBA6-FB646A685067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B9598-405F-46A1-A211-15BD5D6EC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59679-3427-436B-90CD-921368F6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961A-3EE1-452F-A76F-7E9970624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40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73EAE1-F763-4E9F-95FB-F3A76232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22E1A-12B9-47E4-ADC8-D79BAB469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B7FE7-6D70-4AD5-A639-2A6EC4B6C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B8915-122D-4448-BBA6-FB646A685067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56994-DE58-4AA4-95DD-8A84E2446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6B6BD-321B-4ADE-A143-3B939546C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8961A-3EE1-452F-A76F-7E9970624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28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FAC2-70C4-4440-A55A-F86045BF8A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77799-8C5A-4BD2-B00C-976780D0E2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D4F39F-5814-4E87-87A6-C0BD44354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270" y="1923164"/>
            <a:ext cx="5775459" cy="26655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7A0466-81BD-4292-B630-F8D0113C6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80" y="1477463"/>
            <a:ext cx="2722830" cy="12566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BF4930-ECE9-4E53-ADA5-FA6FD914B3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705" y="4749355"/>
            <a:ext cx="2363342" cy="19095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5DE19C-491A-4B5B-8245-26C1CA2A50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80" y="2918788"/>
            <a:ext cx="2736008" cy="15390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6D473D-E7DD-4F8F-8A55-8A0771CB4E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729" y="4979736"/>
            <a:ext cx="2885267" cy="16791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B03BDD-75CE-442C-994F-4C82220A8B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79" y="4758584"/>
            <a:ext cx="2872091" cy="19002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48BEBBA-7512-471B-84C1-46CA5FC5FC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989" y="1461228"/>
            <a:ext cx="2722831" cy="12566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B2C01BC-67CD-46B8-A790-E51D7C3195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989" y="2939071"/>
            <a:ext cx="2736008" cy="181951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A8FBE0E-4C39-45F3-B0E4-AF09935473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482" y="4760011"/>
            <a:ext cx="2588812" cy="188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4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Thukaram Rao</dc:creator>
  <cp:lastModifiedBy>Thukaram Rao</cp:lastModifiedBy>
  <cp:revision>1</cp:revision>
  <dcterms:created xsi:type="dcterms:W3CDTF">2022-03-23T20:47:52Z</dcterms:created>
  <dcterms:modified xsi:type="dcterms:W3CDTF">2022-03-23T20:53:36Z</dcterms:modified>
</cp:coreProperties>
</file>