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"/>
  </p:notesMasterIdLst>
  <p:sldIdLst>
    <p:sldId id="264" r:id="rId2"/>
  </p:sldIdLst>
  <p:sldSz cx="7772400" cy="100584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2FDAB2-21C2-4AB2-9E2E-E469EF9BABDB}">
  <a:tblStyle styleId="{172FDAB2-21C2-4AB2-9E2E-E469EF9BABD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642616" y="9354312"/>
            <a:ext cx="2487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88620" y="9354312"/>
            <a:ext cx="178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5596128" y="9354312"/>
            <a:ext cx="178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jpg" /><Relationship Id="rId4" Type="http://schemas.openxmlformats.org/officeDocument/2006/relationships/image" Target="../media/image2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0744" y="212725"/>
            <a:ext cx="872591" cy="50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3885" y="237502"/>
            <a:ext cx="1095375" cy="400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3684" y="237490"/>
            <a:ext cx="1942464" cy="400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388620" y="402336"/>
            <a:ext cx="6995100" cy="1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388620" y="2313432"/>
            <a:ext cx="6995100" cy="6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642616" y="9354312"/>
            <a:ext cx="2487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88620" y="9354312"/>
            <a:ext cx="178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5596128" y="9354312"/>
            <a:ext cx="178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978204" y="1302766"/>
            <a:ext cx="6475800" cy="80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95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 Source code</a:t>
            </a:r>
            <a:endParaRPr sz="15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# app.py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4793615" lvl="0" indent="0" algn="l" rtl="0">
              <a:lnSpc>
                <a:spcPct val="115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import pandas as pd import numpy as np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0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from fastapi import FastAPI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from pydantic import BaseModel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2311400" lvl="0" indent="0" algn="l" rtl="0">
              <a:lnSpc>
                <a:spcPct val="958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from sklearn.ensemble import RandomForestClassifier from sklearn.model_selection import train_test_split from sklearn.metrics import classification_report import uvicorn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7500"/>
              </a:lnSpc>
              <a:spcBef>
                <a:spcPts val="154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# Step 1: Load and Prepare Data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1381760" lvl="0" indent="0" algn="l" rtl="0">
              <a:lnSpc>
                <a:spcPct val="115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data = pd.read_csv("creditcard.csv") # Ensure you have this dataset X = data.drop("Class", axis=1)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y = data["Class"]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7500"/>
              </a:lnSpc>
              <a:spcBef>
                <a:spcPts val="153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# Step 2: Train the Model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5080" lvl="0" indent="0" algn="l" rtl="0">
              <a:lnSpc>
                <a:spcPct val="961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X_train, X_test, y_train, y_test = train_test_split(X, y, test_size=0.2, random_state=42) model = RandomForestClassifier(n_estimators=100, random_state=42) model.fit(X_train, y_train)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211899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print("Model Trained. Evaluation:") print(classification_report(y_test, model.predict(X_test)))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4512945" lvl="0" indent="0" algn="l" rtl="0">
              <a:lnSpc>
                <a:spcPct val="115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# Step 3: Setup FastAPI app = FastAPI()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7500"/>
              </a:lnSpc>
              <a:spcBef>
                <a:spcPts val="149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class Transaction(BaseModel):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features: list # Input: 30 numeric features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7857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@app.post("/predict")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def predict_fraud(transaction: Transaction):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2153920" lvl="0" indent="0" algn="l" rtl="0">
              <a:lnSpc>
                <a:spcPct val="1150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input_data = np.array(transaction.features).reshape(1, -1) prediction = model.predict(input_data)[0]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return {"prediction": "Fraud" if prediction == 1 else "Not Fraud"}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4132578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# Step 4: Run with Uvicorn if </a:t>
            </a:r>
            <a:r>
              <a:rPr lang="en-US" sz="1400" b="0" i="0" u="sng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400" b="0" i="0" u="sng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== "</a:t>
            </a:r>
            <a:r>
              <a:rPr lang="en-US" sz="1400" b="0" i="0" u="sng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lang="en-US" sz="1400" b="0" i="0" u="sng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":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5745" marR="0" lvl="0" indent="0" algn="l" rtl="0">
              <a:lnSpc>
                <a:spcPct val="1117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uvicorn.run(app, host="0.0.0.0", port=8000)</a:t>
            </a:r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sjkjayaraman@gmail.com</cp:lastModifiedBy>
  <cp:revision>1</cp:revision>
  <dcterms:modified xsi:type="dcterms:W3CDTF">2025-05-15T05:55:35Z</dcterms:modified>
</cp:coreProperties>
</file>