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8" r:id="rId3"/>
    <p:sldId id="259" r:id="rId4"/>
    <p:sldId id="260" r:id="rId5"/>
    <p:sldId id="257"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9F3B181-DA65-45D5-B7D4-9F52D47C407C}" type="datetimeFigureOut">
              <a:rPr lang="en-US" smtClean="0"/>
              <a:t>9/27/2023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DB600A6-DF03-4CF0-A5A9-4C5308E9E59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9F3B181-DA65-45D5-B7D4-9F52D47C407C}" type="datetimeFigureOut">
              <a:rPr lang="en-US" smtClean="0"/>
              <a:t>9/27/2023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DB600A6-DF03-4CF0-A5A9-4C5308E9E59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9F3B181-DA65-45D5-B7D4-9F52D47C407C}" type="datetimeFigureOut">
              <a:rPr lang="en-US" smtClean="0"/>
              <a:t>9/27/2023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DB600A6-DF03-4CF0-A5A9-4C5308E9E59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9F3B181-DA65-45D5-B7D4-9F52D47C407C}" type="datetimeFigureOut">
              <a:rPr lang="en-US" smtClean="0"/>
              <a:t>9/27/2023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DB600A6-DF03-4CF0-A5A9-4C5308E9E591}"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9F3B181-DA65-45D5-B7D4-9F52D47C407C}" type="datetimeFigureOut">
              <a:rPr lang="en-US" smtClean="0"/>
              <a:t>9/27/2023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DB600A6-DF03-4CF0-A5A9-4C5308E9E591}"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9F3B181-DA65-45D5-B7D4-9F52D47C407C}" type="datetimeFigureOut">
              <a:rPr lang="en-US" smtClean="0"/>
              <a:t>9/27/2023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DB600A6-DF03-4CF0-A5A9-4C5308E9E591}"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9F3B181-DA65-45D5-B7D4-9F52D47C407C}" type="datetimeFigureOut">
              <a:rPr lang="en-US" smtClean="0"/>
              <a:t>9/27/2023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DB600A6-DF03-4CF0-A5A9-4C5308E9E59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29F3B181-DA65-45D5-B7D4-9F52D47C407C}" type="datetimeFigureOut">
              <a:rPr lang="en-US" smtClean="0"/>
              <a:t>9/27/2023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DB600A6-DF03-4CF0-A5A9-4C5308E9E591}"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9F3B181-DA65-45D5-B7D4-9F52D47C407C}" type="datetimeFigureOut">
              <a:rPr lang="en-US" smtClean="0"/>
              <a:t>9/27/2023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DB600A6-DF03-4CF0-A5A9-4C5308E9E59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29F3B181-DA65-45D5-B7D4-9F52D47C407C}" type="datetimeFigureOut">
              <a:rPr lang="en-US" smtClean="0"/>
              <a:t>9/27/2023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DB600A6-DF03-4CF0-A5A9-4C5308E9E59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9F3B181-DA65-45D5-B7D4-9F52D47C407C}" type="datetimeFigureOut">
              <a:rPr lang="en-US" smtClean="0"/>
              <a:t>9/27/2023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DB600A6-DF03-4CF0-A5A9-4C5308E9E591}"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9F3B181-DA65-45D5-B7D4-9F52D47C407C}" type="datetimeFigureOut">
              <a:rPr lang="en-US" smtClean="0"/>
              <a:t>9/27/2023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DB600A6-DF03-4CF0-A5A9-4C5308E9E59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Air Quality Monitoring System</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62500" lnSpcReduction="20000"/>
          </a:bodyPr>
          <a:lstStyle/>
          <a:p>
            <a:r>
              <a:rPr lang="en-US" dirty="0" smtClean="0"/>
              <a:t>The Internet of Things (</a:t>
            </a:r>
            <a:r>
              <a:rPr lang="en-US" dirty="0" err="1" smtClean="0"/>
              <a:t>IoT</a:t>
            </a:r>
            <a:r>
              <a:rPr lang="en-US" dirty="0" smtClean="0"/>
              <a:t>) describes the network of physical objects—“things”—that are embedded with sensors, software, and other technologies for the purpose of connecting and exchanging data with other devices and systems over the internet. These devices range from ordinary household objects to sophisticated industrial tools.</a:t>
            </a:r>
          </a:p>
          <a:p>
            <a:pPr>
              <a:buNone/>
            </a:pPr>
            <a:endParaRPr lang="en-US" dirty="0" smtClean="0"/>
          </a:p>
          <a:p>
            <a:r>
              <a:rPr lang="en-US" dirty="0" smtClean="0"/>
              <a:t>With more than 7 billion connected </a:t>
            </a:r>
            <a:r>
              <a:rPr lang="en-US" dirty="0" err="1" smtClean="0"/>
              <a:t>IoT</a:t>
            </a:r>
            <a:r>
              <a:rPr lang="en-US" dirty="0" smtClean="0"/>
              <a:t> devices today, experts are expecting this number to grow to 10 billion by 2020 and 22 billion by 2025. Over the past few years, </a:t>
            </a:r>
            <a:r>
              <a:rPr lang="en-US" dirty="0" err="1" smtClean="0"/>
              <a:t>IoT</a:t>
            </a:r>
            <a:r>
              <a:rPr lang="en-US" dirty="0" smtClean="0"/>
              <a:t> has become one of the most important technologies of the 21st century. Now that we can connect everyday objects—kitchen appliances, cars, thermostats, baby monitors—to the internet via embedded devices, seamless communication is possible between people, processes, and things.</a:t>
            </a:r>
          </a:p>
          <a:p>
            <a:endParaRPr lang="en-US" dirty="0" smtClean="0"/>
          </a:p>
          <a:p>
            <a:r>
              <a:rPr lang="en-US" dirty="0" smtClean="0"/>
              <a:t>By means of low-cost computing, the cloud, big data, analytics, and mobile technologies, physical things can share and collect data with minimal human intervention. In this </a:t>
            </a:r>
            <a:r>
              <a:rPr lang="en-US" dirty="0" err="1" smtClean="0"/>
              <a:t>hyperconnected</a:t>
            </a:r>
            <a:r>
              <a:rPr lang="en-US" dirty="0" smtClean="0"/>
              <a:t> world, digital systems can record, monitor, and adjust each interaction between connected things.</a:t>
            </a:r>
          </a:p>
          <a:p>
            <a:endParaRPr lang="en-US" dirty="0"/>
          </a:p>
        </p:txBody>
      </p:sp>
      <p:sp>
        <p:nvSpPr>
          <p:cNvPr id="3" name="Title 2"/>
          <p:cNvSpPr>
            <a:spLocks noGrp="1"/>
          </p:cNvSpPr>
          <p:nvPr>
            <p:ph type="title"/>
          </p:nvPr>
        </p:nvSpPr>
        <p:spPr/>
        <p:txBody>
          <a:bodyPr/>
          <a:lstStyle/>
          <a:p>
            <a:r>
              <a:rPr lang="en-US" dirty="0" err="1" smtClean="0"/>
              <a:t>IoT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lum/>
          </a:blip>
          <a:stretch>
            <a:fillRect/>
          </a:stretch>
        </p:blipFill>
        <p:spPr bwMode="auto">
          <a:xfrm>
            <a:off x="1893411" y="1481138"/>
            <a:ext cx="5357177" cy="4525962"/>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smtClean="0"/>
              <a:t>ESP32</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smtClean="0"/>
              <a:t>The ESP32 is a low-cost, low-power system on a chip (</a:t>
            </a:r>
            <a:r>
              <a:rPr lang="en-US" dirty="0" err="1" smtClean="0"/>
              <a:t>SoC</a:t>
            </a:r>
            <a:r>
              <a:rPr lang="en-US" dirty="0" smtClean="0"/>
              <a:t>) microcontroller with integrated Wi-Fi and dual-mode Bluetooth. It’s designed by </a:t>
            </a:r>
            <a:r>
              <a:rPr lang="en-US" dirty="0" err="1" smtClean="0"/>
              <a:t>Espressif</a:t>
            </a:r>
            <a:r>
              <a:rPr lang="en-US" dirty="0" smtClean="0"/>
              <a:t> Systems21 and is capable of functioning reliably in industrial environments, with an operating temperature ranging from –40°C to +125°C2</a:t>
            </a:r>
            <a:r>
              <a:rPr lang="en-US" dirty="0" smtClean="0"/>
              <a:t>.</a:t>
            </a:r>
            <a:endParaRPr lang="en-US" dirty="0" smtClean="0"/>
          </a:p>
          <a:p>
            <a:r>
              <a:rPr lang="en-US" dirty="0" smtClean="0"/>
              <a:t>It’s engineered for mobile devices, wearable electronics, and Internet-of-Things (</a:t>
            </a:r>
            <a:r>
              <a:rPr lang="en-US" dirty="0" err="1" smtClean="0"/>
              <a:t>IoT</a:t>
            </a:r>
            <a:r>
              <a:rPr lang="en-US" dirty="0" smtClean="0"/>
              <a:t>) applications, achieving ultra-low power consumption with a combination of several types of proprietary software. ESP32 can perform as a complete standalone system or as a slave device to a host MCU, reducing communication stack overhead on the main application processor.</a:t>
            </a:r>
          </a:p>
          <a:p>
            <a:endParaRPr lang="en-US" dirty="0"/>
          </a:p>
        </p:txBody>
      </p:sp>
      <p:sp>
        <p:nvSpPr>
          <p:cNvPr id="3" name="Title 2"/>
          <p:cNvSpPr>
            <a:spLocks noGrp="1"/>
          </p:cNvSpPr>
          <p:nvPr>
            <p:ph type="title"/>
          </p:nvPr>
        </p:nvSpPr>
        <p:spPr/>
        <p:txBody>
          <a:bodyPr/>
          <a:lstStyle/>
          <a:p>
            <a:r>
              <a:rPr lang="en-US" dirty="0" smtClean="0"/>
              <a:t>ESP32</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The </a:t>
            </a:r>
            <a:r>
              <a:rPr lang="en-US" sz="2000" dirty="0" smtClean="0"/>
              <a:t>MQ135 sensor is a type of air quality gas sensor that is used to detect, measure, and monitor a wide range of gases present in the air like ammonia, alcohol, benzene, smoke, carbon dioxide, etc</a:t>
            </a:r>
            <a:r>
              <a:rPr lang="en-US" sz="2000" dirty="0" smtClean="0"/>
              <a:t>.</a:t>
            </a:r>
          </a:p>
          <a:p>
            <a:r>
              <a:rPr lang="en-US" sz="2000" dirty="0" smtClean="0"/>
              <a:t> </a:t>
            </a:r>
            <a:r>
              <a:rPr lang="en-US" sz="2000" dirty="0" smtClean="0"/>
              <a:t>It operates at a 5V supply with 150mA consumption. Preheating of 20 seconds is required before the operation, to obtain the accurate output.</a:t>
            </a:r>
          </a:p>
          <a:p>
            <a:endParaRPr lang="en-US" dirty="0"/>
          </a:p>
        </p:txBody>
      </p:sp>
      <p:sp>
        <p:nvSpPr>
          <p:cNvPr id="3" name="Title 2"/>
          <p:cNvSpPr>
            <a:spLocks noGrp="1"/>
          </p:cNvSpPr>
          <p:nvPr>
            <p:ph type="title"/>
          </p:nvPr>
        </p:nvSpPr>
        <p:spPr/>
        <p:txBody>
          <a:bodyPr>
            <a:normAutofit fontScale="90000"/>
          </a:bodyPr>
          <a:lstStyle/>
          <a:p>
            <a:r>
              <a:rPr lang="en-US" u="sng" dirty="0" smtClean="0"/>
              <a:t>Sensor</a:t>
            </a:r>
            <a:r>
              <a:rPr lang="en-US" dirty="0" smtClean="0"/>
              <a:t> :</a:t>
            </a:r>
            <a:br>
              <a:rPr lang="en-US" dirty="0" smtClean="0"/>
            </a:br>
            <a:endParaRPr lang="en-US" dirty="0"/>
          </a:p>
        </p:txBody>
      </p:sp>
      <p:pic>
        <p:nvPicPr>
          <p:cNvPr id="5" name="Content Placeholder 3" descr="MQ135 Air Quality Gas Sensor Module buy online at Low Price in India ..."/>
          <p:cNvPicPr>
            <a:picLocks/>
          </p:cNvPicPr>
          <p:nvPr/>
        </p:nvPicPr>
        <p:blipFill>
          <a:blip r:embed="rId2"/>
          <a:srcRect/>
          <a:stretch>
            <a:fillRect/>
          </a:stretch>
        </p:blipFill>
        <p:spPr bwMode="auto">
          <a:xfrm>
            <a:off x="5105400" y="3352800"/>
            <a:ext cx="3124200" cy="305493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0000" lnSpcReduction="20000"/>
          </a:bodyPr>
          <a:lstStyle/>
          <a:p>
            <a:pPr>
              <a:buNone/>
            </a:pPr>
            <a:r>
              <a:rPr lang="en-US" b="1" dirty="0" smtClean="0"/>
              <a:t>1. Home Page:</a:t>
            </a:r>
            <a:endParaRPr lang="en-US" dirty="0" smtClean="0"/>
          </a:p>
          <a:p>
            <a:pPr lvl="0"/>
            <a:r>
              <a:rPr lang="en-US" dirty="0" smtClean="0"/>
              <a:t>A dynamic map showing air quality data from various locations.</a:t>
            </a:r>
          </a:p>
          <a:p>
            <a:pPr lvl="0"/>
            <a:r>
              <a:rPr lang="en-US" dirty="0" smtClean="0"/>
              <a:t>Users can zoom in/out and click on specific locations to get more detailed data.</a:t>
            </a:r>
          </a:p>
          <a:p>
            <a:pPr lvl="0"/>
            <a:r>
              <a:rPr lang="en-US" dirty="0" smtClean="0"/>
              <a:t>A search bar for users to find specific locations.</a:t>
            </a:r>
          </a:p>
          <a:p>
            <a:pPr lvl="0"/>
            <a:r>
              <a:rPr lang="en-US" dirty="0" smtClean="0"/>
              <a:t>Real-time air quality index (AQI) displayed prominently.</a:t>
            </a:r>
          </a:p>
          <a:p>
            <a:pPr>
              <a:buNone/>
            </a:pPr>
            <a:r>
              <a:rPr lang="en-US" b="1" dirty="0" smtClean="0"/>
              <a:t>2. Location-specific Page:</a:t>
            </a:r>
            <a:endParaRPr lang="en-US" dirty="0" smtClean="0"/>
          </a:p>
          <a:p>
            <a:pPr lvl="0"/>
            <a:r>
              <a:rPr lang="en-US" dirty="0" smtClean="0"/>
              <a:t>Detailed air quality data for the selected location, including levels of different pollutants (PM2.5, PM10, NO2, SO2, CO, O3).</a:t>
            </a:r>
          </a:p>
          <a:p>
            <a:pPr lvl="0"/>
            <a:r>
              <a:rPr lang="en-US" dirty="0" smtClean="0"/>
              <a:t>Historical data and trends over time.</a:t>
            </a:r>
          </a:p>
          <a:p>
            <a:pPr lvl="0"/>
            <a:r>
              <a:rPr lang="en-US" dirty="0" smtClean="0"/>
              <a:t>Health advisories based on current air quality.</a:t>
            </a:r>
          </a:p>
          <a:p>
            <a:pPr>
              <a:buNone/>
            </a:pPr>
            <a:r>
              <a:rPr lang="en-US" b="1" dirty="0" smtClean="0"/>
              <a:t>3. Data Page:</a:t>
            </a:r>
            <a:endParaRPr lang="en-US" dirty="0" smtClean="0"/>
          </a:p>
          <a:p>
            <a:pPr lvl="0"/>
            <a:r>
              <a:rPr lang="en-US" dirty="0" smtClean="0"/>
              <a:t>Allows users to download raw data for their own analysis.</a:t>
            </a:r>
          </a:p>
          <a:p>
            <a:pPr lvl="0"/>
            <a:r>
              <a:rPr lang="en-US" dirty="0" smtClean="0"/>
              <a:t>Provides APIs for developers to access and use the data.</a:t>
            </a:r>
          </a:p>
          <a:p>
            <a:pPr>
              <a:buNone/>
            </a:pPr>
            <a:r>
              <a:rPr lang="en-US" b="1" dirty="0" smtClean="0"/>
              <a:t>4. About Page:</a:t>
            </a:r>
            <a:endParaRPr lang="en-US" dirty="0" smtClean="0"/>
          </a:p>
          <a:p>
            <a:pPr lvl="0"/>
            <a:r>
              <a:rPr lang="en-US" dirty="0" smtClean="0"/>
              <a:t>Information about the platform, data sources, how the AQI is calculated, etc.</a:t>
            </a:r>
          </a:p>
          <a:p>
            <a:pPr>
              <a:buNone/>
            </a:pPr>
            <a:r>
              <a:rPr lang="en-US" b="1" dirty="0" smtClean="0"/>
              <a:t>5. User Account:</a:t>
            </a:r>
            <a:endParaRPr lang="en-US" dirty="0" smtClean="0"/>
          </a:p>
          <a:p>
            <a:pPr lvl="0"/>
            <a:r>
              <a:rPr lang="en-US" dirty="0" smtClean="0"/>
              <a:t>Users can create an account to save their favorite locations and set up notifications for AQI changes.</a:t>
            </a:r>
          </a:p>
          <a:p>
            <a:r>
              <a:rPr lang="en-US" dirty="0" smtClean="0"/>
              <a:t>Remember, this is just a basic design. Depending on your specific needs and resources, you might want to add more features or details. For example, you could add a feature that predicts future air quality based on historical data and weather forecasts. Or you could provide more detailed health advisories, like recommending when to wear masks or when it’s safe to exercise outdoors. You could also consider making the platform mobile-friendly or developing a mobile app version.</a:t>
            </a:r>
            <a:endParaRPr lang="en-US" dirty="0"/>
          </a:p>
        </p:txBody>
      </p:sp>
      <p:sp>
        <p:nvSpPr>
          <p:cNvPr id="3" name="Title 2"/>
          <p:cNvSpPr>
            <a:spLocks noGrp="1"/>
          </p:cNvSpPr>
          <p:nvPr>
            <p:ph type="title"/>
          </p:nvPr>
        </p:nvSpPr>
        <p:spPr/>
        <p:txBody>
          <a:bodyPr/>
          <a:lstStyle/>
          <a:p>
            <a:r>
              <a:rPr lang="en-US" dirty="0" smtClean="0"/>
              <a:t>Project Model</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31</TotalTime>
  <Words>382</Words>
  <Application>Microsoft Office PowerPoint</Application>
  <PresentationFormat>On-screen Show (4:3)</PresentationFormat>
  <Paragraphs>32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Concourse</vt:lpstr>
      <vt:lpstr>Air Quality Monitoring System</vt:lpstr>
      <vt:lpstr>IoT</vt:lpstr>
      <vt:lpstr>ESP32</vt:lpstr>
      <vt:lpstr>ESP32</vt:lpstr>
      <vt:lpstr>Sensor : </vt:lpstr>
      <vt:lpstr>Project Model</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Monitoring System</dc:title>
  <dc:creator>HP</dc:creator>
  <cp:lastModifiedBy>HP</cp:lastModifiedBy>
  <cp:revision>3</cp:revision>
  <dcterms:created xsi:type="dcterms:W3CDTF">2023-09-27T07:57:09Z</dcterms:created>
  <dcterms:modified xsi:type="dcterms:W3CDTF">2023-09-27T08:28:31Z</dcterms:modified>
</cp:coreProperties>
</file>