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2" r:id="rId2"/>
  </p:sldMasterIdLst>
  <p:notesMasterIdLst>
    <p:notesMasterId r:id="rId18"/>
  </p:notesMasterIdLst>
  <p:handoutMasterIdLst>
    <p:handoutMasterId r:id="rId19"/>
  </p:handoutMasterIdLst>
  <p:sldIdLst>
    <p:sldId id="287" r:id="rId3"/>
    <p:sldId id="525" r:id="rId4"/>
    <p:sldId id="527" r:id="rId5"/>
    <p:sldId id="542" r:id="rId6"/>
    <p:sldId id="541" r:id="rId7"/>
    <p:sldId id="416" r:id="rId8"/>
    <p:sldId id="544" r:id="rId9"/>
    <p:sldId id="545" r:id="rId10"/>
    <p:sldId id="547" r:id="rId11"/>
    <p:sldId id="549" r:id="rId12"/>
    <p:sldId id="553" r:id="rId13"/>
    <p:sldId id="551" r:id="rId14"/>
    <p:sldId id="552" r:id="rId15"/>
    <p:sldId id="554" r:id="rId16"/>
    <p:sldId id="390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6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20" autoAdjust="0"/>
  </p:normalViewPr>
  <p:slideViewPr>
    <p:cSldViewPr snapToGrid="0" showGuides="1">
      <p:cViewPr>
        <p:scale>
          <a:sx n="100" d="100"/>
          <a:sy n="100" d="100"/>
        </p:scale>
        <p:origin x="-1944" y="-600"/>
      </p:cViewPr>
      <p:guideLst>
        <p:guide orient="horz" pos="16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2025/9/3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D4A3340-C542-46E3-BB6B-1E3F28D53E89}" type="datetimeFigureOut">
              <a:rPr lang="zh-CN" altLang="en-US" smtClean="0"/>
              <a:pPr/>
              <a:t>2025/9/3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3EAA4AF-B0AE-42C7-9AD8-C74E868F58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dirty="0"/>
              <a:t>There is Two layers of the background template.</a:t>
            </a:r>
            <a:r>
              <a:rPr lang="en-GB" baseline="0" dirty="0"/>
              <a:t> 1</a:t>
            </a:r>
            <a:r>
              <a:rPr lang="en-GB" baseline="30000" dirty="0"/>
              <a:t>st</a:t>
            </a:r>
            <a:r>
              <a:rPr lang="en-GB" baseline="0" dirty="0"/>
              <a:t> one is Transparent and 2</a:t>
            </a:r>
            <a:r>
              <a:rPr lang="en-GB" baseline="30000" dirty="0"/>
              <a:t>nd</a:t>
            </a:r>
            <a:r>
              <a:rPr lang="en-GB" baseline="0" dirty="0"/>
              <a:t> one is for your background Image. Move the 1</a:t>
            </a:r>
            <a:r>
              <a:rPr lang="en-GB" baseline="30000" dirty="0"/>
              <a:t>st</a:t>
            </a:r>
            <a:r>
              <a:rPr lang="en-GB" baseline="0" dirty="0"/>
              <a:t> one first and right click to change the Image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31ED42-F6BF-497F-BE91-88F6CA10ADF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6899018" y="1805492"/>
            <a:ext cx="1315800" cy="1287000"/>
          </a:xfrm>
          <a:custGeom>
            <a:avLst/>
            <a:gdLst>
              <a:gd name="connsiteX0" fmla="*/ 85937 w 1754400"/>
              <a:gd name="connsiteY0" fmla="*/ 0 h 1716000"/>
              <a:gd name="connsiteX1" fmla="*/ 1668463 w 1754400"/>
              <a:gd name="connsiteY1" fmla="*/ 0 h 1716000"/>
              <a:gd name="connsiteX2" fmla="*/ 1754400 w 1754400"/>
              <a:gd name="connsiteY2" fmla="*/ 85937 h 1716000"/>
              <a:gd name="connsiteX3" fmla="*/ 1754400 w 1754400"/>
              <a:gd name="connsiteY3" fmla="*/ 1630063 h 1716000"/>
              <a:gd name="connsiteX4" fmla="*/ 1668463 w 1754400"/>
              <a:gd name="connsiteY4" fmla="*/ 1716000 h 1716000"/>
              <a:gd name="connsiteX5" fmla="*/ 85937 w 1754400"/>
              <a:gd name="connsiteY5" fmla="*/ 1716000 h 1716000"/>
              <a:gd name="connsiteX6" fmla="*/ 0 w 1754400"/>
              <a:gd name="connsiteY6" fmla="*/ 1630063 h 1716000"/>
              <a:gd name="connsiteX7" fmla="*/ 0 w 1754400"/>
              <a:gd name="connsiteY7" fmla="*/ 85937 h 1716000"/>
              <a:gd name="connsiteX8" fmla="*/ 85937 w 1754400"/>
              <a:gd name="connsiteY8" fmla="*/ 0 h 1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4400" h="1716000">
                <a:moveTo>
                  <a:pt x="85937" y="0"/>
                </a:moveTo>
                <a:lnTo>
                  <a:pt x="1668463" y="0"/>
                </a:lnTo>
                <a:cubicBezTo>
                  <a:pt x="1715925" y="0"/>
                  <a:pt x="1754400" y="38475"/>
                  <a:pt x="1754400" y="85937"/>
                </a:cubicBezTo>
                <a:lnTo>
                  <a:pt x="1754400" y="1630063"/>
                </a:lnTo>
                <a:cubicBezTo>
                  <a:pt x="1754400" y="1677525"/>
                  <a:pt x="1715925" y="1716000"/>
                  <a:pt x="1668463" y="1716000"/>
                </a:cubicBezTo>
                <a:lnTo>
                  <a:pt x="85937" y="1716000"/>
                </a:lnTo>
                <a:cubicBezTo>
                  <a:pt x="38475" y="1716000"/>
                  <a:pt x="0" y="1677525"/>
                  <a:pt x="0" y="1630063"/>
                </a:cubicBezTo>
                <a:lnTo>
                  <a:pt x="0" y="85937"/>
                </a:lnTo>
                <a:cubicBezTo>
                  <a:pt x="0" y="38475"/>
                  <a:pt x="38475" y="0"/>
                  <a:pt x="859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4923041" y="1805492"/>
            <a:ext cx="1315800" cy="1287000"/>
          </a:xfrm>
          <a:custGeom>
            <a:avLst/>
            <a:gdLst>
              <a:gd name="connsiteX0" fmla="*/ 85937 w 1754400"/>
              <a:gd name="connsiteY0" fmla="*/ 0 h 1716000"/>
              <a:gd name="connsiteX1" fmla="*/ 1668463 w 1754400"/>
              <a:gd name="connsiteY1" fmla="*/ 0 h 1716000"/>
              <a:gd name="connsiteX2" fmla="*/ 1754400 w 1754400"/>
              <a:gd name="connsiteY2" fmla="*/ 85937 h 1716000"/>
              <a:gd name="connsiteX3" fmla="*/ 1754400 w 1754400"/>
              <a:gd name="connsiteY3" fmla="*/ 1630063 h 1716000"/>
              <a:gd name="connsiteX4" fmla="*/ 1668463 w 1754400"/>
              <a:gd name="connsiteY4" fmla="*/ 1716000 h 1716000"/>
              <a:gd name="connsiteX5" fmla="*/ 85937 w 1754400"/>
              <a:gd name="connsiteY5" fmla="*/ 1716000 h 1716000"/>
              <a:gd name="connsiteX6" fmla="*/ 0 w 1754400"/>
              <a:gd name="connsiteY6" fmla="*/ 1630063 h 1716000"/>
              <a:gd name="connsiteX7" fmla="*/ 0 w 1754400"/>
              <a:gd name="connsiteY7" fmla="*/ 85937 h 1716000"/>
              <a:gd name="connsiteX8" fmla="*/ 85937 w 1754400"/>
              <a:gd name="connsiteY8" fmla="*/ 0 h 1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4400" h="1716000">
                <a:moveTo>
                  <a:pt x="85937" y="0"/>
                </a:moveTo>
                <a:lnTo>
                  <a:pt x="1668463" y="0"/>
                </a:lnTo>
                <a:cubicBezTo>
                  <a:pt x="1715925" y="0"/>
                  <a:pt x="1754400" y="38475"/>
                  <a:pt x="1754400" y="85937"/>
                </a:cubicBezTo>
                <a:lnTo>
                  <a:pt x="1754400" y="1630063"/>
                </a:lnTo>
                <a:cubicBezTo>
                  <a:pt x="1754400" y="1677525"/>
                  <a:pt x="1715925" y="1716000"/>
                  <a:pt x="1668463" y="1716000"/>
                </a:cubicBezTo>
                <a:lnTo>
                  <a:pt x="85937" y="1716000"/>
                </a:lnTo>
                <a:cubicBezTo>
                  <a:pt x="38475" y="1716000"/>
                  <a:pt x="0" y="1677525"/>
                  <a:pt x="0" y="1630063"/>
                </a:cubicBezTo>
                <a:lnTo>
                  <a:pt x="0" y="85937"/>
                </a:lnTo>
                <a:cubicBezTo>
                  <a:pt x="0" y="38475"/>
                  <a:pt x="38475" y="0"/>
                  <a:pt x="859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2908965" y="1805492"/>
            <a:ext cx="1315800" cy="1287000"/>
          </a:xfrm>
          <a:custGeom>
            <a:avLst/>
            <a:gdLst>
              <a:gd name="connsiteX0" fmla="*/ 85937 w 1754400"/>
              <a:gd name="connsiteY0" fmla="*/ 0 h 1716000"/>
              <a:gd name="connsiteX1" fmla="*/ 1668463 w 1754400"/>
              <a:gd name="connsiteY1" fmla="*/ 0 h 1716000"/>
              <a:gd name="connsiteX2" fmla="*/ 1754400 w 1754400"/>
              <a:gd name="connsiteY2" fmla="*/ 85937 h 1716000"/>
              <a:gd name="connsiteX3" fmla="*/ 1754400 w 1754400"/>
              <a:gd name="connsiteY3" fmla="*/ 1630063 h 1716000"/>
              <a:gd name="connsiteX4" fmla="*/ 1668463 w 1754400"/>
              <a:gd name="connsiteY4" fmla="*/ 1716000 h 1716000"/>
              <a:gd name="connsiteX5" fmla="*/ 85937 w 1754400"/>
              <a:gd name="connsiteY5" fmla="*/ 1716000 h 1716000"/>
              <a:gd name="connsiteX6" fmla="*/ 0 w 1754400"/>
              <a:gd name="connsiteY6" fmla="*/ 1630063 h 1716000"/>
              <a:gd name="connsiteX7" fmla="*/ 0 w 1754400"/>
              <a:gd name="connsiteY7" fmla="*/ 85937 h 1716000"/>
              <a:gd name="connsiteX8" fmla="*/ 85937 w 1754400"/>
              <a:gd name="connsiteY8" fmla="*/ 0 h 1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4400" h="1716000">
                <a:moveTo>
                  <a:pt x="85937" y="0"/>
                </a:moveTo>
                <a:lnTo>
                  <a:pt x="1668463" y="0"/>
                </a:lnTo>
                <a:cubicBezTo>
                  <a:pt x="1715925" y="0"/>
                  <a:pt x="1754400" y="38475"/>
                  <a:pt x="1754400" y="85937"/>
                </a:cubicBezTo>
                <a:lnTo>
                  <a:pt x="1754400" y="1630063"/>
                </a:lnTo>
                <a:cubicBezTo>
                  <a:pt x="1754400" y="1677525"/>
                  <a:pt x="1715925" y="1716000"/>
                  <a:pt x="1668463" y="1716000"/>
                </a:cubicBezTo>
                <a:lnTo>
                  <a:pt x="85937" y="1716000"/>
                </a:lnTo>
                <a:cubicBezTo>
                  <a:pt x="38475" y="1716000"/>
                  <a:pt x="0" y="1677525"/>
                  <a:pt x="0" y="1630063"/>
                </a:cubicBezTo>
                <a:lnTo>
                  <a:pt x="0" y="85937"/>
                </a:lnTo>
                <a:cubicBezTo>
                  <a:pt x="0" y="38475"/>
                  <a:pt x="38475" y="0"/>
                  <a:pt x="859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23464" y="1805492"/>
            <a:ext cx="1315800" cy="1287000"/>
          </a:xfrm>
          <a:custGeom>
            <a:avLst/>
            <a:gdLst>
              <a:gd name="connsiteX0" fmla="*/ 85937 w 1754400"/>
              <a:gd name="connsiteY0" fmla="*/ 0 h 1716000"/>
              <a:gd name="connsiteX1" fmla="*/ 1668463 w 1754400"/>
              <a:gd name="connsiteY1" fmla="*/ 0 h 1716000"/>
              <a:gd name="connsiteX2" fmla="*/ 1754400 w 1754400"/>
              <a:gd name="connsiteY2" fmla="*/ 85937 h 1716000"/>
              <a:gd name="connsiteX3" fmla="*/ 1754400 w 1754400"/>
              <a:gd name="connsiteY3" fmla="*/ 1630063 h 1716000"/>
              <a:gd name="connsiteX4" fmla="*/ 1668463 w 1754400"/>
              <a:gd name="connsiteY4" fmla="*/ 1716000 h 1716000"/>
              <a:gd name="connsiteX5" fmla="*/ 85937 w 1754400"/>
              <a:gd name="connsiteY5" fmla="*/ 1716000 h 1716000"/>
              <a:gd name="connsiteX6" fmla="*/ 0 w 1754400"/>
              <a:gd name="connsiteY6" fmla="*/ 1630063 h 1716000"/>
              <a:gd name="connsiteX7" fmla="*/ 0 w 1754400"/>
              <a:gd name="connsiteY7" fmla="*/ 85937 h 1716000"/>
              <a:gd name="connsiteX8" fmla="*/ 85937 w 1754400"/>
              <a:gd name="connsiteY8" fmla="*/ 0 h 1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4400" h="1716000">
                <a:moveTo>
                  <a:pt x="85937" y="0"/>
                </a:moveTo>
                <a:lnTo>
                  <a:pt x="1668463" y="0"/>
                </a:lnTo>
                <a:cubicBezTo>
                  <a:pt x="1715925" y="0"/>
                  <a:pt x="1754400" y="38475"/>
                  <a:pt x="1754400" y="85937"/>
                </a:cubicBezTo>
                <a:lnTo>
                  <a:pt x="1754400" y="1630063"/>
                </a:lnTo>
                <a:cubicBezTo>
                  <a:pt x="1754400" y="1677525"/>
                  <a:pt x="1715925" y="1716000"/>
                  <a:pt x="1668463" y="1716000"/>
                </a:cubicBezTo>
                <a:lnTo>
                  <a:pt x="85937" y="1716000"/>
                </a:lnTo>
                <a:cubicBezTo>
                  <a:pt x="38475" y="1716000"/>
                  <a:pt x="0" y="1677525"/>
                  <a:pt x="0" y="1630063"/>
                </a:cubicBezTo>
                <a:lnTo>
                  <a:pt x="0" y="85937"/>
                </a:lnTo>
                <a:cubicBezTo>
                  <a:pt x="0" y="38475"/>
                  <a:pt x="38475" y="0"/>
                  <a:pt x="859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130133" y="1617309"/>
            <a:ext cx="2642393" cy="1733549"/>
          </a:xfrm>
          <a:custGeom>
            <a:avLst/>
            <a:gdLst>
              <a:gd name="connsiteX0" fmla="*/ 42345 w 3523191"/>
              <a:gd name="connsiteY0" fmla="*/ 0 h 2311399"/>
              <a:gd name="connsiteX1" fmla="*/ 3480846 w 3523191"/>
              <a:gd name="connsiteY1" fmla="*/ 0 h 2311399"/>
              <a:gd name="connsiteX2" fmla="*/ 3523191 w 3523191"/>
              <a:gd name="connsiteY2" fmla="*/ 42345 h 2311399"/>
              <a:gd name="connsiteX3" fmla="*/ 3523191 w 3523191"/>
              <a:gd name="connsiteY3" fmla="*/ 2269054 h 2311399"/>
              <a:gd name="connsiteX4" fmla="*/ 3480846 w 3523191"/>
              <a:gd name="connsiteY4" fmla="*/ 2311399 h 2311399"/>
              <a:gd name="connsiteX5" fmla="*/ 42345 w 3523191"/>
              <a:gd name="connsiteY5" fmla="*/ 2311399 h 2311399"/>
              <a:gd name="connsiteX6" fmla="*/ 0 w 3523191"/>
              <a:gd name="connsiteY6" fmla="*/ 2269054 h 2311399"/>
              <a:gd name="connsiteX7" fmla="*/ 0 w 3523191"/>
              <a:gd name="connsiteY7" fmla="*/ 42345 h 2311399"/>
              <a:gd name="connsiteX8" fmla="*/ 42345 w 3523191"/>
              <a:gd name="connsiteY8" fmla="*/ 0 h 231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3191" h="2311399">
                <a:moveTo>
                  <a:pt x="42345" y="0"/>
                </a:moveTo>
                <a:lnTo>
                  <a:pt x="3480846" y="0"/>
                </a:lnTo>
                <a:cubicBezTo>
                  <a:pt x="3504232" y="0"/>
                  <a:pt x="3523191" y="18959"/>
                  <a:pt x="3523191" y="42345"/>
                </a:cubicBezTo>
                <a:lnTo>
                  <a:pt x="3523191" y="2269054"/>
                </a:lnTo>
                <a:cubicBezTo>
                  <a:pt x="3523191" y="2292440"/>
                  <a:pt x="3504232" y="2311399"/>
                  <a:pt x="3480846" y="2311399"/>
                </a:cubicBezTo>
                <a:lnTo>
                  <a:pt x="42345" y="2311399"/>
                </a:lnTo>
                <a:cubicBezTo>
                  <a:pt x="18959" y="2311399"/>
                  <a:pt x="0" y="2292440"/>
                  <a:pt x="0" y="2269054"/>
                </a:cubicBezTo>
                <a:lnTo>
                  <a:pt x="0" y="42345"/>
                </a:lnTo>
                <a:cubicBezTo>
                  <a:pt x="0" y="18959"/>
                  <a:pt x="18959" y="0"/>
                  <a:pt x="423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3243788" y="1617309"/>
            <a:ext cx="2642393" cy="1733549"/>
          </a:xfrm>
          <a:custGeom>
            <a:avLst/>
            <a:gdLst>
              <a:gd name="connsiteX0" fmla="*/ 42346 w 3523191"/>
              <a:gd name="connsiteY0" fmla="*/ 0 h 2311399"/>
              <a:gd name="connsiteX1" fmla="*/ 3480846 w 3523191"/>
              <a:gd name="connsiteY1" fmla="*/ 0 h 2311399"/>
              <a:gd name="connsiteX2" fmla="*/ 3523191 w 3523191"/>
              <a:gd name="connsiteY2" fmla="*/ 42345 h 2311399"/>
              <a:gd name="connsiteX3" fmla="*/ 3523191 w 3523191"/>
              <a:gd name="connsiteY3" fmla="*/ 2269054 h 2311399"/>
              <a:gd name="connsiteX4" fmla="*/ 3480846 w 3523191"/>
              <a:gd name="connsiteY4" fmla="*/ 2311399 h 2311399"/>
              <a:gd name="connsiteX5" fmla="*/ 42346 w 3523191"/>
              <a:gd name="connsiteY5" fmla="*/ 2311399 h 2311399"/>
              <a:gd name="connsiteX6" fmla="*/ 0 w 3523191"/>
              <a:gd name="connsiteY6" fmla="*/ 2269054 h 2311399"/>
              <a:gd name="connsiteX7" fmla="*/ 0 w 3523191"/>
              <a:gd name="connsiteY7" fmla="*/ 42345 h 2311399"/>
              <a:gd name="connsiteX8" fmla="*/ 42346 w 3523191"/>
              <a:gd name="connsiteY8" fmla="*/ 0 h 231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3191" h="2311399">
                <a:moveTo>
                  <a:pt x="42346" y="0"/>
                </a:moveTo>
                <a:lnTo>
                  <a:pt x="3480846" y="0"/>
                </a:lnTo>
                <a:cubicBezTo>
                  <a:pt x="3504232" y="0"/>
                  <a:pt x="3523191" y="18959"/>
                  <a:pt x="3523191" y="42345"/>
                </a:cubicBezTo>
                <a:lnTo>
                  <a:pt x="3523191" y="2269054"/>
                </a:lnTo>
                <a:cubicBezTo>
                  <a:pt x="3523191" y="2292440"/>
                  <a:pt x="3504232" y="2311399"/>
                  <a:pt x="3480846" y="2311399"/>
                </a:cubicBezTo>
                <a:lnTo>
                  <a:pt x="42346" y="2311399"/>
                </a:lnTo>
                <a:cubicBezTo>
                  <a:pt x="18959" y="2311399"/>
                  <a:pt x="0" y="2292440"/>
                  <a:pt x="0" y="2269054"/>
                </a:cubicBezTo>
                <a:lnTo>
                  <a:pt x="0" y="42345"/>
                </a:lnTo>
                <a:cubicBezTo>
                  <a:pt x="0" y="18959"/>
                  <a:pt x="18959" y="0"/>
                  <a:pt x="423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57443" y="1617309"/>
            <a:ext cx="2642393" cy="1733549"/>
          </a:xfrm>
          <a:custGeom>
            <a:avLst/>
            <a:gdLst>
              <a:gd name="connsiteX0" fmla="*/ 42345 w 3523191"/>
              <a:gd name="connsiteY0" fmla="*/ 0 h 2311399"/>
              <a:gd name="connsiteX1" fmla="*/ 3480846 w 3523191"/>
              <a:gd name="connsiteY1" fmla="*/ 0 h 2311399"/>
              <a:gd name="connsiteX2" fmla="*/ 3523191 w 3523191"/>
              <a:gd name="connsiteY2" fmla="*/ 42345 h 2311399"/>
              <a:gd name="connsiteX3" fmla="*/ 3523191 w 3523191"/>
              <a:gd name="connsiteY3" fmla="*/ 2269054 h 2311399"/>
              <a:gd name="connsiteX4" fmla="*/ 3480846 w 3523191"/>
              <a:gd name="connsiteY4" fmla="*/ 2311399 h 2311399"/>
              <a:gd name="connsiteX5" fmla="*/ 42345 w 3523191"/>
              <a:gd name="connsiteY5" fmla="*/ 2311399 h 2311399"/>
              <a:gd name="connsiteX6" fmla="*/ 0 w 3523191"/>
              <a:gd name="connsiteY6" fmla="*/ 2269054 h 2311399"/>
              <a:gd name="connsiteX7" fmla="*/ 0 w 3523191"/>
              <a:gd name="connsiteY7" fmla="*/ 42345 h 2311399"/>
              <a:gd name="connsiteX8" fmla="*/ 42345 w 3523191"/>
              <a:gd name="connsiteY8" fmla="*/ 0 h 231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3191" h="2311399">
                <a:moveTo>
                  <a:pt x="42345" y="0"/>
                </a:moveTo>
                <a:lnTo>
                  <a:pt x="3480846" y="0"/>
                </a:lnTo>
                <a:cubicBezTo>
                  <a:pt x="3504232" y="0"/>
                  <a:pt x="3523191" y="18959"/>
                  <a:pt x="3523191" y="42345"/>
                </a:cubicBezTo>
                <a:lnTo>
                  <a:pt x="3523191" y="2269054"/>
                </a:lnTo>
                <a:cubicBezTo>
                  <a:pt x="3523191" y="2292440"/>
                  <a:pt x="3504232" y="2311399"/>
                  <a:pt x="3480846" y="2311399"/>
                </a:cubicBezTo>
                <a:lnTo>
                  <a:pt x="42345" y="2311399"/>
                </a:lnTo>
                <a:cubicBezTo>
                  <a:pt x="18959" y="2311399"/>
                  <a:pt x="0" y="2292440"/>
                  <a:pt x="0" y="2269054"/>
                </a:cubicBezTo>
                <a:lnTo>
                  <a:pt x="0" y="42345"/>
                </a:lnTo>
                <a:cubicBezTo>
                  <a:pt x="0" y="18959"/>
                  <a:pt x="18959" y="0"/>
                  <a:pt x="423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7242175" y="1724025"/>
            <a:ext cx="1495425" cy="1352550"/>
          </a:xfrm>
          <a:custGeom>
            <a:avLst/>
            <a:gdLst>
              <a:gd name="connsiteX0" fmla="*/ 46924 w 1993900"/>
              <a:gd name="connsiteY0" fmla="*/ 0 h 1803400"/>
              <a:gd name="connsiteX1" fmla="*/ 1946976 w 1993900"/>
              <a:gd name="connsiteY1" fmla="*/ 0 h 1803400"/>
              <a:gd name="connsiteX2" fmla="*/ 1993900 w 1993900"/>
              <a:gd name="connsiteY2" fmla="*/ 46924 h 1803400"/>
              <a:gd name="connsiteX3" fmla="*/ 1993900 w 1993900"/>
              <a:gd name="connsiteY3" fmla="*/ 1756476 h 1803400"/>
              <a:gd name="connsiteX4" fmla="*/ 1946976 w 1993900"/>
              <a:gd name="connsiteY4" fmla="*/ 1803400 h 1803400"/>
              <a:gd name="connsiteX5" fmla="*/ 46924 w 1993900"/>
              <a:gd name="connsiteY5" fmla="*/ 1803400 h 1803400"/>
              <a:gd name="connsiteX6" fmla="*/ 0 w 1993900"/>
              <a:gd name="connsiteY6" fmla="*/ 1756476 h 1803400"/>
              <a:gd name="connsiteX7" fmla="*/ 0 w 1993900"/>
              <a:gd name="connsiteY7" fmla="*/ 46924 h 1803400"/>
              <a:gd name="connsiteX8" fmla="*/ 46924 w 19939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0" h="1803400">
                <a:moveTo>
                  <a:pt x="46924" y="0"/>
                </a:moveTo>
                <a:lnTo>
                  <a:pt x="1946976" y="0"/>
                </a:lnTo>
                <a:cubicBezTo>
                  <a:pt x="1972891" y="0"/>
                  <a:pt x="1993900" y="21009"/>
                  <a:pt x="1993900" y="46924"/>
                </a:cubicBezTo>
                <a:lnTo>
                  <a:pt x="1993900" y="1756476"/>
                </a:lnTo>
                <a:cubicBezTo>
                  <a:pt x="1993900" y="1782391"/>
                  <a:pt x="1972891" y="1803400"/>
                  <a:pt x="1946976" y="1803400"/>
                </a:cubicBezTo>
                <a:lnTo>
                  <a:pt x="46924" y="1803400"/>
                </a:lnTo>
                <a:cubicBezTo>
                  <a:pt x="21009" y="1803400"/>
                  <a:pt x="0" y="1782391"/>
                  <a:pt x="0" y="1756476"/>
                </a:cubicBezTo>
                <a:lnTo>
                  <a:pt x="0" y="46924"/>
                </a:lnTo>
                <a:cubicBezTo>
                  <a:pt x="0" y="21009"/>
                  <a:pt x="21009" y="0"/>
                  <a:pt x="469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937125" y="1724025"/>
            <a:ext cx="1495425" cy="1352550"/>
          </a:xfrm>
          <a:custGeom>
            <a:avLst/>
            <a:gdLst>
              <a:gd name="connsiteX0" fmla="*/ 30225 w 1993900"/>
              <a:gd name="connsiteY0" fmla="*/ 0 h 1803400"/>
              <a:gd name="connsiteX1" fmla="*/ 1963675 w 1993900"/>
              <a:gd name="connsiteY1" fmla="*/ 0 h 1803400"/>
              <a:gd name="connsiteX2" fmla="*/ 1993900 w 1993900"/>
              <a:gd name="connsiteY2" fmla="*/ 30225 h 1803400"/>
              <a:gd name="connsiteX3" fmla="*/ 1993900 w 1993900"/>
              <a:gd name="connsiteY3" fmla="*/ 1773175 h 1803400"/>
              <a:gd name="connsiteX4" fmla="*/ 1963675 w 1993900"/>
              <a:gd name="connsiteY4" fmla="*/ 1803400 h 1803400"/>
              <a:gd name="connsiteX5" fmla="*/ 30225 w 1993900"/>
              <a:gd name="connsiteY5" fmla="*/ 1803400 h 1803400"/>
              <a:gd name="connsiteX6" fmla="*/ 0 w 1993900"/>
              <a:gd name="connsiteY6" fmla="*/ 1773175 h 1803400"/>
              <a:gd name="connsiteX7" fmla="*/ 0 w 1993900"/>
              <a:gd name="connsiteY7" fmla="*/ 30225 h 1803400"/>
              <a:gd name="connsiteX8" fmla="*/ 30225 w 19939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0" h="1803400">
                <a:moveTo>
                  <a:pt x="30225" y="0"/>
                </a:moveTo>
                <a:lnTo>
                  <a:pt x="1963675" y="0"/>
                </a:lnTo>
                <a:cubicBezTo>
                  <a:pt x="1980368" y="0"/>
                  <a:pt x="1993900" y="13532"/>
                  <a:pt x="1993900" y="30225"/>
                </a:cubicBezTo>
                <a:lnTo>
                  <a:pt x="1993900" y="1773175"/>
                </a:lnTo>
                <a:cubicBezTo>
                  <a:pt x="1993900" y="1789868"/>
                  <a:pt x="1980368" y="1803400"/>
                  <a:pt x="1963675" y="1803400"/>
                </a:cubicBezTo>
                <a:lnTo>
                  <a:pt x="30225" y="1803400"/>
                </a:lnTo>
                <a:cubicBezTo>
                  <a:pt x="13532" y="1803400"/>
                  <a:pt x="0" y="1789868"/>
                  <a:pt x="0" y="1773175"/>
                </a:cubicBezTo>
                <a:lnTo>
                  <a:pt x="0" y="30225"/>
                </a:lnTo>
                <a:cubicBezTo>
                  <a:pt x="0" y="13532"/>
                  <a:pt x="13532" y="0"/>
                  <a:pt x="30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2632076" y="1724025"/>
            <a:ext cx="1495426" cy="1352550"/>
          </a:xfrm>
          <a:custGeom>
            <a:avLst/>
            <a:gdLst>
              <a:gd name="connsiteX0" fmla="*/ 30225 w 1993901"/>
              <a:gd name="connsiteY0" fmla="*/ 0 h 1803400"/>
              <a:gd name="connsiteX1" fmla="*/ 1963675 w 1993901"/>
              <a:gd name="connsiteY1" fmla="*/ 0 h 1803400"/>
              <a:gd name="connsiteX2" fmla="*/ 1993901 w 1993901"/>
              <a:gd name="connsiteY2" fmla="*/ 30225 h 1803400"/>
              <a:gd name="connsiteX3" fmla="*/ 1993901 w 1993901"/>
              <a:gd name="connsiteY3" fmla="*/ 1773175 h 1803400"/>
              <a:gd name="connsiteX4" fmla="*/ 1963675 w 1993901"/>
              <a:gd name="connsiteY4" fmla="*/ 1803400 h 1803400"/>
              <a:gd name="connsiteX5" fmla="*/ 30225 w 1993901"/>
              <a:gd name="connsiteY5" fmla="*/ 1803400 h 1803400"/>
              <a:gd name="connsiteX6" fmla="*/ 0 w 1993901"/>
              <a:gd name="connsiteY6" fmla="*/ 1773175 h 1803400"/>
              <a:gd name="connsiteX7" fmla="*/ 0 w 1993901"/>
              <a:gd name="connsiteY7" fmla="*/ 30225 h 1803400"/>
              <a:gd name="connsiteX8" fmla="*/ 30225 w 1993901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1" h="1803400">
                <a:moveTo>
                  <a:pt x="30225" y="0"/>
                </a:moveTo>
                <a:lnTo>
                  <a:pt x="1963675" y="0"/>
                </a:lnTo>
                <a:cubicBezTo>
                  <a:pt x="1980368" y="0"/>
                  <a:pt x="1993901" y="13532"/>
                  <a:pt x="1993901" y="30225"/>
                </a:cubicBezTo>
                <a:lnTo>
                  <a:pt x="1993901" y="1773175"/>
                </a:lnTo>
                <a:cubicBezTo>
                  <a:pt x="1993901" y="1789868"/>
                  <a:pt x="1980368" y="1803400"/>
                  <a:pt x="1963675" y="1803400"/>
                </a:cubicBezTo>
                <a:lnTo>
                  <a:pt x="30225" y="1803400"/>
                </a:lnTo>
                <a:cubicBezTo>
                  <a:pt x="13532" y="1803400"/>
                  <a:pt x="0" y="1789868"/>
                  <a:pt x="0" y="1773175"/>
                </a:cubicBezTo>
                <a:lnTo>
                  <a:pt x="0" y="30225"/>
                </a:lnTo>
                <a:cubicBezTo>
                  <a:pt x="0" y="13532"/>
                  <a:pt x="13532" y="0"/>
                  <a:pt x="30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27025" y="1724025"/>
            <a:ext cx="1495425" cy="1352550"/>
          </a:xfrm>
          <a:custGeom>
            <a:avLst/>
            <a:gdLst>
              <a:gd name="connsiteX0" fmla="*/ 30225 w 1993900"/>
              <a:gd name="connsiteY0" fmla="*/ 0 h 1803400"/>
              <a:gd name="connsiteX1" fmla="*/ 1963675 w 1993900"/>
              <a:gd name="connsiteY1" fmla="*/ 0 h 1803400"/>
              <a:gd name="connsiteX2" fmla="*/ 1993900 w 1993900"/>
              <a:gd name="connsiteY2" fmla="*/ 30225 h 1803400"/>
              <a:gd name="connsiteX3" fmla="*/ 1993900 w 1993900"/>
              <a:gd name="connsiteY3" fmla="*/ 1773175 h 1803400"/>
              <a:gd name="connsiteX4" fmla="*/ 1963675 w 1993900"/>
              <a:gd name="connsiteY4" fmla="*/ 1803400 h 1803400"/>
              <a:gd name="connsiteX5" fmla="*/ 30225 w 1993900"/>
              <a:gd name="connsiteY5" fmla="*/ 1803400 h 1803400"/>
              <a:gd name="connsiteX6" fmla="*/ 0 w 1993900"/>
              <a:gd name="connsiteY6" fmla="*/ 1773175 h 1803400"/>
              <a:gd name="connsiteX7" fmla="*/ 0 w 1993900"/>
              <a:gd name="connsiteY7" fmla="*/ 30225 h 1803400"/>
              <a:gd name="connsiteX8" fmla="*/ 30225 w 19939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0" h="1803400">
                <a:moveTo>
                  <a:pt x="30225" y="0"/>
                </a:moveTo>
                <a:lnTo>
                  <a:pt x="1963675" y="0"/>
                </a:lnTo>
                <a:cubicBezTo>
                  <a:pt x="1980368" y="0"/>
                  <a:pt x="1993900" y="13532"/>
                  <a:pt x="1993900" y="30225"/>
                </a:cubicBezTo>
                <a:lnTo>
                  <a:pt x="1993900" y="1773175"/>
                </a:lnTo>
                <a:cubicBezTo>
                  <a:pt x="1993900" y="1789868"/>
                  <a:pt x="1980368" y="1803400"/>
                  <a:pt x="1963675" y="1803400"/>
                </a:cubicBezTo>
                <a:lnTo>
                  <a:pt x="30225" y="1803400"/>
                </a:lnTo>
                <a:cubicBezTo>
                  <a:pt x="13532" y="1803400"/>
                  <a:pt x="0" y="1789868"/>
                  <a:pt x="0" y="1773175"/>
                </a:cubicBezTo>
                <a:lnTo>
                  <a:pt x="0" y="30225"/>
                </a:lnTo>
                <a:cubicBezTo>
                  <a:pt x="0" y="13532"/>
                  <a:pt x="13532" y="0"/>
                  <a:pt x="30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7261225" y="1743075"/>
            <a:ext cx="1495425" cy="1352550"/>
          </a:xfrm>
          <a:custGeom>
            <a:avLst/>
            <a:gdLst>
              <a:gd name="connsiteX0" fmla="*/ 71974 w 1993900"/>
              <a:gd name="connsiteY0" fmla="*/ 0 h 1803400"/>
              <a:gd name="connsiteX1" fmla="*/ 1921926 w 1993900"/>
              <a:gd name="connsiteY1" fmla="*/ 0 h 1803400"/>
              <a:gd name="connsiteX2" fmla="*/ 1993900 w 1993900"/>
              <a:gd name="connsiteY2" fmla="*/ 71974 h 1803400"/>
              <a:gd name="connsiteX3" fmla="*/ 1993900 w 1993900"/>
              <a:gd name="connsiteY3" fmla="*/ 1731426 h 1803400"/>
              <a:gd name="connsiteX4" fmla="*/ 1921926 w 1993900"/>
              <a:gd name="connsiteY4" fmla="*/ 1803400 h 1803400"/>
              <a:gd name="connsiteX5" fmla="*/ 71974 w 1993900"/>
              <a:gd name="connsiteY5" fmla="*/ 1803400 h 1803400"/>
              <a:gd name="connsiteX6" fmla="*/ 0 w 1993900"/>
              <a:gd name="connsiteY6" fmla="*/ 1731426 h 1803400"/>
              <a:gd name="connsiteX7" fmla="*/ 0 w 1993900"/>
              <a:gd name="connsiteY7" fmla="*/ 71974 h 1803400"/>
              <a:gd name="connsiteX8" fmla="*/ 71974 w 19939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0" h="1803400">
                <a:moveTo>
                  <a:pt x="71974" y="0"/>
                </a:moveTo>
                <a:lnTo>
                  <a:pt x="1921926" y="0"/>
                </a:lnTo>
                <a:cubicBezTo>
                  <a:pt x="1961676" y="0"/>
                  <a:pt x="1993900" y="32224"/>
                  <a:pt x="1993900" y="71974"/>
                </a:cubicBezTo>
                <a:lnTo>
                  <a:pt x="1993900" y="1731426"/>
                </a:lnTo>
                <a:cubicBezTo>
                  <a:pt x="1993900" y="1771176"/>
                  <a:pt x="1961676" y="1803400"/>
                  <a:pt x="1921926" y="1803400"/>
                </a:cubicBezTo>
                <a:lnTo>
                  <a:pt x="71974" y="1803400"/>
                </a:lnTo>
                <a:cubicBezTo>
                  <a:pt x="32224" y="1803400"/>
                  <a:pt x="0" y="1771176"/>
                  <a:pt x="0" y="1731426"/>
                </a:cubicBezTo>
                <a:lnTo>
                  <a:pt x="0" y="71974"/>
                </a:lnTo>
                <a:cubicBezTo>
                  <a:pt x="0" y="32224"/>
                  <a:pt x="32224" y="0"/>
                  <a:pt x="719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956175" y="1743075"/>
            <a:ext cx="1495425" cy="1352550"/>
          </a:xfrm>
          <a:custGeom>
            <a:avLst/>
            <a:gdLst>
              <a:gd name="connsiteX0" fmla="*/ 71974 w 1993900"/>
              <a:gd name="connsiteY0" fmla="*/ 0 h 1803400"/>
              <a:gd name="connsiteX1" fmla="*/ 1921926 w 1993900"/>
              <a:gd name="connsiteY1" fmla="*/ 0 h 1803400"/>
              <a:gd name="connsiteX2" fmla="*/ 1993900 w 1993900"/>
              <a:gd name="connsiteY2" fmla="*/ 71974 h 1803400"/>
              <a:gd name="connsiteX3" fmla="*/ 1993900 w 1993900"/>
              <a:gd name="connsiteY3" fmla="*/ 1731426 h 1803400"/>
              <a:gd name="connsiteX4" fmla="*/ 1921926 w 1993900"/>
              <a:gd name="connsiteY4" fmla="*/ 1803400 h 1803400"/>
              <a:gd name="connsiteX5" fmla="*/ 71974 w 1993900"/>
              <a:gd name="connsiteY5" fmla="*/ 1803400 h 1803400"/>
              <a:gd name="connsiteX6" fmla="*/ 0 w 1993900"/>
              <a:gd name="connsiteY6" fmla="*/ 1731426 h 1803400"/>
              <a:gd name="connsiteX7" fmla="*/ 0 w 1993900"/>
              <a:gd name="connsiteY7" fmla="*/ 71974 h 1803400"/>
              <a:gd name="connsiteX8" fmla="*/ 71974 w 19939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0" h="1803400">
                <a:moveTo>
                  <a:pt x="71974" y="0"/>
                </a:moveTo>
                <a:lnTo>
                  <a:pt x="1921926" y="0"/>
                </a:lnTo>
                <a:cubicBezTo>
                  <a:pt x="1961676" y="0"/>
                  <a:pt x="1993900" y="32224"/>
                  <a:pt x="1993900" y="71974"/>
                </a:cubicBezTo>
                <a:lnTo>
                  <a:pt x="1993900" y="1731426"/>
                </a:lnTo>
                <a:cubicBezTo>
                  <a:pt x="1993900" y="1771176"/>
                  <a:pt x="1961676" y="1803400"/>
                  <a:pt x="1921926" y="1803400"/>
                </a:cubicBezTo>
                <a:lnTo>
                  <a:pt x="71974" y="1803400"/>
                </a:lnTo>
                <a:cubicBezTo>
                  <a:pt x="32224" y="1803400"/>
                  <a:pt x="0" y="1771176"/>
                  <a:pt x="0" y="1731426"/>
                </a:cubicBezTo>
                <a:lnTo>
                  <a:pt x="0" y="71974"/>
                </a:lnTo>
                <a:cubicBezTo>
                  <a:pt x="0" y="32224"/>
                  <a:pt x="32224" y="0"/>
                  <a:pt x="719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2651125" y="1743075"/>
            <a:ext cx="1495425" cy="1352550"/>
          </a:xfrm>
          <a:custGeom>
            <a:avLst/>
            <a:gdLst>
              <a:gd name="connsiteX0" fmla="*/ 71974 w 1993900"/>
              <a:gd name="connsiteY0" fmla="*/ 0 h 1803400"/>
              <a:gd name="connsiteX1" fmla="*/ 1921926 w 1993900"/>
              <a:gd name="connsiteY1" fmla="*/ 0 h 1803400"/>
              <a:gd name="connsiteX2" fmla="*/ 1993900 w 1993900"/>
              <a:gd name="connsiteY2" fmla="*/ 71974 h 1803400"/>
              <a:gd name="connsiteX3" fmla="*/ 1993900 w 1993900"/>
              <a:gd name="connsiteY3" fmla="*/ 1731426 h 1803400"/>
              <a:gd name="connsiteX4" fmla="*/ 1921926 w 1993900"/>
              <a:gd name="connsiteY4" fmla="*/ 1803400 h 1803400"/>
              <a:gd name="connsiteX5" fmla="*/ 71974 w 1993900"/>
              <a:gd name="connsiteY5" fmla="*/ 1803400 h 1803400"/>
              <a:gd name="connsiteX6" fmla="*/ 0 w 1993900"/>
              <a:gd name="connsiteY6" fmla="*/ 1731426 h 1803400"/>
              <a:gd name="connsiteX7" fmla="*/ 0 w 1993900"/>
              <a:gd name="connsiteY7" fmla="*/ 71974 h 1803400"/>
              <a:gd name="connsiteX8" fmla="*/ 71974 w 19939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0" h="1803400">
                <a:moveTo>
                  <a:pt x="71974" y="0"/>
                </a:moveTo>
                <a:lnTo>
                  <a:pt x="1921926" y="0"/>
                </a:lnTo>
                <a:cubicBezTo>
                  <a:pt x="1961677" y="0"/>
                  <a:pt x="1993900" y="32224"/>
                  <a:pt x="1993900" y="71974"/>
                </a:cubicBezTo>
                <a:lnTo>
                  <a:pt x="1993900" y="1731426"/>
                </a:lnTo>
                <a:cubicBezTo>
                  <a:pt x="1993900" y="1771176"/>
                  <a:pt x="1961677" y="1803400"/>
                  <a:pt x="1921926" y="1803400"/>
                </a:cubicBezTo>
                <a:lnTo>
                  <a:pt x="71974" y="1803400"/>
                </a:lnTo>
                <a:cubicBezTo>
                  <a:pt x="32224" y="1803400"/>
                  <a:pt x="0" y="1771176"/>
                  <a:pt x="0" y="1731426"/>
                </a:cubicBezTo>
                <a:lnTo>
                  <a:pt x="0" y="71974"/>
                </a:lnTo>
                <a:cubicBezTo>
                  <a:pt x="0" y="32224"/>
                  <a:pt x="32224" y="0"/>
                  <a:pt x="719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46075" y="1743075"/>
            <a:ext cx="1495425" cy="1352550"/>
          </a:xfrm>
          <a:custGeom>
            <a:avLst/>
            <a:gdLst>
              <a:gd name="connsiteX0" fmla="*/ 71974 w 1993900"/>
              <a:gd name="connsiteY0" fmla="*/ 0 h 1803400"/>
              <a:gd name="connsiteX1" fmla="*/ 1921926 w 1993900"/>
              <a:gd name="connsiteY1" fmla="*/ 0 h 1803400"/>
              <a:gd name="connsiteX2" fmla="*/ 1993900 w 1993900"/>
              <a:gd name="connsiteY2" fmla="*/ 71974 h 1803400"/>
              <a:gd name="connsiteX3" fmla="*/ 1993900 w 1993900"/>
              <a:gd name="connsiteY3" fmla="*/ 1731426 h 1803400"/>
              <a:gd name="connsiteX4" fmla="*/ 1921926 w 1993900"/>
              <a:gd name="connsiteY4" fmla="*/ 1803400 h 1803400"/>
              <a:gd name="connsiteX5" fmla="*/ 71974 w 1993900"/>
              <a:gd name="connsiteY5" fmla="*/ 1803400 h 1803400"/>
              <a:gd name="connsiteX6" fmla="*/ 0 w 1993900"/>
              <a:gd name="connsiteY6" fmla="*/ 1731426 h 1803400"/>
              <a:gd name="connsiteX7" fmla="*/ 0 w 1993900"/>
              <a:gd name="connsiteY7" fmla="*/ 71974 h 1803400"/>
              <a:gd name="connsiteX8" fmla="*/ 71974 w 19939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0" h="1803400">
                <a:moveTo>
                  <a:pt x="71974" y="0"/>
                </a:moveTo>
                <a:lnTo>
                  <a:pt x="1921926" y="0"/>
                </a:lnTo>
                <a:cubicBezTo>
                  <a:pt x="1961676" y="0"/>
                  <a:pt x="1993900" y="32224"/>
                  <a:pt x="1993900" y="71974"/>
                </a:cubicBezTo>
                <a:lnTo>
                  <a:pt x="1993900" y="1731426"/>
                </a:lnTo>
                <a:cubicBezTo>
                  <a:pt x="1993900" y="1771176"/>
                  <a:pt x="1961676" y="1803400"/>
                  <a:pt x="1921926" y="1803400"/>
                </a:cubicBezTo>
                <a:lnTo>
                  <a:pt x="71974" y="1803400"/>
                </a:lnTo>
                <a:cubicBezTo>
                  <a:pt x="32224" y="1803400"/>
                  <a:pt x="0" y="1771176"/>
                  <a:pt x="0" y="1731426"/>
                </a:cubicBezTo>
                <a:lnTo>
                  <a:pt x="0" y="71974"/>
                </a:lnTo>
                <a:cubicBezTo>
                  <a:pt x="0" y="32224"/>
                  <a:pt x="32224" y="0"/>
                  <a:pt x="719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096000" y="1353476"/>
            <a:ext cx="3048000" cy="2170775"/>
          </a:xfrm>
          <a:custGeom>
            <a:avLst/>
            <a:gdLst>
              <a:gd name="connsiteX0" fmla="*/ 0 w 4064000"/>
              <a:gd name="connsiteY0" fmla="*/ 0 h 2894367"/>
              <a:gd name="connsiteX1" fmla="*/ 4064000 w 4064000"/>
              <a:gd name="connsiteY1" fmla="*/ 0 h 2894367"/>
              <a:gd name="connsiteX2" fmla="*/ 4064000 w 4064000"/>
              <a:gd name="connsiteY2" fmla="*/ 2894367 h 2894367"/>
              <a:gd name="connsiteX3" fmla="*/ 0 w 4064000"/>
              <a:gd name="connsiteY3" fmla="*/ 2894367 h 289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894367">
                <a:moveTo>
                  <a:pt x="0" y="0"/>
                </a:moveTo>
                <a:lnTo>
                  <a:pt x="4064000" y="0"/>
                </a:lnTo>
                <a:lnTo>
                  <a:pt x="4064000" y="2894367"/>
                </a:lnTo>
                <a:lnTo>
                  <a:pt x="0" y="28943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1353476"/>
            <a:ext cx="3048000" cy="2170775"/>
          </a:xfrm>
          <a:custGeom>
            <a:avLst/>
            <a:gdLst>
              <a:gd name="connsiteX0" fmla="*/ 0 w 4064000"/>
              <a:gd name="connsiteY0" fmla="*/ 0 h 2894367"/>
              <a:gd name="connsiteX1" fmla="*/ 4064000 w 4064000"/>
              <a:gd name="connsiteY1" fmla="*/ 0 h 2894367"/>
              <a:gd name="connsiteX2" fmla="*/ 4064000 w 4064000"/>
              <a:gd name="connsiteY2" fmla="*/ 2894367 h 2894367"/>
              <a:gd name="connsiteX3" fmla="*/ 0 w 4064000"/>
              <a:gd name="connsiteY3" fmla="*/ 2894367 h 289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894367">
                <a:moveTo>
                  <a:pt x="0" y="0"/>
                </a:moveTo>
                <a:lnTo>
                  <a:pt x="4064000" y="0"/>
                </a:lnTo>
                <a:lnTo>
                  <a:pt x="4064000" y="2894367"/>
                </a:lnTo>
                <a:lnTo>
                  <a:pt x="0" y="28943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7147850" y="1733948"/>
            <a:ext cx="1679584" cy="1514078"/>
          </a:xfrm>
          <a:custGeom>
            <a:avLst/>
            <a:gdLst>
              <a:gd name="connsiteX0" fmla="*/ 0 w 2239445"/>
              <a:gd name="connsiteY0" fmla="*/ 0 h 2018771"/>
              <a:gd name="connsiteX1" fmla="*/ 2239445 w 2239445"/>
              <a:gd name="connsiteY1" fmla="*/ 0 h 2018771"/>
              <a:gd name="connsiteX2" fmla="*/ 2239445 w 2239445"/>
              <a:gd name="connsiteY2" fmla="*/ 2018771 h 2018771"/>
              <a:gd name="connsiteX3" fmla="*/ 0 w 2239445"/>
              <a:gd name="connsiteY3" fmla="*/ 2018771 h 201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445" h="2018771">
                <a:moveTo>
                  <a:pt x="0" y="0"/>
                </a:moveTo>
                <a:lnTo>
                  <a:pt x="2239445" y="0"/>
                </a:lnTo>
                <a:lnTo>
                  <a:pt x="2239445" y="2018771"/>
                </a:lnTo>
                <a:lnTo>
                  <a:pt x="0" y="20187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880689" y="1733948"/>
            <a:ext cx="1679584" cy="1514078"/>
          </a:xfrm>
          <a:custGeom>
            <a:avLst/>
            <a:gdLst>
              <a:gd name="connsiteX0" fmla="*/ 0 w 2239445"/>
              <a:gd name="connsiteY0" fmla="*/ 0 h 2018771"/>
              <a:gd name="connsiteX1" fmla="*/ 2239445 w 2239445"/>
              <a:gd name="connsiteY1" fmla="*/ 0 h 2018771"/>
              <a:gd name="connsiteX2" fmla="*/ 2239445 w 2239445"/>
              <a:gd name="connsiteY2" fmla="*/ 2018771 h 2018771"/>
              <a:gd name="connsiteX3" fmla="*/ 0 w 2239445"/>
              <a:gd name="connsiteY3" fmla="*/ 2018771 h 201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445" h="2018771">
                <a:moveTo>
                  <a:pt x="0" y="0"/>
                </a:moveTo>
                <a:lnTo>
                  <a:pt x="2239445" y="0"/>
                </a:lnTo>
                <a:lnTo>
                  <a:pt x="2239445" y="2018771"/>
                </a:lnTo>
                <a:lnTo>
                  <a:pt x="0" y="20187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2613528" y="1733948"/>
            <a:ext cx="1679584" cy="1514078"/>
          </a:xfrm>
          <a:custGeom>
            <a:avLst/>
            <a:gdLst>
              <a:gd name="connsiteX0" fmla="*/ 0 w 2239445"/>
              <a:gd name="connsiteY0" fmla="*/ 0 h 2018771"/>
              <a:gd name="connsiteX1" fmla="*/ 2239445 w 2239445"/>
              <a:gd name="connsiteY1" fmla="*/ 0 h 2018771"/>
              <a:gd name="connsiteX2" fmla="*/ 2239445 w 2239445"/>
              <a:gd name="connsiteY2" fmla="*/ 2018771 h 2018771"/>
              <a:gd name="connsiteX3" fmla="*/ 0 w 2239445"/>
              <a:gd name="connsiteY3" fmla="*/ 2018771 h 201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445" h="2018771">
                <a:moveTo>
                  <a:pt x="0" y="0"/>
                </a:moveTo>
                <a:lnTo>
                  <a:pt x="2239445" y="0"/>
                </a:lnTo>
                <a:lnTo>
                  <a:pt x="2239445" y="2018771"/>
                </a:lnTo>
                <a:lnTo>
                  <a:pt x="0" y="20187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46367" y="1733948"/>
            <a:ext cx="1679584" cy="1514078"/>
          </a:xfrm>
          <a:custGeom>
            <a:avLst/>
            <a:gdLst>
              <a:gd name="connsiteX0" fmla="*/ 0 w 2239445"/>
              <a:gd name="connsiteY0" fmla="*/ 0 h 2018771"/>
              <a:gd name="connsiteX1" fmla="*/ 2239445 w 2239445"/>
              <a:gd name="connsiteY1" fmla="*/ 0 h 2018771"/>
              <a:gd name="connsiteX2" fmla="*/ 2239445 w 2239445"/>
              <a:gd name="connsiteY2" fmla="*/ 2018771 h 2018771"/>
              <a:gd name="connsiteX3" fmla="*/ 0 w 2239445"/>
              <a:gd name="connsiteY3" fmla="*/ 2018771 h 201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445" h="2018771">
                <a:moveTo>
                  <a:pt x="0" y="0"/>
                </a:moveTo>
                <a:lnTo>
                  <a:pt x="2239445" y="0"/>
                </a:lnTo>
                <a:lnTo>
                  <a:pt x="2239445" y="2018771"/>
                </a:lnTo>
                <a:lnTo>
                  <a:pt x="0" y="20187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8353" y="-190973"/>
            <a:ext cx="9200706" cy="5538146"/>
          </a:xfrm>
          <a:prstGeom prst="rect">
            <a:avLst/>
          </a:prstGeom>
        </p:spPr>
      </p:pic>
      <p:sp>
        <p:nvSpPr>
          <p:cNvPr id="7" name="五边形 6"/>
          <p:cNvSpPr/>
          <p:nvPr/>
        </p:nvSpPr>
        <p:spPr>
          <a:xfrm>
            <a:off x="-1" y="1335506"/>
            <a:ext cx="5019675" cy="2472488"/>
          </a:xfrm>
          <a:prstGeom prst="homePlate">
            <a:avLst>
              <a:gd name="adj" fmla="val 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472" y="2819986"/>
            <a:ext cx="3920819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78863" y="2195643"/>
            <a:ext cx="406082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/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BCA Student | Web Enthusiast | Creative Learner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687785" y="2810961"/>
            <a:ext cx="26421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78862" y="1645634"/>
            <a:ext cx="3256280" cy="598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33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THULASI LOGU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24" r="10524"/>
          <a:stretch>
            <a:fillRect/>
          </a:stretch>
        </p:blipFill>
        <p:spPr>
          <a:xfrm>
            <a:off x="0" y="1353185"/>
            <a:ext cx="3048000" cy="2171065"/>
          </a:xfrm>
          <a:custGeom>
            <a:avLst/>
            <a:gdLst>
              <a:gd name="connsiteX0" fmla="*/ 0 w 4064000"/>
              <a:gd name="connsiteY0" fmla="*/ 0 h 2894367"/>
              <a:gd name="connsiteX1" fmla="*/ 4064000 w 4064000"/>
              <a:gd name="connsiteY1" fmla="*/ 0 h 2894367"/>
              <a:gd name="connsiteX2" fmla="*/ 4064000 w 4064000"/>
              <a:gd name="connsiteY2" fmla="*/ 2894367 h 2894367"/>
              <a:gd name="connsiteX3" fmla="*/ 0 w 4064000"/>
              <a:gd name="connsiteY3" fmla="*/ 2894367 h 289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894367">
                <a:moveTo>
                  <a:pt x="0" y="0"/>
                </a:moveTo>
                <a:lnTo>
                  <a:pt x="4064000" y="0"/>
                </a:lnTo>
                <a:lnTo>
                  <a:pt x="4064000" y="2894367"/>
                </a:lnTo>
                <a:lnTo>
                  <a:pt x="0" y="2894367"/>
                </a:lnTo>
                <a:close/>
              </a:path>
            </a:pathLst>
          </a:custGeom>
        </p:spPr>
      </p:pic>
      <p:pic>
        <p:nvPicPr>
          <p:cNvPr id="13" name="图片占位符 12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937" r="13937"/>
          <a:stretch>
            <a:fillRect/>
          </a:stretch>
        </p:blipFill>
        <p:spPr>
          <a:xfrm>
            <a:off x="6096000" y="1353185"/>
            <a:ext cx="3048000" cy="2171065"/>
          </a:xfrm>
          <a:custGeom>
            <a:avLst/>
            <a:gdLst>
              <a:gd name="connsiteX0" fmla="*/ 0 w 4064000"/>
              <a:gd name="connsiteY0" fmla="*/ 0 h 2894367"/>
              <a:gd name="connsiteX1" fmla="*/ 4064000 w 4064000"/>
              <a:gd name="connsiteY1" fmla="*/ 0 h 2894367"/>
              <a:gd name="connsiteX2" fmla="*/ 4064000 w 4064000"/>
              <a:gd name="connsiteY2" fmla="*/ 2894367 h 2894367"/>
              <a:gd name="connsiteX3" fmla="*/ 0 w 4064000"/>
              <a:gd name="connsiteY3" fmla="*/ 2894367 h 289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894367">
                <a:moveTo>
                  <a:pt x="0" y="0"/>
                </a:moveTo>
                <a:lnTo>
                  <a:pt x="4064000" y="0"/>
                </a:lnTo>
                <a:lnTo>
                  <a:pt x="4064000" y="2894367"/>
                </a:lnTo>
                <a:lnTo>
                  <a:pt x="0" y="2894367"/>
                </a:lnTo>
                <a:close/>
              </a:path>
            </a:pathLst>
          </a:custGeom>
        </p:spPr>
      </p:pic>
      <p:sp>
        <p:nvSpPr>
          <p:cNvPr id="4" name="Rectangle 1"/>
          <p:cNvSpPr/>
          <p:nvPr/>
        </p:nvSpPr>
        <p:spPr>
          <a:xfrm>
            <a:off x="3048000" y="1353475"/>
            <a:ext cx="3048000" cy="2170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" name="Rounded Rectangle 24"/>
          <p:cNvSpPr/>
          <p:nvPr/>
        </p:nvSpPr>
        <p:spPr>
          <a:xfrm rot="2636195">
            <a:off x="2890144" y="2278040"/>
            <a:ext cx="360000" cy="360000"/>
          </a:xfrm>
          <a:prstGeom prst="roundRect">
            <a:avLst>
              <a:gd name="adj" fmla="val 260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 rot="2636195">
            <a:off x="5898001" y="2278040"/>
            <a:ext cx="360000" cy="360000"/>
          </a:xfrm>
          <a:prstGeom prst="roundRect">
            <a:avLst>
              <a:gd name="adj" fmla="val 260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032000" y="612458"/>
            <a:ext cx="50800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3200" dirty="0"/>
              <a:t>Resume Highlight</a:t>
            </a:r>
          </a:p>
        </p:txBody>
      </p:sp>
      <p:sp>
        <p:nvSpPr>
          <p:cNvPr id="7" name="Rectangle 38"/>
          <p:cNvSpPr/>
          <p:nvPr/>
        </p:nvSpPr>
        <p:spPr>
          <a:xfrm>
            <a:off x="3048000" y="1500505"/>
            <a:ext cx="2959100" cy="152717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171450" indent="-171450" algn="dist" defTabSz="685800"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Strong foundation in programming</a:t>
            </a:r>
          </a:p>
          <a:p>
            <a:pPr marL="171450" indent="-171450" algn="dist" defTabSz="685800">
              <a:buFont typeface="Arial" panose="020B0604020202020204" pitchFamily="34" charset="0"/>
              <a:buChar char="•"/>
            </a:pP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171450" indent="-171450" algn="dist" defTabSz="685800"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Hands-on experience in</a:t>
            </a:r>
          </a:p>
          <a:p>
            <a:pPr marL="171450" indent="-171450" algn="dist" defTabSz="685800"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 web development projects</a:t>
            </a:r>
          </a:p>
          <a:p>
            <a:pPr marL="171450" indent="-171450" algn="dist" defTabSz="685800">
              <a:buFont typeface="Arial" panose="020B0604020202020204" pitchFamily="34" charset="0"/>
              <a:buChar char="•"/>
            </a:pP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171450" indent="-171450" algn="dist" defTabSz="685800"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Interest in full-stack development</a:t>
            </a:r>
          </a:p>
          <a:p>
            <a:pPr marL="171450" indent="-171450" algn="dist" defTabSz="685800">
              <a:buFont typeface="Arial" panose="020B0604020202020204" pitchFamily="34" charset="0"/>
              <a:buChar char="•"/>
            </a:pP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171450" indent="-171450" algn="dist" defTabSz="685800"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Resume available for download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24" r="10524"/>
          <a:stretch>
            <a:fillRect/>
          </a:stretch>
        </p:blipFill>
        <p:spPr>
          <a:xfrm>
            <a:off x="0" y="1353185"/>
            <a:ext cx="3048000" cy="2171065"/>
          </a:xfrm>
          <a:custGeom>
            <a:avLst/>
            <a:gdLst>
              <a:gd name="connsiteX0" fmla="*/ 0 w 4064000"/>
              <a:gd name="connsiteY0" fmla="*/ 0 h 2894367"/>
              <a:gd name="connsiteX1" fmla="*/ 4064000 w 4064000"/>
              <a:gd name="connsiteY1" fmla="*/ 0 h 2894367"/>
              <a:gd name="connsiteX2" fmla="*/ 4064000 w 4064000"/>
              <a:gd name="connsiteY2" fmla="*/ 2894367 h 2894367"/>
              <a:gd name="connsiteX3" fmla="*/ 0 w 4064000"/>
              <a:gd name="connsiteY3" fmla="*/ 2894367 h 289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894367">
                <a:moveTo>
                  <a:pt x="0" y="0"/>
                </a:moveTo>
                <a:lnTo>
                  <a:pt x="4064000" y="0"/>
                </a:lnTo>
                <a:lnTo>
                  <a:pt x="4064000" y="2894367"/>
                </a:lnTo>
                <a:lnTo>
                  <a:pt x="0" y="2894367"/>
                </a:lnTo>
                <a:close/>
              </a:path>
            </a:pathLst>
          </a:custGeom>
        </p:spPr>
      </p:pic>
      <p:pic>
        <p:nvPicPr>
          <p:cNvPr id="13" name="图片占位符 12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937" r="13937"/>
          <a:stretch>
            <a:fillRect/>
          </a:stretch>
        </p:blipFill>
        <p:spPr>
          <a:xfrm>
            <a:off x="6096000" y="1353185"/>
            <a:ext cx="3048000" cy="2171065"/>
          </a:xfrm>
          <a:custGeom>
            <a:avLst/>
            <a:gdLst>
              <a:gd name="connsiteX0" fmla="*/ 0 w 4064000"/>
              <a:gd name="connsiteY0" fmla="*/ 0 h 2894367"/>
              <a:gd name="connsiteX1" fmla="*/ 4064000 w 4064000"/>
              <a:gd name="connsiteY1" fmla="*/ 0 h 2894367"/>
              <a:gd name="connsiteX2" fmla="*/ 4064000 w 4064000"/>
              <a:gd name="connsiteY2" fmla="*/ 2894367 h 2894367"/>
              <a:gd name="connsiteX3" fmla="*/ 0 w 4064000"/>
              <a:gd name="connsiteY3" fmla="*/ 2894367 h 289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894367">
                <a:moveTo>
                  <a:pt x="0" y="0"/>
                </a:moveTo>
                <a:lnTo>
                  <a:pt x="4064000" y="0"/>
                </a:lnTo>
                <a:lnTo>
                  <a:pt x="4064000" y="2894367"/>
                </a:lnTo>
                <a:lnTo>
                  <a:pt x="0" y="2894367"/>
                </a:lnTo>
                <a:close/>
              </a:path>
            </a:pathLst>
          </a:custGeom>
        </p:spPr>
      </p:pic>
      <p:sp>
        <p:nvSpPr>
          <p:cNvPr id="4" name="Rectangle 1"/>
          <p:cNvSpPr/>
          <p:nvPr/>
        </p:nvSpPr>
        <p:spPr>
          <a:xfrm>
            <a:off x="2486025" y="1353475"/>
            <a:ext cx="3609975" cy="2170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" name="Rounded Rectangle 24"/>
          <p:cNvSpPr/>
          <p:nvPr/>
        </p:nvSpPr>
        <p:spPr>
          <a:xfrm rot="2636195">
            <a:off x="2890144" y="2278040"/>
            <a:ext cx="360000" cy="360000"/>
          </a:xfrm>
          <a:prstGeom prst="roundRect">
            <a:avLst>
              <a:gd name="adj" fmla="val 260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 rot="2636195">
            <a:off x="5898001" y="2278040"/>
            <a:ext cx="360000" cy="360000"/>
          </a:xfrm>
          <a:prstGeom prst="roundRect">
            <a:avLst>
              <a:gd name="adj" fmla="val 260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032000" y="612458"/>
            <a:ext cx="5080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altLang="en-US" sz="3200" dirty="0" smtClean="0"/>
              <a:t>GITHUB LINK</a:t>
            </a:r>
          </a:p>
          <a:p>
            <a:pPr algn="ctr"/>
            <a:endParaRPr lang="en-US" altLang="en-US" sz="3200" dirty="0"/>
          </a:p>
        </p:txBody>
      </p:sp>
      <p:sp>
        <p:nvSpPr>
          <p:cNvPr id="7" name="Rectangle 38"/>
          <p:cNvSpPr/>
          <p:nvPr/>
        </p:nvSpPr>
        <p:spPr>
          <a:xfrm>
            <a:off x="3048000" y="1500505"/>
            <a:ext cx="2959100" cy="152717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171450" indent="-171450" algn="dist" defTabSz="685800"/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Text Box 5"/>
          <p:cNvSpPr txBox="1"/>
          <p:nvPr/>
        </p:nvSpPr>
        <p:spPr>
          <a:xfrm>
            <a:off x="2571749" y="2021205"/>
            <a:ext cx="3467101" cy="5651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altLang="en-US" sz="1800" b="1" dirty="0" smtClean="0">
                <a:solidFill>
                  <a:schemeClr val="bg2"/>
                </a:solidFill>
              </a:rPr>
              <a:t>https://thulasil-bca.github.io/nm/</a:t>
            </a:r>
            <a:endParaRPr lang="en-US" altLang="en-US" sz="1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20"/>
          <p:cNvSpPr/>
          <p:nvPr/>
        </p:nvSpPr>
        <p:spPr>
          <a:xfrm>
            <a:off x="0" y="774236"/>
            <a:ext cx="5786750" cy="3595028"/>
          </a:xfrm>
          <a:prstGeom prst="homePlate">
            <a:avLst>
              <a:gd name="adj" fmla="val 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26415" y="90360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85800"/>
            <a:r>
              <a:rPr lang="en-US" altLang="en-US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Contact Me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53695" y="1421130"/>
            <a:ext cx="5080000" cy="5651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1800" b="1" dirty="0">
                <a:solidFill>
                  <a:schemeClr val="bg2"/>
                </a:solidFill>
              </a:rPr>
              <a:t>📧</a:t>
            </a:r>
            <a:r>
              <a:rPr lang="en-US" altLang="en-US" sz="1800" b="1" dirty="0">
                <a:solidFill>
                  <a:schemeClr val="bg2"/>
                </a:solidFill>
              </a:rPr>
              <a:t> Email: thulasilogu@email.com</a:t>
            </a:r>
          </a:p>
          <a:p>
            <a:endParaRPr lang="en-US" altLang="en-US" sz="1800" b="1" dirty="0">
              <a:solidFill>
                <a:schemeClr val="bg2"/>
              </a:solidFill>
            </a:endParaRPr>
          </a:p>
          <a:p>
            <a:r>
              <a:rPr lang="zh-CN" altLang="en-US" sz="1800" b="1" dirty="0">
                <a:solidFill>
                  <a:schemeClr val="bg2"/>
                </a:solidFill>
              </a:rPr>
              <a:t>📱</a:t>
            </a:r>
            <a:r>
              <a:rPr lang="en-US" altLang="en-US" sz="1800" b="1" dirty="0">
                <a:solidFill>
                  <a:schemeClr val="bg2"/>
                </a:solidFill>
              </a:rPr>
              <a:t> Phone: +91 9876543210</a:t>
            </a:r>
          </a:p>
          <a:p>
            <a:r>
              <a:rPr lang="zh-CN" altLang="en-US" sz="1800" b="1" dirty="0">
                <a:solidFill>
                  <a:schemeClr val="bg2"/>
                </a:solidFill>
              </a:rPr>
              <a:t>🔗</a:t>
            </a:r>
            <a:r>
              <a:rPr lang="en-US" altLang="en-US" sz="1800" b="1" dirty="0">
                <a:solidFill>
                  <a:schemeClr val="bg2"/>
                </a:solidFill>
              </a:rPr>
              <a:t> LinkedIn: linkedin.com/in/</a:t>
            </a:r>
            <a:r>
              <a:rPr lang="en-US" altLang="en-US" sz="1800" b="1" dirty="0" err="1">
                <a:solidFill>
                  <a:schemeClr val="bg2"/>
                </a:solidFill>
              </a:rPr>
              <a:t>thulasilogu</a:t>
            </a:r>
            <a:endParaRPr lang="en-US" altLang="en-US" sz="1800" b="1" dirty="0">
              <a:solidFill>
                <a:schemeClr val="bg2"/>
              </a:solidFill>
            </a:endParaRPr>
          </a:p>
          <a:p>
            <a:r>
              <a:rPr lang="en-US" altLang="en-US" sz="1800" b="1" dirty="0">
                <a:solidFill>
                  <a:schemeClr val="bg2"/>
                </a:solidFill>
              </a:rPr>
              <a:t>Closing Note: Excited to grow, learn, and contribute in the tech world.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20"/>
          <p:cNvSpPr/>
          <p:nvPr/>
        </p:nvSpPr>
        <p:spPr>
          <a:xfrm>
            <a:off x="0" y="774236"/>
            <a:ext cx="5786750" cy="3595028"/>
          </a:xfrm>
          <a:prstGeom prst="homePlate">
            <a:avLst>
              <a:gd name="adj" fmla="val 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3695" y="1421130"/>
            <a:ext cx="5080000" cy="56515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altLang="en-US" sz="1800" b="1" dirty="0">
              <a:solidFill>
                <a:schemeClr val="bg2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2475"/>
            <a:ext cx="58007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5"/>
          <p:cNvSpPr txBox="1"/>
          <p:nvPr/>
        </p:nvSpPr>
        <p:spPr>
          <a:xfrm>
            <a:off x="184150" y="117158"/>
            <a:ext cx="50800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altLang="en-US" sz="3200" dirty="0" smtClean="0"/>
              <a:t>PORTFOLIO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20"/>
          <p:cNvSpPr/>
          <p:nvPr/>
        </p:nvSpPr>
        <p:spPr>
          <a:xfrm>
            <a:off x="0" y="609600"/>
            <a:ext cx="5410200" cy="4533900"/>
          </a:xfrm>
          <a:prstGeom prst="homePlate">
            <a:avLst>
              <a:gd name="adj" fmla="val 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3695" y="1421130"/>
            <a:ext cx="5080000" cy="56515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altLang="en-US" sz="1800" b="1" dirty="0">
              <a:solidFill>
                <a:schemeClr val="bg2"/>
              </a:solidFill>
            </a:endParaRPr>
          </a:p>
        </p:txBody>
      </p:sp>
      <p:sp>
        <p:nvSpPr>
          <p:cNvPr id="8" name="Text Box 5"/>
          <p:cNvSpPr txBox="1"/>
          <p:nvPr/>
        </p:nvSpPr>
        <p:spPr>
          <a:xfrm>
            <a:off x="184150" y="117158"/>
            <a:ext cx="50800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altLang="en-US" sz="3200" dirty="0" smtClean="0"/>
              <a:t>RESUME</a:t>
            </a:r>
            <a:endParaRPr lang="en-US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600075"/>
            <a:ext cx="36766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805" r="18805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024" r="13024"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526" r="21526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024" r="13024"/>
          <a:stretch>
            <a:fillRect/>
          </a:stretch>
        </p:blipFill>
        <p:spPr/>
      </p:pic>
      <p:sp>
        <p:nvSpPr>
          <p:cNvPr id="80" name="Rectangle 79"/>
          <p:cNvSpPr/>
          <p:nvPr/>
        </p:nvSpPr>
        <p:spPr>
          <a:xfrm>
            <a:off x="346366" y="2876550"/>
            <a:ext cx="1679584" cy="3714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015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33585" y="2972814"/>
            <a:ext cx="152108" cy="181180"/>
            <a:chOff x="8916988" y="7250113"/>
            <a:chExt cx="1860550" cy="2216150"/>
          </a:xfrm>
          <a:solidFill>
            <a:schemeClr val="bg1"/>
          </a:solidFill>
        </p:grpSpPr>
        <p:sp>
          <p:nvSpPr>
            <p:cNvPr id="90" name="Freeform 92"/>
            <p:cNvSpPr>
              <a:spLocks noEditPoints="1"/>
            </p:cNvSpPr>
            <p:nvPr/>
          </p:nvSpPr>
          <p:spPr bwMode="auto">
            <a:xfrm>
              <a:off x="8916988" y="7250113"/>
              <a:ext cx="1860550" cy="2101850"/>
            </a:xfrm>
            <a:custGeom>
              <a:avLst/>
              <a:gdLst>
                <a:gd name="T0" fmla="*/ 2122 w 3517"/>
                <a:gd name="T1" fmla="*/ 1234 h 3971"/>
                <a:gd name="T2" fmla="*/ 1990 w 3517"/>
                <a:gd name="T3" fmla="*/ 1389 h 3971"/>
                <a:gd name="T4" fmla="*/ 1978 w 3517"/>
                <a:gd name="T5" fmla="*/ 1605 h 3971"/>
                <a:gd name="T6" fmla="*/ 2101 w 3517"/>
                <a:gd name="T7" fmla="*/ 1788 h 3971"/>
                <a:gd name="T8" fmla="*/ 2326 w 3517"/>
                <a:gd name="T9" fmla="*/ 1861 h 3971"/>
                <a:gd name="T10" fmla="*/ 2542 w 3517"/>
                <a:gd name="T11" fmla="*/ 1782 h 3971"/>
                <a:gd name="T12" fmla="*/ 2651 w 3517"/>
                <a:gd name="T13" fmla="*/ 1610 h 3971"/>
                <a:gd name="T14" fmla="*/ 2634 w 3517"/>
                <a:gd name="T15" fmla="*/ 1396 h 3971"/>
                <a:gd name="T16" fmla="*/ 2485 w 3517"/>
                <a:gd name="T17" fmla="*/ 1229 h 3971"/>
                <a:gd name="T18" fmla="*/ 3485 w 3517"/>
                <a:gd name="T19" fmla="*/ 0 h 3971"/>
                <a:gd name="T20" fmla="*/ 3513 w 3517"/>
                <a:gd name="T21" fmla="*/ 38 h 3971"/>
                <a:gd name="T22" fmla="*/ 3508 w 3517"/>
                <a:gd name="T23" fmla="*/ 94 h 3971"/>
                <a:gd name="T24" fmla="*/ 3517 w 3517"/>
                <a:gd name="T25" fmla="*/ 106 h 3971"/>
                <a:gd name="T26" fmla="*/ 3487 w 3517"/>
                <a:gd name="T27" fmla="*/ 171 h 3971"/>
                <a:gd name="T28" fmla="*/ 3481 w 3517"/>
                <a:gd name="T29" fmla="*/ 236 h 3971"/>
                <a:gd name="T30" fmla="*/ 3491 w 3517"/>
                <a:gd name="T31" fmla="*/ 426 h 3971"/>
                <a:gd name="T32" fmla="*/ 3460 w 3517"/>
                <a:gd name="T33" fmla="*/ 815 h 3971"/>
                <a:gd name="T34" fmla="*/ 3422 w 3517"/>
                <a:gd name="T35" fmla="*/ 1011 h 3971"/>
                <a:gd name="T36" fmla="*/ 3351 w 3517"/>
                <a:gd name="T37" fmla="*/ 1240 h 3971"/>
                <a:gd name="T38" fmla="*/ 3207 w 3517"/>
                <a:gd name="T39" fmla="*/ 1581 h 3971"/>
                <a:gd name="T40" fmla="*/ 2862 w 3517"/>
                <a:gd name="T41" fmla="*/ 2119 h 3971"/>
                <a:gd name="T42" fmla="*/ 2702 w 3517"/>
                <a:gd name="T43" fmla="*/ 2375 h 3971"/>
                <a:gd name="T44" fmla="*/ 2701 w 3517"/>
                <a:gd name="T45" fmla="*/ 2577 h 3971"/>
                <a:gd name="T46" fmla="*/ 2723 w 3517"/>
                <a:gd name="T47" fmla="*/ 2827 h 3971"/>
                <a:gd name="T48" fmla="*/ 2705 w 3517"/>
                <a:gd name="T49" fmla="*/ 3129 h 3971"/>
                <a:gd name="T50" fmla="*/ 2614 w 3517"/>
                <a:gd name="T51" fmla="*/ 3449 h 3971"/>
                <a:gd name="T52" fmla="*/ 2417 w 3517"/>
                <a:gd name="T53" fmla="*/ 3748 h 3971"/>
                <a:gd name="T54" fmla="*/ 2136 w 3517"/>
                <a:gd name="T55" fmla="*/ 3965 h 3971"/>
                <a:gd name="T56" fmla="*/ 2037 w 3517"/>
                <a:gd name="T57" fmla="*/ 3936 h 3971"/>
                <a:gd name="T58" fmla="*/ 2017 w 3517"/>
                <a:gd name="T59" fmla="*/ 3789 h 3971"/>
                <a:gd name="T60" fmla="*/ 1999 w 3517"/>
                <a:gd name="T61" fmla="*/ 3583 h 3971"/>
                <a:gd name="T62" fmla="*/ 1941 w 3517"/>
                <a:gd name="T63" fmla="*/ 3346 h 3971"/>
                <a:gd name="T64" fmla="*/ 1829 w 3517"/>
                <a:gd name="T65" fmla="*/ 3097 h 3971"/>
                <a:gd name="T66" fmla="*/ 1644 w 3517"/>
                <a:gd name="T67" fmla="*/ 2858 h 3971"/>
                <a:gd name="T68" fmla="*/ 1372 w 3517"/>
                <a:gd name="T69" fmla="*/ 2650 h 3971"/>
                <a:gd name="T70" fmla="*/ 995 w 3517"/>
                <a:gd name="T71" fmla="*/ 2491 h 3971"/>
                <a:gd name="T72" fmla="*/ 495 w 3517"/>
                <a:gd name="T73" fmla="*/ 2403 h 3971"/>
                <a:gd name="T74" fmla="*/ 72 w 3517"/>
                <a:gd name="T75" fmla="*/ 2383 h 3971"/>
                <a:gd name="T76" fmla="*/ 0 w 3517"/>
                <a:gd name="T77" fmla="*/ 2289 h 3971"/>
                <a:gd name="T78" fmla="*/ 65 w 3517"/>
                <a:gd name="T79" fmla="*/ 2120 h 3971"/>
                <a:gd name="T80" fmla="*/ 202 w 3517"/>
                <a:gd name="T81" fmla="*/ 1906 h 3971"/>
                <a:gd name="T82" fmla="*/ 410 w 3517"/>
                <a:gd name="T83" fmla="*/ 1693 h 3971"/>
                <a:gd name="T84" fmla="*/ 699 w 3517"/>
                <a:gd name="T85" fmla="*/ 1521 h 3971"/>
                <a:gd name="T86" fmla="*/ 1079 w 3517"/>
                <a:gd name="T87" fmla="*/ 1429 h 3971"/>
                <a:gd name="T88" fmla="*/ 1373 w 3517"/>
                <a:gd name="T89" fmla="*/ 1406 h 3971"/>
                <a:gd name="T90" fmla="*/ 1526 w 3517"/>
                <a:gd name="T91" fmla="*/ 1287 h 3971"/>
                <a:gd name="T92" fmla="*/ 1716 w 3517"/>
                <a:gd name="T93" fmla="*/ 1020 h 3971"/>
                <a:gd name="T94" fmla="*/ 2016 w 3517"/>
                <a:gd name="T95" fmla="*/ 697 h 3971"/>
                <a:gd name="T96" fmla="*/ 2427 w 3517"/>
                <a:gd name="T97" fmla="*/ 383 h 3971"/>
                <a:gd name="T98" fmla="*/ 2833 w 3517"/>
                <a:gd name="T99" fmla="*/ 181 h 3971"/>
                <a:gd name="T100" fmla="*/ 3149 w 3517"/>
                <a:gd name="T101" fmla="*/ 90 h 3971"/>
                <a:gd name="T102" fmla="*/ 3309 w 3517"/>
                <a:gd name="T103" fmla="*/ 63 h 3971"/>
                <a:gd name="T104" fmla="*/ 3364 w 3517"/>
                <a:gd name="T105" fmla="*/ 21 h 3971"/>
                <a:gd name="T106" fmla="*/ 3409 w 3517"/>
                <a:gd name="T107" fmla="*/ 17 h 3971"/>
                <a:gd name="T108" fmla="*/ 3485 w 3517"/>
                <a:gd name="T109" fmla="*/ 0 h 3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17" h="3971">
                  <a:moveTo>
                    <a:pt x="2300" y="1182"/>
                  </a:moveTo>
                  <a:lnTo>
                    <a:pt x="2253" y="1186"/>
                  </a:lnTo>
                  <a:lnTo>
                    <a:pt x="2208" y="1196"/>
                  </a:lnTo>
                  <a:lnTo>
                    <a:pt x="2164" y="1212"/>
                  </a:lnTo>
                  <a:lnTo>
                    <a:pt x="2122" y="1234"/>
                  </a:lnTo>
                  <a:lnTo>
                    <a:pt x="2086" y="1260"/>
                  </a:lnTo>
                  <a:lnTo>
                    <a:pt x="2051" y="1293"/>
                  </a:lnTo>
                  <a:lnTo>
                    <a:pt x="2029" y="1319"/>
                  </a:lnTo>
                  <a:lnTo>
                    <a:pt x="2011" y="1347"/>
                  </a:lnTo>
                  <a:lnTo>
                    <a:pt x="1990" y="1389"/>
                  </a:lnTo>
                  <a:lnTo>
                    <a:pt x="1975" y="1432"/>
                  </a:lnTo>
                  <a:lnTo>
                    <a:pt x="1967" y="1475"/>
                  </a:lnTo>
                  <a:lnTo>
                    <a:pt x="1965" y="1519"/>
                  </a:lnTo>
                  <a:lnTo>
                    <a:pt x="1969" y="1562"/>
                  </a:lnTo>
                  <a:lnTo>
                    <a:pt x="1978" y="1605"/>
                  </a:lnTo>
                  <a:lnTo>
                    <a:pt x="1992" y="1647"/>
                  </a:lnTo>
                  <a:lnTo>
                    <a:pt x="2012" y="1686"/>
                  </a:lnTo>
                  <a:lnTo>
                    <a:pt x="2037" y="1724"/>
                  </a:lnTo>
                  <a:lnTo>
                    <a:pt x="2067" y="1758"/>
                  </a:lnTo>
                  <a:lnTo>
                    <a:pt x="2101" y="1788"/>
                  </a:lnTo>
                  <a:lnTo>
                    <a:pt x="2141" y="1814"/>
                  </a:lnTo>
                  <a:lnTo>
                    <a:pt x="2185" y="1836"/>
                  </a:lnTo>
                  <a:lnTo>
                    <a:pt x="2233" y="1850"/>
                  </a:lnTo>
                  <a:lnTo>
                    <a:pt x="2279" y="1859"/>
                  </a:lnTo>
                  <a:lnTo>
                    <a:pt x="2326" y="1861"/>
                  </a:lnTo>
                  <a:lnTo>
                    <a:pt x="2373" y="1857"/>
                  </a:lnTo>
                  <a:lnTo>
                    <a:pt x="2418" y="1846"/>
                  </a:lnTo>
                  <a:lnTo>
                    <a:pt x="2462" y="1831"/>
                  </a:lnTo>
                  <a:lnTo>
                    <a:pt x="2504" y="1808"/>
                  </a:lnTo>
                  <a:lnTo>
                    <a:pt x="2542" y="1782"/>
                  </a:lnTo>
                  <a:lnTo>
                    <a:pt x="2576" y="1750"/>
                  </a:lnTo>
                  <a:lnTo>
                    <a:pt x="2597" y="1724"/>
                  </a:lnTo>
                  <a:lnTo>
                    <a:pt x="2615" y="1695"/>
                  </a:lnTo>
                  <a:lnTo>
                    <a:pt x="2636" y="1653"/>
                  </a:lnTo>
                  <a:lnTo>
                    <a:pt x="2651" y="1610"/>
                  </a:lnTo>
                  <a:lnTo>
                    <a:pt x="2659" y="1567"/>
                  </a:lnTo>
                  <a:lnTo>
                    <a:pt x="2661" y="1523"/>
                  </a:lnTo>
                  <a:lnTo>
                    <a:pt x="2657" y="1480"/>
                  </a:lnTo>
                  <a:lnTo>
                    <a:pt x="2649" y="1437"/>
                  </a:lnTo>
                  <a:lnTo>
                    <a:pt x="2634" y="1396"/>
                  </a:lnTo>
                  <a:lnTo>
                    <a:pt x="2614" y="1356"/>
                  </a:lnTo>
                  <a:lnTo>
                    <a:pt x="2589" y="1319"/>
                  </a:lnTo>
                  <a:lnTo>
                    <a:pt x="2559" y="1285"/>
                  </a:lnTo>
                  <a:lnTo>
                    <a:pt x="2525" y="1255"/>
                  </a:lnTo>
                  <a:lnTo>
                    <a:pt x="2485" y="1229"/>
                  </a:lnTo>
                  <a:lnTo>
                    <a:pt x="2440" y="1208"/>
                  </a:lnTo>
                  <a:lnTo>
                    <a:pt x="2393" y="1192"/>
                  </a:lnTo>
                  <a:lnTo>
                    <a:pt x="2347" y="1184"/>
                  </a:lnTo>
                  <a:lnTo>
                    <a:pt x="2300" y="1182"/>
                  </a:lnTo>
                  <a:close/>
                  <a:moveTo>
                    <a:pt x="3485" y="0"/>
                  </a:moveTo>
                  <a:lnTo>
                    <a:pt x="3485" y="0"/>
                  </a:lnTo>
                  <a:lnTo>
                    <a:pt x="3500" y="3"/>
                  </a:lnTo>
                  <a:lnTo>
                    <a:pt x="3509" y="11"/>
                  </a:lnTo>
                  <a:lnTo>
                    <a:pt x="3514" y="22"/>
                  </a:lnTo>
                  <a:lnTo>
                    <a:pt x="3513" y="38"/>
                  </a:lnTo>
                  <a:lnTo>
                    <a:pt x="3510" y="55"/>
                  </a:lnTo>
                  <a:lnTo>
                    <a:pt x="3508" y="69"/>
                  </a:lnTo>
                  <a:lnTo>
                    <a:pt x="3506" y="82"/>
                  </a:lnTo>
                  <a:lnTo>
                    <a:pt x="3506" y="90"/>
                  </a:lnTo>
                  <a:lnTo>
                    <a:pt x="3508" y="94"/>
                  </a:lnTo>
                  <a:lnTo>
                    <a:pt x="3510" y="97"/>
                  </a:lnTo>
                  <a:lnTo>
                    <a:pt x="3512" y="98"/>
                  </a:lnTo>
                  <a:lnTo>
                    <a:pt x="3513" y="99"/>
                  </a:lnTo>
                  <a:lnTo>
                    <a:pt x="3513" y="99"/>
                  </a:lnTo>
                  <a:lnTo>
                    <a:pt x="3517" y="106"/>
                  </a:lnTo>
                  <a:lnTo>
                    <a:pt x="3517" y="118"/>
                  </a:lnTo>
                  <a:lnTo>
                    <a:pt x="3512" y="132"/>
                  </a:lnTo>
                  <a:lnTo>
                    <a:pt x="3504" y="149"/>
                  </a:lnTo>
                  <a:lnTo>
                    <a:pt x="3491" y="166"/>
                  </a:lnTo>
                  <a:lnTo>
                    <a:pt x="3487" y="171"/>
                  </a:lnTo>
                  <a:lnTo>
                    <a:pt x="3481" y="177"/>
                  </a:lnTo>
                  <a:lnTo>
                    <a:pt x="3480" y="183"/>
                  </a:lnTo>
                  <a:lnTo>
                    <a:pt x="3480" y="194"/>
                  </a:lnTo>
                  <a:lnTo>
                    <a:pt x="3480" y="213"/>
                  </a:lnTo>
                  <a:lnTo>
                    <a:pt x="3481" y="236"/>
                  </a:lnTo>
                  <a:lnTo>
                    <a:pt x="3483" y="262"/>
                  </a:lnTo>
                  <a:lnTo>
                    <a:pt x="3485" y="293"/>
                  </a:lnTo>
                  <a:lnTo>
                    <a:pt x="3487" y="327"/>
                  </a:lnTo>
                  <a:lnTo>
                    <a:pt x="3488" y="362"/>
                  </a:lnTo>
                  <a:lnTo>
                    <a:pt x="3491" y="426"/>
                  </a:lnTo>
                  <a:lnTo>
                    <a:pt x="3491" y="494"/>
                  </a:lnTo>
                  <a:lnTo>
                    <a:pt x="3488" y="568"/>
                  </a:lnTo>
                  <a:lnTo>
                    <a:pt x="3483" y="646"/>
                  </a:lnTo>
                  <a:lnTo>
                    <a:pt x="3474" y="729"/>
                  </a:lnTo>
                  <a:lnTo>
                    <a:pt x="3460" y="815"/>
                  </a:lnTo>
                  <a:lnTo>
                    <a:pt x="3453" y="864"/>
                  </a:lnTo>
                  <a:lnTo>
                    <a:pt x="3450" y="882"/>
                  </a:lnTo>
                  <a:lnTo>
                    <a:pt x="3446" y="902"/>
                  </a:lnTo>
                  <a:lnTo>
                    <a:pt x="3434" y="959"/>
                  </a:lnTo>
                  <a:lnTo>
                    <a:pt x="3422" y="1011"/>
                  </a:lnTo>
                  <a:lnTo>
                    <a:pt x="3410" y="1058"/>
                  </a:lnTo>
                  <a:lnTo>
                    <a:pt x="3399" y="1099"/>
                  </a:lnTo>
                  <a:lnTo>
                    <a:pt x="3386" y="1144"/>
                  </a:lnTo>
                  <a:lnTo>
                    <a:pt x="3370" y="1191"/>
                  </a:lnTo>
                  <a:lnTo>
                    <a:pt x="3351" y="1240"/>
                  </a:lnTo>
                  <a:lnTo>
                    <a:pt x="3334" y="1290"/>
                  </a:lnTo>
                  <a:lnTo>
                    <a:pt x="3317" y="1336"/>
                  </a:lnTo>
                  <a:lnTo>
                    <a:pt x="3300" y="1377"/>
                  </a:lnTo>
                  <a:lnTo>
                    <a:pt x="3257" y="1478"/>
                  </a:lnTo>
                  <a:lnTo>
                    <a:pt x="3207" y="1581"/>
                  </a:lnTo>
                  <a:lnTo>
                    <a:pt x="3152" y="1685"/>
                  </a:lnTo>
                  <a:lnTo>
                    <a:pt x="3090" y="1790"/>
                  </a:lnTo>
                  <a:lnTo>
                    <a:pt x="3021" y="1898"/>
                  </a:lnTo>
                  <a:lnTo>
                    <a:pt x="2945" y="2008"/>
                  </a:lnTo>
                  <a:lnTo>
                    <a:pt x="2862" y="2119"/>
                  </a:lnTo>
                  <a:lnTo>
                    <a:pt x="2772" y="2231"/>
                  </a:lnTo>
                  <a:lnTo>
                    <a:pt x="2749" y="2262"/>
                  </a:lnTo>
                  <a:lnTo>
                    <a:pt x="2730" y="2297"/>
                  </a:lnTo>
                  <a:lnTo>
                    <a:pt x="2714" y="2335"/>
                  </a:lnTo>
                  <a:lnTo>
                    <a:pt x="2702" y="2375"/>
                  </a:lnTo>
                  <a:lnTo>
                    <a:pt x="2694" y="2417"/>
                  </a:lnTo>
                  <a:lnTo>
                    <a:pt x="2689" y="2459"/>
                  </a:lnTo>
                  <a:lnTo>
                    <a:pt x="2689" y="2498"/>
                  </a:lnTo>
                  <a:lnTo>
                    <a:pt x="2693" y="2535"/>
                  </a:lnTo>
                  <a:lnTo>
                    <a:pt x="2701" y="2577"/>
                  </a:lnTo>
                  <a:lnTo>
                    <a:pt x="2707" y="2621"/>
                  </a:lnTo>
                  <a:lnTo>
                    <a:pt x="2713" y="2668"/>
                  </a:lnTo>
                  <a:lnTo>
                    <a:pt x="2718" y="2719"/>
                  </a:lnTo>
                  <a:lnTo>
                    <a:pt x="2722" y="2773"/>
                  </a:lnTo>
                  <a:lnTo>
                    <a:pt x="2723" y="2827"/>
                  </a:lnTo>
                  <a:lnTo>
                    <a:pt x="2724" y="2885"/>
                  </a:lnTo>
                  <a:lnTo>
                    <a:pt x="2723" y="2944"/>
                  </a:lnTo>
                  <a:lnTo>
                    <a:pt x="2719" y="3004"/>
                  </a:lnTo>
                  <a:lnTo>
                    <a:pt x="2714" y="3067"/>
                  </a:lnTo>
                  <a:lnTo>
                    <a:pt x="2705" y="3129"/>
                  </a:lnTo>
                  <a:lnTo>
                    <a:pt x="2694" y="3193"/>
                  </a:lnTo>
                  <a:lnTo>
                    <a:pt x="2678" y="3257"/>
                  </a:lnTo>
                  <a:lnTo>
                    <a:pt x="2661" y="3321"/>
                  </a:lnTo>
                  <a:lnTo>
                    <a:pt x="2639" y="3385"/>
                  </a:lnTo>
                  <a:lnTo>
                    <a:pt x="2614" y="3449"/>
                  </a:lnTo>
                  <a:lnTo>
                    <a:pt x="2584" y="3511"/>
                  </a:lnTo>
                  <a:lnTo>
                    <a:pt x="2550" y="3572"/>
                  </a:lnTo>
                  <a:lnTo>
                    <a:pt x="2510" y="3632"/>
                  </a:lnTo>
                  <a:lnTo>
                    <a:pt x="2465" y="3691"/>
                  </a:lnTo>
                  <a:lnTo>
                    <a:pt x="2417" y="3748"/>
                  </a:lnTo>
                  <a:lnTo>
                    <a:pt x="2362" y="3803"/>
                  </a:lnTo>
                  <a:lnTo>
                    <a:pt x="2301" y="3855"/>
                  </a:lnTo>
                  <a:lnTo>
                    <a:pt x="2235" y="3905"/>
                  </a:lnTo>
                  <a:lnTo>
                    <a:pt x="2163" y="3951"/>
                  </a:lnTo>
                  <a:lnTo>
                    <a:pt x="2136" y="3965"/>
                  </a:lnTo>
                  <a:lnTo>
                    <a:pt x="2111" y="3971"/>
                  </a:lnTo>
                  <a:lnTo>
                    <a:pt x="2088" y="3971"/>
                  </a:lnTo>
                  <a:lnTo>
                    <a:pt x="2067" y="3966"/>
                  </a:lnTo>
                  <a:lnTo>
                    <a:pt x="2050" y="3953"/>
                  </a:lnTo>
                  <a:lnTo>
                    <a:pt x="2037" y="3936"/>
                  </a:lnTo>
                  <a:lnTo>
                    <a:pt x="2026" y="3914"/>
                  </a:lnTo>
                  <a:lnTo>
                    <a:pt x="2020" y="3888"/>
                  </a:lnTo>
                  <a:lnTo>
                    <a:pt x="2019" y="3858"/>
                  </a:lnTo>
                  <a:lnTo>
                    <a:pt x="2019" y="3824"/>
                  </a:lnTo>
                  <a:lnTo>
                    <a:pt x="2017" y="3789"/>
                  </a:lnTo>
                  <a:lnTo>
                    <a:pt x="2016" y="3751"/>
                  </a:lnTo>
                  <a:lnTo>
                    <a:pt x="2013" y="3710"/>
                  </a:lnTo>
                  <a:lnTo>
                    <a:pt x="2011" y="3670"/>
                  </a:lnTo>
                  <a:lnTo>
                    <a:pt x="2005" y="3627"/>
                  </a:lnTo>
                  <a:lnTo>
                    <a:pt x="1999" y="3583"/>
                  </a:lnTo>
                  <a:lnTo>
                    <a:pt x="1991" y="3537"/>
                  </a:lnTo>
                  <a:lnTo>
                    <a:pt x="1982" y="3490"/>
                  </a:lnTo>
                  <a:lnTo>
                    <a:pt x="1970" y="3442"/>
                  </a:lnTo>
                  <a:lnTo>
                    <a:pt x="1957" y="3394"/>
                  </a:lnTo>
                  <a:lnTo>
                    <a:pt x="1941" y="3346"/>
                  </a:lnTo>
                  <a:lnTo>
                    <a:pt x="1924" y="3296"/>
                  </a:lnTo>
                  <a:lnTo>
                    <a:pt x="1904" y="3247"/>
                  </a:lnTo>
                  <a:lnTo>
                    <a:pt x="1882" y="3196"/>
                  </a:lnTo>
                  <a:lnTo>
                    <a:pt x="1857" y="3146"/>
                  </a:lnTo>
                  <a:lnTo>
                    <a:pt x="1829" y="3097"/>
                  </a:lnTo>
                  <a:lnTo>
                    <a:pt x="1798" y="3047"/>
                  </a:lnTo>
                  <a:lnTo>
                    <a:pt x="1765" y="2999"/>
                  </a:lnTo>
                  <a:lnTo>
                    <a:pt x="1728" y="2951"/>
                  </a:lnTo>
                  <a:lnTo>
                    <a:pt x="1687" y="2904"/>
                  </a:lnTo>
                  <a:lnTo>
                    <a:pt x="1644" y="2858"/>
                  </a:lnTo>
                  <a:lnTo>
                    <a:pt x="1598" y="2814"/>
                  </a:lnTo>
                  <a:lnTo>
                    <a:pt x="1547" y="2770"/>
                  </a:lnTo>
                  <a:lnTo>
                    <a:pt x="1493" y="2728"/>
                  </a:lnTo>
                  <a:lnTo>
                    <a:pt x="1434" y="2688"/>
                  </a:lnTo>
                  <a:lnTo>
                    <a:pt x="1372" y="2650"/>
                  </a:lnTo>
                  <a:lnTo>
                    <a:pt x="1305" y="2614"/>
                  </a:lnTo>
                  <a:lnTo>
                    <a:pt x="1234" y="2580"/>
                  </a:lnTo>
                  <a:lnTo>
                    <a:pt x="1159" y="2547"/>
                  </a:lnTo>
                  <a:lnTo>
                    <a:pt x="1079" y="2517"/>
                  </a:lnTo>
                  <a:lnTo>
                    <a:pt x="995" y="2491"/>
                  </a:lnTo>
                  <a:lnTo>
                    <a:pt x="905" y="2468"/>
                  </a:lnTo>
                  <a:lnTo>
                    <a:pt x="811" y="2446"/>
                  </a:lnTo>
                  <a:lnTo>
                    <a:pt x="711" y="2429"/>
                  </a:lnTo>
                  <a:lnTo>
                    <a:pt x="606" y="2414"/>
                  </a:lnTo>
                  <a:lnTo>
                    <a:pt x="495" y="2403"/>
                  </a:lnTo>
                  <a:lnTo>
                    <a:pt x="380" y="2396"/>
                  </a:lnTo>
                  <a:lnTo>
                    <a:pt x="259" y="2392"/>
                  </a:lnTo>
                  <a:lnTo>
                    <a:pt x="131" y="2392"/>
                  </a:lnTo>
                  <a:lnTo>
                    <a:pt x="100" y="2391"/>
                  </a:lnTo>
                  <a:lnTo>
                    <a:pt x="72" y="2383"/>
                  </a:lnTo>
                  <a:lnTo>
                    <a:pt x="48" y="2371"/>
                  </a:lnTo>
                  <a:lnTo>
                    <a:pt x="29" y="2356"/>
                  </a:lnTo>
                  <a:lnTo>
                    <a:pt x="13" y="2337"/>
                  </a:lnTo>
                  <a:lnTo>
                    <a:pt x="4" y="2314"/>
                  </a:lnTo>
                  <a:lnTo>
                    <a:pt x="0" y="2289"/>
                  </a:lnTo>
                  <a:lnTo>
                    <a:pt x="2" y="2262"/>
                  </a:lnTo>
                  <a:lnTo>
                    <a:pt x="12" y="2233"/>
                  </a:lnTo>
                  <a:lnTo>
                    <a:pt x="27" y="2197"/>
                  </a:lnTo>
                  <a:lnTo>
                    <a:pt x="46" y="2160"/>
                  </a:lnTo>
                  <a:lnTo>
                    <a:pt x="65" y="2120"/>
                  </a:lnTo>
                  <a:lnTo>
                    <a:pt x="88" y="2079"/>
                  </a:lnTo>
                  <a:lnTo>
                    <a:pt x="113" y="2036"/>
                  </a:lnTo>
                  <a:lnTo>
                    <a:pt x="140" y="1993"/>
                  </a:lnTo>
                  <a:lnTo>
                    <a:pt x="171" y="1950"/>
                  </a:lnTo>
                  <a:lnTo>
                    <a:pt x="202" y="1906"/>
                  </a:lnTo>
                  <a:lnTo>
                    <a:pt x="238" y="1862"/>
                  </a:lnTo>
                  <a:lnTo>
                    <a:pt x="277" y="1818"/>
                  </a:lnTo>
                  <a:lnTo>
                    <a:pt x="318" y="1775"/>
                  </a:lnTo>
                  <a:lnTo>
                    <a:pt x="362" y="1733"/>
                  </a:lnTo>
                  <a:lnTo>
                    <a:pt x="410" y="1693"/>
                  </a:lnTo>
                  <a:lnTo>
                    <a:pt x="461" y="1653"/>
                  </a:lnTo>
                  <a:lnTo>
                    <a:pt x="515" y="1617"/>
                  </a:lnTo>
                  <a:lnTo>
                    <a:pt x="573" y="1582"/>
                  </a:lnTo>
                  <a:lnTo>
                    <a:pt x="633" y="1549"/>
                  </a:lnTo>
                  <a:lnTo>
                    <a:pt x="699" y="1521"/>
                  </a:lnTo>
                  <a:lnTo>
                    <a:pt x="767" y="1495"/>
                  </a:lnTo>
                  <a:lnTo>
                    <a:pt x="838" y="1472"/>
                  </a:lnTo>
                  <a:lnTo>
                    <a:pt x="914" y="1454"/>
                  </a:lnTo>
                  <a:lnTo>
                    <a:pt x="995" y="1440"/>
                  </a:lnTo>
                  <a:lnTo>
                    <a:pt x="1079" y="1429"/>
                  </a:lnTo>
                  <a:lnTo>
                    <a:pt x="1167" y="1425"/>
                  </a:lnTo>
                  <a:lnTo>
                    <a:pt x="1260" y="1425"/>
                  </a:lnTo>
                  <a:lnTo>
                    <a:pt x="1297" y="1424"/>
                  </a:lnTo>
                  <a:lnTo>
                    <a:pt x="1335" y="1418"/>
                  </a:lnTo>
                  <a:lnTo>
                    <a:pt x="1373" y="1406"/>
                  </a:lnTo>
                  <a:lnTo>
                    <a:pt x="1410" y="1389"/>
                  </a:lnTo>
                  <a:lnTo>
                    <a:pt x="1444" y="1368"/>
                  </a:lnTo>
                  <a:lnTo>
                    <a:pt x="1476" y="1345"/>
                  </a:lnTo>
                  <a:lnTo>
                    <a:pt x="1503" y="1317"/>
                  </a:lnTo>
                  <a:lnTo>
                    <a:pt x="1526" y="1287"/>
                  </a:lnTo>
                  <a:lnTo>
                    <a:pt x="1555" y="1242"/>
                  </a:lnTo>
                  <a:lnTo>
                    <a:pt x="1589" y="1192"/>
                  </a:lnTo>
                  <a:lnTo>
                    <a:pt x="1627" y="1138"/>
                  </a:lnTo>
                  <a:lnTo>
                    <a:pt x="1669" y="1080"/>
                  </a:lnTo>
                  <a:lnTo>
                    <a:pt x="1716" y="1020"/>
                  </a:lnTo>
                  <a:lnTo>
                    <a:pt x="1766" y="958"/>
                  </a:lnTo>
                  <a:lnTo>
                    <a:pt x="1823" y="894"/>
                  </a:lnTo>
                  <a:lnTo>
                    <a:pt x="1882" y="829"/>
                  </a:lnTo>
                  <a:lnTo>
                    <a:pt x="1946" y="762"/>
                  </a:lnTo>
                  <a:lnTo>
                    <a:pt x="2016" y="697"/>
                  </a:lnTo>
                  <a:lnTo>
                    <a:pt x="2088" y="631"/>
                  </a:lnTo>
                  <a:lnTo>
                    <a:pt x="2166" y="566"/>
                  </a:lnTo>
                  <a:lnTo>
                    <a:pt x="2249" y="503"/>
                  </a:lnTo>
                  <a:lnTo>
                    <a:pt x="2335" y="442"/>
                  </a:lnTo>
                  <a:lnTo>
                    <a:pt x="2427" y="383"/>
                  </a:lnTo>
                  <a:lnTo>
                    <a:pt x="2513" y="331"/>
                  </a:lnTo>
                  <a:lnTo>
                    <a:pt x="2597" y="286"/>
                  </a:lnTo>
                  <a:lnTo>
                    <a:pt x="2680" y="245"/>
                  </a:lnTo>
                  <a:lnTo>
                    <a:pt x="2759" y="211"/>
                  </a:lnTo>
                  <a:lnTo>
                    <a:pt x="2833" y="181"/>
                  </a:lnTo>
                  <a:lnTo>
                    <a:pt x="2906" y="155"/>
                  </a:lnTo>
                  <a:lnTo>
                    <a:pt x="2974" y="134"/>
                  </a:lnTo>
                  <a:lnTo>
                    <a:pt x="3037" y="116"/>
                  </a:lnTo>
                  <a:lnTo>
                    <a:pt x="3095" y="102"/>
                  </a:lnTo>
                  <a:lnTo>
                    <a:pt x="3149" y="90"/>
                  </a:lnTo>
                  <a:lnTo>
                    <a:pt x="3188" y="84"/>
                  </a:lnTo>
                  <a:lnTo>
                    <a:pt x="3226" y="77"/>
                  </a:lnTo>
                  <a:lnTo>
                    <a:pt x="3259" y="72"/>
                  </a:lnTo>
                  <a:lnTo>
                    <a:pt x="3287" y="67"/>
                  </a:lnTo>
                  <a:lnTo>
                    <a:pt x="3309" y="63"/>
                  </a:lnTo>
                  <a:lnTo>
                    <a:pt x="3324" y="60"/>
                  </a:lnTo>
                  <a:lnTo>
                    <a:pt x="3330" y="58"/>
                  </a:lnTo>
                  <a:lnTo>
                    <a:pt x="3337" y="49"/>
                  </a:lnTo>
                  <a:lnTo>
                    <a:pt x="3351" y="33"/>
                  </a:lnTo>
                  <a:lnTo>
                    <a:pt x="3364" y="21"/>
                  </a:lnTo>
                  <a:lnTo>
                    <a:pt x="3378" y="12"/>
                  </a:lnTo>
                  <a:lnTo>
                    <a:pt x="3388" y="9"/>
                  </a:lnTo>
                  <a:lnTo>
                    <a:pt x="3397" y="11"/>
                  </a:lnTo>
                  <a:lnTo>
                    <a:pt x="3404" y="16"/>
                  </a:lnTo>
                  <a:lnTo>
                    <a:pt x="3409" y="17"/>
                  </a:lnTo>
                  <a:lnTo>
                    <a:pt x="3420" y="16"/>
                  </a:lnTo>
                  <a:lnTo>
                    <a:pt x="3434" y="13"/>
                  </a:lnTo>
                  <a:lnTo>
                    <a:pt x="3450" y="9"/>
                  </a:lnTo>
                  <a:lnTo>
                    <a:pt x="3468" y="4"/>
                  </a:lnTo>
                  <a:lnTo>
                    <a:pt x="34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 sz="1015">
                <a:solidFill>
                  <a:srgbClr val="68686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1" name="Freeform 93"/>
            <p:cNvSpPr/>
            <p:nvPr/>
          </p:nvSpPr>
          <p:spPr bwMode="auto">
            <a:xfrm>
              <a:off x="9412288" y="8978900"/>
              <a:ext cx="369888" cy="452437"/>
            </a:xfrm>
            <a:custGeom>
              <a:avLst/>
              <a:gdLst>
                <a:gd name="T0" fmla="*/ 662 w 701"/>
                <a:gd name="T1" fmla="*/ 0 h 855"/>
                <a:gd name="T2" fmla="*/ 679 w 701"/>
                <a:gd name="T3" fmla="*/ 5 h 855"/>
                <a:gd name="T4" fmla="*/ 691 w 701"/>
                <a:gd name="T5" fmla="*/ 16 h 855"/>
                <a:gd name="T6" fmla="*/ 699 w 701"/>
                <a:gd name="T7" fmla="*/ 32 h 855"/>
                <a:gd name="T8" fmla="*/ 701 w 701"/>
                <a:gd name="T9" fmla="*/ 51 h 855"/>
                <a:gd name="T10" fmla="*/ 699 w 701"/>
                <a:gd name="T11" fmla="*/ 76 h 855"/>
                <a:gd name="T12" fmla="*/ 690 w 701"/>
                <a:gd name="T13" fmla="*/ 104 h 855"/>
                <a:gd name="T14" fmla="*/ 667 w 701"/>
                <a:gd name="T15" fmla="*/ 154 h 855"/>
                <a:gd name="T16" fmla="*/ 644 w 701"/>
                <a:gd name="T17" fmla="*/ 207 h 855"/>
                <a:gd name="T18" fmla="*/ 615 w 701"/>
                <a:gd name="T19" fmla="*/ 263 h 855"/>
                <a:gd name="T20" fmla="*/ 583 w 701"/>
                <a:gd name="T21" fmla="*/ 323 h 855"/>
                <a:gd name="T22" fmla="*/ 548 w 701"/>
                <a:gd name="T23" fmla="*/ 385 h 855"/>
                <a:gd name="T24" fmla="*/ 507 w 701"/>
                <a:gd name="T25" fmla="*/ 446 h 855"/>
                <a:gd name="T26" fmla="*/ 463 w 701"/>
                <a:gd name="T27" fmla="*/ 508 h 855"/>
                <a:gd name="T28" fmla="*/ 416 w 701"/>
                <a:gd name="T29" fmla="*/ 570 h 855"/>
                <a:gd name="T30" fmla="*/ 364 w 701"/>
                <a:gd name="T31" fmla="*/ 629 h 855"/>
                <a:gd name="T32" fmla="*/ 308 w 701"/>
                <a:gd name="T33" fmla="*/ 687 h 855"/>
                <a:gd name="T34" fmla="*/ 248 w 701"/>
                <a:gd name="T35" fmla="*/ 740 h 855"/>
                <a:gd name="T36" fmla="*/ 182 w 701"/>
                <a:gd name="T37" fmla="*/ 791 h 855"/>
                <a:gd name="T38" fmla="*/ 113 w 701"/>
                <a:gd name="T39" fmla="*/ 837 h 855"/>
                <a:gd name="T40" fmla="*/ 86 w 701"/>
                <a:gd name="T41" fmla="*/ 850 h 855"/>
                <a:gd name="T42" fmla="*/ 61 w 701"/>
                <a:gd name="T43" fmla="*/ 855 h 855"/>
                <a:gd name="T44" fmla="*/ 40 w 701"/>
                <a:gd name="T45" fmla="*/ 855 h 855"/>
                <a:gd name="T46" fmla="*/ 23 w 701"/>
                <a:gd name="T47" fmla="*/ 848 h 855"/>
                <a:gd name="T48" fmla="*/ 10 w 701"/>
                <a:gd name="T49" fmla="*/ 837 h 855"/>
                <a:gd name="T50" fmla="*/ 2 w 701"/>
                <a:gd name="T51" fmla="*/ 820 h 855"/>
                <a:gd name="T52" fmla="*/ 0 w 701"/>
                <a:gd name="T53" fmla="*/ 799 h 855"/>
                <a:gd name="T54" fmla="*/ 2 w 701"/>
                <a:gd name="T55" fmla="*/ 774 h 855"/>
                <a:gd name="T56" fmla="*/ 11 w 701"/>
                <a:gd name="T57" fmla="*/ 745 h 855"/>
                <a:gd name="T58" fmla="*/ 31 w 701"/>
                <a:gd name="T59" fmla="*/ 699 h 855"/>
                <a:gd name="T60" fmla="*/ 55 w 701"/>
                <a:gd name="T61" fmla="*/ 648 h 855"/>
                <a:gd name="T62" fmla="*/ 82 w 701"/>
                <a:gd name="T63" fmla="*/ 593 h 855"/>
                <a:gd name="T64" fmla="*/ 114 w 701"/>
                <a:gd name="T65" fmla="*/ 536 h 855"/>
                <a:gd name="T66" fmla="*/ 149 w 701"/>
                <a:gd name="T67" fmla="*/ 477 h 855"/>
                <a:gd name="T68" fmla="*/ 189 w 701"/>
                <a:gd name="T69" fmla="*/ 417 h 855"/>
                <a:gd name="T70" fmla="*/ 232 w 701"/>
                <a:gd name="T71" fmla="*/ 357 h 855"/>
                <a:gd name="T72" fmla="*/ 279 w 701"/>
                <a:gd name="T73" fmla="*/ 297 h 855"/>
                <a:gd name="T74" fmla="*/ 332 w 701"/>
                <a:gd name="T75" fmla="*/ 237 h 855"/>
                <a:gd name="T76" fmla="*/ 390 w 701"/>
                <a:gd name="T77" fmla="*/ 180 h 855"/>
                <a:gd name="T78" fmla="*/ 452 w 701"/>
                <a:gd name="T79" fmla="*/ 124 h 855"/>
                <a:gd name="T80" fmla="*/ 520 w 701"/>
                <a:gd name="T81" fmla="*/ 71 h 855"/>
                <a:gd name="T82" fmla="*/ 592 w 701"/>
                <a:gd name="T83" fmla="*/ 21 h 855"/>
                <a:gd name="T84" fmla="*/ 619 w 701"/>
                <a:gd name="T85" fmla="*/ 8 h 855"/>
                <a:gd name="T86" fmla="*/ 642 w 701"/>
                <a:gd name="T87" fmla="*/ 0 h 855"/>
                <a:gd name="T88" fmla="*/ 662 w 701"/>
                <a:gd name="T89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1" h="855">
                  <a:moveTo>
                    <a:pt x="662" y="0"/>
                  </a:moveTo>
                  <a:lnTo>
                    <a:pt x="679" y="5"/>
                  </a:lnTo>
                  <a:lnTo>
                    <a:pt x="691" y="16"/>
                  </a:lnTo>
                  <a:lnTo>
                    <a:pt x="699" y="32"/>
                  </a:lnTo>
                  <a:lnTo>
                    <a:pt x="701" y="51"/>
                  </a:lnTo>
                  <a:lnTo>
                    <a:pt x="699" y="76"/>
                  </a:lnTo>
                  <a:lnTo>
                    <a:pt x="690" y="104"/>
                  </a:lnTo>
                  <a:lnTo>
                    <a:pt x="667" y="154"/>
                  </a:lnTo>
                  <a:lnTo>
                    <a:pt x="644" y="207"/>
                  </a:lnTo>
                  <a:lnTo>
                    <a:pt x="615" y="263"/>
                  </a:lnTo>
                  <a:lnTo>
                    <a:pt x="583" y="323"/>
                  </a:lnTo>
                  <a:lnTo>
                    <a:pt x="548" y="385"/>
                  </a:lnTo>
                  <a:lnTo>
                    <a:pt x="507" y="446"/>
                  </a:lnTo>
                  <a:lnTo>
                    <a:pt x="463" y="508"/>
                  </a:lnTo>
                  <a:lnTo>
                    <a:pt x="416" y="570"/>
                  </a:lnTo>
                  <a:lnTo>
                    <a:pt x="364" y="629"/>
                  </a:lnTo>
                  <a:lnTo>
                    <a:pt x="308" y="687"/>
                  </a:lnTo>
                  <a:lnTo>
                    <a:pt x="248" y="740"/>
                  </a:lnTo>
                  <a:lnTo>
                    <a:pt x="182" y="791"/>
                  </a:lnTo>
                  <a:lnTo>
                    <a:pt x="113" y="837"/>
                  </a:lnTo>
                  <a:lnTo>
                    <a:pt x="86" y="850"/>
                  </a:lnTo>
                  <a:lnTo>
                    <a:pt x="61" y="855"/>
                  </a:lnTo>
                  <a:lnTo>
                    <a:pt x="40" y="855"/>
                  </a:lnTo>
                  <a:lnTo>
                    <a:pt x="23" y="848"/>
                  </a:lnTo>
                  <a:lnTo>
                    <a:pt x="10" y="837"/>
                  </a:lnTo>
                  <a:lnTo>
                    <a:pt x="2" y="820"/>
                  </a:lnTo>
                  <a:lnTo>
                    <a:pt x="0" y="799"/>
                  </a:lnTo>
                  <a:lnTo>
                    <a:pt x="2" y="774"/>
                  </a:lnTo>
                  <a:lnTo>
                    <a:pt x="11" y="745"/>
                  </a:lnTo>
                  <a:lnTo>
                    <a:pt x="31" y="699"/>
                  </a:lnTo>
                  <a:lnTo>
                    <a:pt x="55" y="648"/>
                  </a:lnTo>
                  <a:lnTo>
                    <a:pt x="82" y="593"/>
                  </a:lnTo>
                  <a:lnTo>
                    <a:pt x="114" y="536"/>
                  </a:lnTo>
                  <a:lnTo>
                    <a:pt x="149" y="477"/>
                  </a:lnTo>
                  <a:lnTo>
                    <a:pt x="189" y="417"/>
                  </a:lnTo>
                  <a:lnTo>
                    <a:pt x="232" y="357"/>
                  </a:lnTo>
                  <a:lnTo>
                    <a:pt x="279" y="297"/>
                  </a:lnTo>
                  <a:lnTo>
                    <a:pt x="332" y="237"/>
                  </a:lnTo>
                  <a:lnTo>
                    <a:pt x="390" y="180"/>
                  </a:lnTo>
                  <a:lnTo>
                    <a:pt x="452" y="124"/>
                  </a:lnTo>
                  <a:lnTo>
                    <a:pt x="520" y="71"/>
                  </a:lnTo>
                  <a:lnTo>
                    <a:pt x="592" y="21"/>
                  </a:lnTo>
                  <a:lnTo>
                    <a:pt x="619" y="8"/>
                  </a:lnTo>
                  <a:lnTo>
                    <a:pt x="642" y="0"/>
                  </a:lnTo>
                  <a:lnTo>
                    <a:pt x="6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 sz="1015">
                <a:solidFill>
                  <a:srgbClr val="68686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2" name="Freeform 94"/>
            <p:cNvSpPr/>
            <p:nvPr/>
          </p:nvSpPr>
          <p:spPr bwMode="auto">
            <a:xfrm>
              <a:off x="9080501" y="8828088"/>
              <a:ext cx="511175" cy="638175"/>
            </a:xfrm>
            <a:custGeom>
              <a:avLst/>
              <a:gdLst>
                <a:gd name="T0" fmla="*/ 923 w 964"/>
                <a:gd name="T1" fmla="*/ 0 h 1205"/>
                <a:gd name="T2" fmla="*/ 940 w 964"/>
                <a:gd name="T3" fmla="*/ 5 h 1205"/>
                <a:gd name="T4" fmla="*/ 952 w 964"/>
                <a:gd name="T5" fmla="*/ 16 h 1205"/>
                <a:gd name="T6" fmla="*/ 960 w 964"/>
                <a:gd name="T7" fmla="*/ 32 h 1205"/>
                <a:gd name="T8" fmla="*/ 964 w 964"/>
                <a:gd name="T9" fmla="*/ 52 h 1205"/>
                <a:gd name="T10" fmla="*/ 961 w 964"/>
                <a:gd name="T11" fmla="*/ 77 h 1205"/>
                <a:gd name="T12" fmla="*/ 953 w 964"/>
                <a:gd name="T13" fmla="*/ 106 h 1205"/>
                <a:gd name="T14" fmla="*/ 933 w 964"/>
                <a:gd name="T15" fmla="*/ 154 h 1205"/>
                <a:gd name="T16" fmla="*/ 912 w 964"/>
                <a:gd name="T17" fmla="*/ 207 h 1205"/>
                <a:gd name="T18" fmla="*/ 887 w 964"/>
                <a:gd name="T19" fmla="*/ 263 h 1205"/>
                <a:gd name="T20" fmla="*/ 861 w 964"/>
                <a:gd name="T21" fmla="*/ 323 h 1205"/>
                <a:gd name="T22" fmla="*/ 830 w 964"/>
                <a:gd name="T23" fmla="*/ 386 h 1205"/>
                <a:gd name="T24" fmla="*/ 797 w 964"/>
                <a:gd name="T25" fmla="*/ 451 h 1205"/>
                <a:gd name="T26" fmla="*/ 759 w 964"/>
                <a:gd name="T27" fmla="*/ 517 h 1205"/>
                <a:gd name="T28" fmla="*/ 719 w 964"/>
                <a:gd name="T29" fmla="*/ 585 h 1205"/>
                <a:gd name="T30" fmla="*/ 674 w 964"/>
                <a:gd name="T31" fmla="*/ 653 h 1205"/>
                <a:gd name="T32" fmla="*/ 628 w 964"/>
                <a:gd name="T33" fmla="*/ 721 h 1205"/>
                <a:gd name="T34" fmla="*/ 577 w 964"/>
                <a:gd name="T35" fmla="*/ 787 h 1205"/>
                <a:gd name="T36" fmla="*/ 523 w 964"/>
                <a:gd name="T37" fmla="*/ 854 h 1205"/>
                <a:gd name="T38" fmla="*/ 465 w 964"/>
                <a:gd name="T39" fmla="*/ 917 h 1205"/>
                <a:gd name="T40" fmla="*/ 404 w 964"/>
                <a:gd name="T41" fmla="*/ 979 h 1205"/>
                <a:gd name="T42" fmla="*/ 338 w 964"/>
                <a:gd name="T43" fmla="*/ 1037 h 1205"/>
                <a:gd name="T44" fmla="*/ 268 w 964"/>
                <a:gd name="T45" fmla="*/ 1092 h 1205"/>
                <a:gd name="T46" fmla="*/ 195 w 964"/>
                <a:gd name="T47" fmla="*/ 1141 h 1205"/>
                <a:gd name="T48" fmla="*/ 118 w 964"/>
                <a:gd name="T49" fmla="*/ 1188 h 1205"/>
                <a:gd name="T50" fmla="*/ 91 w 964"/>
                <a:gd name="T51" fmla="*/ 1200 h 1205"/>
                <a:gd name="T52" fmla="*/ 66 w 964"/>
                <a:gd name="T53" fmla="*/ 1205 h 1205"/>
                <a:gd name="T54" fmla="*/ 45 w 964"/>
                <a:gd name="T55" fmla="*/ 1204 h 1205"/>
                <a:gd name="T56" fmla="*/ 26 w 964"/>
                <a:gd name="T57" fmla="*/ 1197 h 1205"/>
                <a:gd name="T58" fmla="*/ 13 w 964"/>
                <a:gd name="T59" fmla="*/ 1186 h 1205"/>
                <a:gd name="T60" fmla="*/ 4 w 964"/>
                <a:gd name="T61" fmla="*/ 1169 h 1205"/>
                <a:gd name="T62" fmla="*/ 0 w 964"/>
                <a:gd name="T63" fmla="*/ 1148 h 1205"/>
                <a:gd name="T64" fmla="*/ 3 w 964"/>
                <a:gd name="T65" fmla="*/ 1122 h 1205"/>
                <a:gd name="T66" fmla="*/ 11 w 964"/>
                <a:gd name="T67" fmla="*/ 1093 h 1205"/>
                <a:gd name="T68" fmla="*/ 29 w 964"/>
                <a:gd name="T69" fmla="*/ 1044 h 1205"/>
                <a:gd name="T70" fmla="*/ 51 w 964"/>
                <a:gd name="T71" fmla="*/ 990 h 1205"/>
                <a:gd name="T72" fmla="*/ 76 w 964"/>
                <a:gd name="T73" fmla="*/ 933 h 1205"/>
                <a:gd name="T74" fmla="*/ 105 w 964"/>
                <a:gd name="T75" fmla="*/ 872 h 1205"/>
                <a:gd name="T76" fmla="*/ 137 w 964"/>
                <a:gd name="T77" fmla="*/ 808 h 1205"/>
                <a:gd name="T78" fmla="*/ 174 w 964"/>
                <a:gd name="T79" fmla="*/ 741 h 1205"/>
                <a:gd name="T80" fmla="*/ 213 w 964"/>
                <a:gd name="T81" fmla="*/ 674 h 1205"/>
                <a:gd name="T82" fmla="*/ 256 w 964"/>
                <a:gd name="T83" fmla="*/ 603 h 1205"/>
                <a:gd name="T84" fmla="*/ 305 w 964"/>
                <a:gd name="T85" fmla="*/ 534 h 1205"/>
                <a:gd name="T86" fmla="*/ 356 w 964"/>
                <a:gd name="T87" fmla="*/ 464 h 1205"/>
                <a:gd name="T88" fmla="*/ 413 w 964"/>
                <a:gd name="T89" fmla="*/ 395 h 1205"/>
                <a:gd name="T90" fmla="*/ 475 w 964"/>
                <a:gd name="T91" fmla="*/ 326 h 1205"/>
                <a:gd name="T92" fmla="*/ 539 w 964"/>
                <a:gd name="T93" fmla="*/ 259 h 1205"/>
                <a:gd name="T94" fmla="*/ 610 w 964"/>
                <a:gd name="T95" fmla="*/ 196 h 1205"/>
                <a:gd name="T96" fmla="*/ 685 w 964"/>
                <a:gd name="T97" fmla="*/ 133 h 1205"/>
                <a:gd name="T98" fmla="*/ 765 w 964"/>
                <a:gd name="T99" fmla="*/ 75 h 1205"/>
                <a:gd name="T100" fmla="*/ 851 w 964"/>
                <a:gd name="T101" fmla="*/ 21 h 1205"/>
                <a:gd name="T102" fmla="*/ 878 w 964"/>
                <a:gd name="T103" fmla="*/ 7 h 1205"/>
                <a:gd name="T104" fmla="*/ 902 w 964"/>
                <a:gd name="T105" fmla="*/ 0 h 1205"/>
                <a:gd name="T106" fmla="*/ 923 w 964"/>
                <a:gd name="T107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4" h="1205">
                  <a:moveTo>
                    <a:pt x="923" y="0"/>
                  </a:moveTo>
                  <a:lnTo>
                    <a:pt x="940" y="5"/>
                  </a:lnTo>
                  <a:lnTo>
                    <a:pt x="952" y="16"/>
                  </a:lnTo>
                  <a:lnTo>
                    <a:pt x="960" y="32"/>
                  </a:lnTo>
                  <a:lnTo>
                    <a:pt x="964" y="52"/>
                  </a:lnTo>
                  <a:lnTo>
                    <a:pt x="961" y="77"/>
                  </a:lnTo>
                  <a:lnTo>
                    <a:pt x="953" y="106"/>
                  </a:lnTo>
                  <a:lnTo>
                    <a:pt x="933" y="154"/>
                  </a:lnTo>
                  <a:lnTo>
                    <a:pt x="912" y="207"/>
                  </a:lnTo>
                  <a:lnTo>
                    <a:pt x="887" y="263"/>
                  </a:lnTo>
                  <a:lnTo>
                    <a:pt x="861" y="323"/>
                  </a:lnTo>
                  <a:lnTo>
                    <a:pt x="830" y="386"/>
                  </a:lnTo>
                  <a:lnTo>
                    <a:pt x="797" y="451"/>
                  </a:lnTo>
                  <a:lnTo>
                    <a:pt x="759" y="517"/>
                  </a:lnTo>
                  <a:lnTo>
                    <a:pt x="719" y="585"/>
                  </a:lnTo>
                  <a:lnTo>
                    <a:pt x="674" y="653"/>
                  </a:lnTo>
                  <a:lnTo>
                    <a:pt x="628" y="721"/>
                  </a:lnTo>
                  <a:lnTo>
                    <a:pt x="577" y="787"/>
                  </a:lnTo>
                  <a:lnTo>
                    <a:pt x="523" y="854"/>
                  </a:lnTo>
                  <a:lnTo>
                    <a:pt x="465" y="917"/>
                  </a:lnTo>
                  <a:lnTo>
                    <a:pt x="404" y="979"/>
                  </a:lnTo>
                  <a:lnTo>
                    <a:pt x="338" y="1037"/>
                  </a:lnTo>
                  <a:lnTo>
                    <a:pt x="268" y="1092"/>
                  </a:lnTo>
                  <a:lnTo>
                    <a:pt x="195" y="1141"/>
                  </a:lnTo>
                  <a:lnTo>
                    <a:pt x="118" y="1188"/>
                  </a:lnTo>
                  <a:lnTo>
                    <a:pt x="91" y="1200"/>
                  </a:lnTo>
                  <a:lnTo>
                    <a:pt x="66" y="1205"/>
                  </a:lnTo>
                  <a:lnTo>
                    <a:pt x="45" y="1204"/>
                  </a:lnTo>
                  <a:lnTo>
                    <a:pt x="26" y="1197"/>
                  </a:lnTo>
                  <a:lnTo>
                    <a:pt x="13" y="1186"/>
                  </a:lnTo>
                  <a:lnTo>
                    <a:pt x="4" y="1169"/>
                  </a:lnTo>
                  <a:lnTo>
                    <a:pt x="0" y="1148"/>
                  </a:lnTo>
                  <a:lnTo>
                    <a:pt x="3" y="1122"/>
                  </a:lnTo>
                  <a:lnTo>
                    <a:pt x="11" y="1093"/>
                  </a:lnTo>
                  <a:lnTo>
                    <a:pt x="29" y="1044"/>
                  </a:lnTo>
                  <a:lnTo>
                    <a:pt x="51" y="990"/>
                  </a:lnTo>
                  <a:lnTo>
                    <a:pt x="76" y="933"/>
                  </a:lnTo>
                  <a:lnTo>
                    <a:pt x="105" y="872"/>
                  </a:lnTo>
                  <a:lnTo>
                    <a:pt x="137" y="808"/>
                  </a:lnTo>
                  <a:lnTo>
                    <a:pt x="174" y="741"/>
                  </a:lnTo>
                  <a:lnTo>
                    <a:pt x="213" y="674"/>
                  </a:lnTo>
                  <a:lnTo>
                    <a:pt x="256" y="603"/>
                  </a:lnTo>
                  <a:lnTo>
                    <a:pt x="305" y="534"/>
                  </a:lnTo>
                  <a:lnTo>
                    <a:pt x="356" y="464"/>
                  </a:lnTo>
                  <a:lnTo>
                    <a:pt x="413" y="395"/>
                  </a:lnTo>
                  <a:lnTo>
                    <a:pt x="475" y="326"/>
                  </a:lnTo>
                  <a:lnTo>
                    <a:pt x="539" y="259"/>
                  </a:lnTo>
                  <a:lnTo>
                    <a:pt x="610" y="196"/>
                  </a:lnTo>
                  <a:lnTo>
                    <a:pt x="685" y="133"/>
                  </a:lnTo>
                  <a:lnTo>
                    <a:pt x="765" y="75"/>
                  </a:lnTo>
                  <a:lnTo>
                    <a:pt x="851" y="21"/>
                  </a:lnTo>
                  <a:lnTo>
                    <a:pt x="878" y="7"/>
                  </a:lnTo>
                  <a:lnTo>
                    <a:pt x="902" y="0"/>
                  </a:lnTo>
                  <a:lnTo>
                    <a:pt x="9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 sz="1015">
                <a:solidFill>
                  <a:srgbClr val="68686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3" name="Freeform 95"/>
            <p:cNvSpPr/>
            <p:nvPr/>
          </p:nvSpPr>
          <p:spPr bwMode="auto">
            <a:xfrm>
              <a:off x="9023351" y="8678863"/>
              <a:ext cx="373063" cy="452437"/>
            </a:xfrm>
            <a:custGeom>
              <a:avLst/>
              <a:gdLst>
                <a:gd name="T0" fmla="*/ 664 w 704"/>
                <a:gd name="T1" fmla="*/ 0 h 855"/>
                <a:gd name="T2" fmla="*/ 681 w 704"/>
                <a:gd name="T3" fmla="*/ 5 h 855"/>
                <a:gd name="T4" fmla="*/ 693 w 704"/>
                <a:gd name="T5" fmla="*/ 16 h 855"/>
                <a:gd name="T6" fmla="*/ 701 w 704"/>
                <a:gd name="T7" fmla="*/ 32 h 855"/>
                <a:gd name="T8" fmla="*/ 704 w 704"/>
                <a:gd name="T9" fmla="*/ 52 h 855"/>
                <a:gd name="T10" fmla="*/ 700 w 704"/>
                <a:gd name="T11" fmla="*/ 76 h 855"/>
                <a:gd name="T12" fmla="*/ 690 w 704"/>
                <a:gd name="T13" fmla="*/ 104 h 855"/>
                <a:gd name="T14" fmla="*/ 669 w 704"/>
                <a:gd name="T15" fmla="*/ 154 h 855"/>
                <a:gd name="T16" fmla="*/ 644 w 704"/>
                <a:gd name="T17" fmla="*/ 207 h 855"/>
                <a:gd name="T18" fmla="*/ 617 w 704"/>
                <a:gd name="T19" fmla="*/ 265 h 855"/>
                <a:gd name="T20" fmla="*/ 584 w 704"/>
                <a:gd name="T21" fmla="*/ 323 h 855"/>
                <a:gd name="T22" fmla="*/ 549 w 704"/>
                <a:gd name="T23" fmla="*/ 385 h 855"/>
                <a:gd name="T24" fmla="*/ 509 w 704"/>
                <a:gd name="T25" fmla="*/ 446 h 855"/>
                <a:gd name="T26" fmla="*/ 466 w 704"/>
                <a:gd name="T27" fmla="*/ 508 h 855"/>
                <a:gd name="T28" fmla="*/ 417 w 704"/>
                <a:gd name="T29" fmla="*/ 570 h 855"/>
                <a:gd name="T30" fmla="*/ 366 w 704"/>
                <a:gd name="T31" fmla="*/ 629 h 855"/>
                <a:gd name="T32" fmla="*/ 309 w 704"/>
                <a:gd name="T33" fmla="*/ 687 h 855"/>
                <a:gd name="T34" fmla="*/ 249 w 704"/>
                <a:gd name="T35" fmla="*/ 740 h 855"/>
                <a:gd name="T36" fmla="*/ 184 w 704"/>
                <a:gd name="T37" fmla="*/ 791 h 855"/>
                <a:gd name="T38" fmla="*/ 115 w 704"/>
                <a:gd name="T39" fmla="*/ 837 h 855"/>
                <a:gd name="T40" fmla="*/ 87 w 704"/>
                <a:gd name="T41" fmla="*/ 850 h 855"/>
                <a:gd name="T42" fmla="*/ 64 w 704"/>
                <a:gd name="T43" fmla="*/ 855 h 855"/>
                <a:gd name="T44" fmla="*/ 42 w 704"/>
                <a:gd name="T45" fmla="*/ 855 h 855"/>
                <a:gd name="T46" fmla="*/ 25 w 704"/>
                <a:gd name="T47" fmla="*/ 848 h 855"/>
                <a:gd name="T48" fmla="*/ 12 w 704"/>
                <a:gd name="T49" fmla="*/ 837 h 855"/>
                <a:gd name="T50" fmla="*/ 3 w 704"/>
                <a:gd name="T51" fmla="*/ 820 h 855"/>
                <a:gd name="T52" fmla="*/ 0 w 704"/>
                <a:gd name="T53" fmla="*/ 799 h 855"/>
                <a:gd name="T54" fmla="*/ 3 w 704"/>
                <a:gd name="T55" fmla="*/ 774 h 855"/>
                <a:gd name="T56" fmla="*/ 12 w 704"/>
                <a:gd name="T57" fmla="*/ 745 h 855"/>
                <a:gd name="T58" fmla="*/ 33 w 704"/>
                <a:gd name="T59" fmla="*/ 699 h 855"/>
                <a:gd name="T60" fmla="*/ 57 w 704"/>
                <a:gd name="T61" fmla="*/ 648 h 855"/>
                <a:gd name="T62" fmla="*/ 85 w 704"/>
                <a:gd name="T63" fmla="*/ 593 h 855"/>
                <a:gd name="T64" fmla="*/ 115 w 704"/>
                <a:gd name="T65" fmla="*/ 536 h 855"/>
                <a:gd name="T66" fmla="*/ 150 w 704"/>
                <a:gd name="T67" fmla="*/ 477 h 855"/>
                <a:gd name="T68" fmla="*/ 190 w 704"/>
                <a:gd name="T69" fmla="*/ 418 h 855"/>
                <a:gd name="T70" fmla="*/ 233 w 704"/>
                <a:gd name="T71" fmla="*/ 357 h 855"/>
                <a:gd name="T72" fmla="*/ 282 w 704"/>
                <a:gd name="T73" fmla="*/ 297 h 855"/>
                <a:gd name="T74" fmla="*/ 334 w 704"/>
                <a:gd name="T75" fmla="*/ 239 h 855"/>
                <a:gd name="T76" fmla="*/ 392 w 704"/>
                <a:gd name="T77" fmla="*/ 180 h 855"/>
                <a:gd name="T78" fmla="*/ 454 w 704"/>
                <a:gd name="T79" fmla="*/ 124 h 855"/>
                <a:gd name="T80" fmla="*/ 521 w 704"/>
                <a:gd name="T81" fmla="*/ 72 h 855"/>
                <a:gd name="T82" fmla="*/ 595 w 704"/>
                <a:gd name="T83" fmla="*/ 22 h 855"/>
                <a:gd name="T84" fmla="*/ 621 w 704"/>
                <a:gd name="T85" fmla="*/ 8 h 855"/>
                <a:gd name="T86" fmla="*/ 644 w 704"/>
                <a:gd name="T87" fmla="*/ 2 h 855"/>
                <a:gd name="T88" fmla="*/ 664 w 704"/>
                <a:gd name="T89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4" h="855">
                  <a:moveTo>
                    <a:pt x="664" y="0"/>
                  </a:moveTo>
                  <a:lnTo>
                    <a:pt x="681" y="5"/>
                  </a:lnTo>
                  <a:lnTo>
                    <a:pt x="693" y="16"/>
                  </a:lnTo>
                  <a:lnTo>
                    <a:pt x="701" y="32"/>
                  </a:lnTo>
                  <a:lnTo>
                    <a:pt x="704" y="52"/>
                  </a:lnTo>
                  <a:lnTo>
                    <a:pt x="700" y="76"/>
                  </a:lnTo>
                  <a:lnTo>
                    <a:pt x="690" y="104"/>
                  </a:lnTo>
                  <a:lnTo>
                    <a:pt x="669" y="154"/>
                  </a:lnTo>
                  <a:lnTo>
                    <a:pt x="644" y="207"/>
                  </a:lnTo>
                  <a:lnTo>
                    <a:pt x="617" y="265"/>
                  </a:lnTo>
                  <a:lnTo>
                    <a:pt x="584" y="323"/>
                  </a:lnTo>
                  <a:lnTo>
                    <a:pt x="549" y="385"/>
                  </a:lnTo>
                  <a:lnTo>
                    <a:pt x="509" y="446"/>
                  </a:lnTo>
                  <a:lnTo>
                    <a:pt x="466" y="508"/>
                  </a:lnTo>
                  <a:lnTo>
                    <a:pt x="417" y="570"/>
                  </a:lnTo>
                  <a:lnTo>
                    <a:pt x="366" y="629"/>
                  </a:lnTo>
                  <a:lnTo>
                    <a:pt x="309" y="687"/>
                  </a:lnTo>
                  <a:lnTo>
                    <a:pt x="249" y="740"/>
                  </a:lnTo>
                  <a:lnTo>
                    <a:pt x="184" y="791"/>
                  </a:lnTo>
                  <a:lnTo>
                    <a:pt x="115" y="837"/>
                  </a:lnTo>
                  <a:lnTo>
                    <a:pt x="87" y="850"/>
                  </a:lnTo>
                  <a:lnTo>
                    <a:pt x="64" y="855"/>
                  </a:lnTo>
                  <a:lnTo>
                    <a:pt x="42" y="855"/>
                  </a:lnTo>
                  <a:lnTo>
                    <a:pt x="25" y="848"/>
                  </a:lnTo>
                  <a:lnTo>
                    <a:pt x="12" y="837"/>
                  </a:lnTo>
                  <a:lnTo>
                    <a:pt x="3" y="820"/>
                  </a:lnTo>
                  <a:lnTo>
                    <a:pt x="0" y="799"/>
                  </a:lnTo>
                  <a:lnTo>
                    <a:pt x="3" y="774"/>
                  </a:lnTo>
                  <a:lnTo>
                    <a:pt x="12" y="745"/>
                  </a:lnTo>
                  <a:lnTo>
                    <a:pt x="33" y="699"/>
                  </a:lnTo>
                  <a:lnTo>
                    <a:pt x="57" y="648"/>
                  </a:lnTo>
                  <a:lnTo>
                    <a:pt x="85" y="593"/>
                  </a:lnTo>
                  <a:lnTo>
                    <a:pt x="115" y="536"/>
                  </a:lnTo>
                  <a:lnTo>
                    <a:pt x="150" y="477"/>
                  </a:lnTo>
                  <a:lnTo>
                    <a:pt x="190" y="418"/>
                  </a:lnTo>
                  <a:lnTo>
                    <a:pt x="233" y="357"/>
                  </a:lnTo>
                  <a:lnTo>
                    <a:pt x="282" y="297"/>
                  </a:lnTo>
                  <a:lnTo>
                    <a:pt x="334" y="239"/>
                  </a:lnTo>
                  <a:lnTo>
                    <a:pt x="392" y="180"/>
                  </a:lnTo>
                  <a:lnTo>
                    <a:pt x="454" y="124"/>
                  </a:lnTo>
                  <a:lnTo>
                    <a:pt x="521" y="72"/>
                  </a:lnTo>
                  <a:lnTo>
                    <a:pt x="595" y="22"/>
                  </a:lnTo>
                  <a:lnTo>
                    <a:pt x="621" y="8"/>
                  </a:lnTo>
                  <a:lnTo>
                    <a:pt x="644" y="2"/>
                  </a:lnTo>
                  <a:lnTo>
                    <a:pt x="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 sz="1015">
                <a:solidFill>
                  <a:srgbClr val="68686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630517" y="2931483"/>
            <a:ext cx="1289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endParaRPr lang="en-GB" sz="1400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613527" y="2876550"/>
            <a:ext cx="1679584" cy="3714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015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97678" y="2931483"/>
            <a:ext cx="1289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endParaRPr lang="en-GB" sz="1400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880688" y="2876550"/>
            <a:ext cx="1679584" cy="3714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015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164839" y="2931483"/>
            <a:ext cx="1289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endParaRPr lang="en-GB" sz="1400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4" name="Freeform 409"/>
          <p:cNvSpPr/>
          <p:nvPr/>
        </p:nvSpPr>
        <p:spPr bwMode="auto">
          <a:xfrm>
            <a:off x="4947989" y="2992099"/>
            <a:ext cx="206699" cy="132434"/>
          </a:xfrm>
          <a:custGeom>
            <a:avLst/>
            <a:gdLst>
              <a:gd name="T0" fmla="*/ 2813 w 3594"/>
              <a:gd name="T1" fmla="*/ 54 h 2302"/>
              <a:gd name="T2" fmla="*/ 3175 w 3594"/>
              <a:gd name="T3" fmla="*/ 253 h 2302"/>
              <a:gd name="T4" fmla="*/ 3442 w 3594"/>
              <a:gd name="T5" fmla="*/ 571 h 2302"/>
              <a:gd name="T6" fmla="*/ 3581 w 3594"/>
              <a:gd name="T7" fmla="*/ 973 h 2302"/>
              <a:gd name="T8" fmla="*/ 3564 w 3594"/>
              <a:gd name="T9" fmla="*/ 1414 h 2302"/>
              <a:gd name="T10" fmla="*/ 3397 w 3594"/>
              <a:gd name="T11" fmla="*/ 1802 h 2302"/>
              <a:gd name="T12" fmla="*/ 3108 w 3594"/>
              <a:gd name="T13" fmla="*/ 2099 h 2302"/>
              <a:gd name="T14" fmla="*/ 2730 w 3594"/>
              <a:gd name="T15" fmla="*/ 2271 h 2302"/>
              <a:gd name="T16" fmla="*/ 2309 w 3594"/>
              <a:gd name="T17" fmla="*/ 2289 h 2302"/>
              <a:gd name="T18" fmla="*/ 1935 w 3594"/>
              <a:gd name="T19" fmla="*/ 2160 h 2302"/>
              <a:gd name="T20" fmla="*/ 1674 w 3594"/>
              <a:gd name="T21" fmla="*/ 1951 h 2302"/>
              <a:gd name="T22" fmla="*/ 1573 w 3594"/>
              <a:gd name="T23" fmla="*/ 1804 h 2302"/>
              <a:gd name="T24" fmla="*/ 1468 w 3594"/>
              <a:gd name="T25" fmla="*/ 1627 h 2302"/>
              <a:gd name="T26" fmla="*/ 1390 w 3594"/>
              <a:gd name="T27" fmla="*/ 1399 h 2302"/>
              <a:gd name="T28" fmla="*/ 1331 w 3594"/>
              <a:gd name="T29" fmla="*/ 1101 h 2302"/>
              <a:gd name="T30" fmla="*/ 1222 w 3594"/>
              <a:gd name="T31" fmla="*/ 862 h 2302"/>
              <a:gd name="T32" fmla="*/ 1003 w 3594"/>
              <a:gd name="T33" fmla="*/ 721 h 2302"/>
              <a:gd name="T34" fmla="*/ 738 w 3594"/>
              <a:gd name="T35" fmla="*/ 736 h 2302"/>
              <a:gd name="T36" fmla="*/ 540 w 3594"/>
              <a:gd name="T37" fmla="*/ 897 h 2302"/>
              <a:gd name="T38" fmla="*/ 462 w 3594"/>
              <a:gd name="T39" fmla="*/ 1150 h 2302"/>
              <a:gd name="T40" fmla="*/ 540 w 3594"/>
              <a:gd name="T41" fmla="*/ 1404 h 2302"/>
              <a:gd name="T42" fmla="*/ 738 w 3594"/>
              <a:gd name="T43" fmla="*/ 1565 h 2302"/>
              <a:gd name="T44" fmla="*/ 998 w 3594"/>
              <a:gd name="T45" fmla="*/ 1582 h 2302"/>
              <a:gd name="T46" fmla="*/ 1157 w 3594"/>
              <a:gd name="T47" fmla="*/ 1542 h 2302"/>
              <a:gd name="T48" fmla="*/ 1220 w 3594"/>
              <a:gd name="T49" fmla="*/ 1645 h 2302"/>
              <a:gd name="T50" fmla="*/ 1317 w 3594"/>
              <a:gd name="T51" fmla="*/ 1839 h 2302"/>
              <a:gd name="T52" fmla="*/ 1292 w 3594"/>
              <a:gd name="T53" fmla="*/ 1963 h 2302"/>
              <a:gd name="T54" fmla="*/ 1043 w 3594"/>
              <a:gd name="T55" fmla="*/ 2057 h 2302"/>
              <a:gd name="T56" fmla="*/ 669 w 3594"/>
              <a:gd name="T57" fmla="*/ 2040 h 2302"/>
              <a:gd name="T58" fmla="*/ 344 w 3594"/>
              <a:gd name="T59" fmla="*/ 1875 h 2302"/>
              <a:gd name="T60" fmla="*/ 110 w 3594"/>
              <a:gd name="T61" fmla="*/ 1593 h 2302"/>
              <a:gd name="T62" fmla="*/ 3 w 3594"/>
              <a:gd name="T63" fmla="*/ 1230 h 2302"/>
              <a:gd name="T64" fmla="*/ 51 w 3594"/>
              <a:gd name="T65" fmla="*/ 847 h 2302"/>
              <a:gd name="T66" fmla="*/ 237 w 3594"/>
              <a:gd name="T67" fmla="*/ 529 h 2302"/>
              <a:gd name="T68" fmla="*/ 530 w 3594"/>
              <a:gd name="T69" fmla="*/ 312 h 2302"/>
              <a:gd name="T70" fmla="*/ 895 w 3594"/>
              <a:gd name="T71" fmla="*/ 232 h 2302"/>
              <a:gd name="T72" fmla="*/ 1267 w 3594"/>
              <a:gd name="T73" fmla="*/ 315 h 2302"/>
              <a:gd name="T74" fmla="*/ 1509 w 3594"/>
              <a:gd name="T75" fmla="*/ 486 h 2302"/>
              <a:gd name="T76" fmla="*/ 1676 w 3594"/>
              <a:gd name="T77" fmla="*/ 681 h 2302"/>
              <a:gd name="T78" fmla="*/ 1800 w 3594"/>
              <a:gd name="T79" fmla="*/ 944 h 2302"/>
              <a:gd name="T80" fmla="*/ 1815 w 3594"/>
              <a:gd name="T81" fmla="*/ 1103 h 2302"/>
              <a:gd name="T82" fmla="*/ 1829 w 3594"/>
              <a:gd name="T83" fmla="*/ 1287 h 2302"/>
              <a:gd name="T84" fmla="*/ 1967 w 3594"/>
              <a:gd name="T85" fmla="*/ 1581 h 2302"/>
              <a:gd name="T86" fmla="*/ 2218 w 3594"/>
              <a:gd name="T87" fmla="*/ 1774 h 2302"/>
              <a:gd name="T88" fmla="*/ 2541 w 3594"/>
              <a:gd name="T89" fmla="*/ 1824 h 2302"/>
              <a:gd name="T90" fmla="*/ 2842 w 3594"/>
              <a:gd name="T91" fmla="*/ 1712 h 2302"/>
              <a:gd name="T92" fmla="*/ 3052 w 3594"/>
              <a:gd name="T93" fmla="*/ 1473 h 2302"/>
              <a:gd name="T94" fmla="*/ 3132 w 3594"/>
              <a:gd name="T95" fmla="*/ 1150 h 2302"/>
              <a:gd name="T96" fmla="*/ 3052 w 3594"/>
              <a:gd name="T97" fmla="*/ 829 h 2302"/>
              <a:gd name="T98" fmla="*/ 2842 w 3594"/>
              <a:gd name="T99" fmla="*/ 590 h 2302"/>
              <a:gd name="T100" fmla="*/ 2541 w 3594"/>
              <a:gd name="T101" fmla="*/ 479 h 2302"/>
              <a:gd name="T102" fmla="*/ 2244 w 3594"/>
              <a:gd name="T103" fmla="*/ 518 h 2302"/>
              <a:gd name="T104" fmla="*/ 2033 w 3594"/>
              <a:gd name="T105" fmla="*/ 646 h 2302"/>
              <a:gd name="T106" fmla="*/ 1937 w 3594"/>
              <a:gd name="T107" fmla="*/ 641 h 2302"/>
              <a:gd name="T108" fmla="*/ 1764 w 3594"/>
              <a:gd name="T109" fmla="*/ 414 h 2302"/>
              <a:gd name="T110" fmla="*/ 1741 w 3594"/>
              <a:gd name="T111" fmla="*/ 306 h 2302"/>
              <a:gd name="T112" fmla="*/ 1913 w 3594"/>
              <a:gd name="T113" fmla="*/ 155 h 2302"/>
              <a:gd name="T114" fmla="*/ 2303 w 3594"/>
              <a:gd name="T115" fmla="*/ 14 h 2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94" h="2302">
                <a:moveTo>
                  <a:pt x="2475" y="0"/>
                </a:moveTo>
                <a:lnTo>
                  <a:pt x="2562" y="4"/>
                </a:lnTo>
                <a:lnTo>
                  <a:pt x="2648" y="14"/>
                </a:lnTo>
                <a:lnTo>
                  <a:pt x="2731" y="31"/>
                </a:lnTo>
                <a:lnTo>
                  <a:pt x="2813" y="54"/>
                </a:lnTo>
                <a:lnTo>
                  <a:pt x="2891" y="83"/>
                </a:lnTo>
                <a:lnTo>
                  <a:pt x="2967" y="117"/>
                </a:lnTo>
                <a:lnTo>
                  <a:pt x="3040" y="158"/>
                </a:lnTo>
                <a:lnTo>
                  <a:pt x="3109" y="203"/>
                </a:lnTo>
                <a:lnTo>
                  <a:pt x="3175" y="253"/>
                </a:lnTo>
                <a:lnTo>
                  <a:pt x="3237" y="308"/>
                </a:lnTo>
                <a:lnTo>
                  <a:pt x="3294" y="368"/>
                </a:lnTo>
                <a:lnTo>
                  <a:pt x="3348" y="432"/>
                </a:lnTo>
                <a:lnTo>
                  <a:pt x="3398" y="500"/>
                </a:lnTo>
                <a:lnTo>
                  <a:pt x="3442" y="571"/>
                </a:lnTo>
                <a:lnTo>
                  <a:pt x="3481" y="646"/>
                </a:lnTo>
                <a:lnTo>
                  <a:pt x="3515" y="724"/>
                </a:lnTo>
                <a:lnTo>
                  <a:pt x="3542" y="804"/>
                </a:lnTo>
                <a:lnTo>
                  <a:pt x="3565" y="888"/>
                </a:lnTo>
                <a:lnTo>
                  <a:pt x="3581" y="973"/>
                </a:lnTo>
                <a:lnTo>
                  <a:pt x="3591" y="1061"/>
                </a:lnTo>
                <a:lnTo>
                  <a:pt x="3594" y="1150"/>
                </a:lnTo>
                <a:lnTo>
                  <a:pt x="3591" y="1241"/>
                </a:lnTo>
                <a:lnTo>
                  <a:pt x="3581" y="1328"/>
                </a:lnTo>
                <a:lnTo>
                  <a:pt x="3564" y="1414"/>
                </a:lnTo>
                <a:lnTo>
                  <a:pt x="3542" y="1498"/>
                </a:lnTo>
                <a:lnTo>
                  <a:pt x="3515" y="1578"/>
                </a:lnTo>
                <a:lnTo>
                  <a:pt x="3481" y="1656"/>
                </a:lnTo>
                <a:lnTo>
                  <a:pt x="3441" y="1731"/>
                </a:lnTo>
                <a:lnTo>
                  <a:pt x="3397" y="1802"/>
                </a:lnTo>
                <a:lnTo>
                  <a:pt x="3348" y="1870"/>
                </a:lnTo>
                <a:lnTo>
                  <a:pt x="3294" y="1934"/>
                </a:lnTo>
                <a:lnTo>
                  <a:pt x="3236" y="1994"/>
                </a:lnTo>
                <a:lnTo>
                  <a:pt x="3174" y="2048"/>
                </a:lnTo>
                <a:lnTo>
                  <a:pt x="3108" y="2099"/>
                </a:lnTo>
                <a:lnTo>
                  <a:pt x="3039" y="2144"/>
                </a:lnTo>
                <a:lnTo>
                  <a:pt x="2966" y="2184"/>
                </a:lnTo>
                <a:lnTo>
                  <a:pt x="2890" y="2219"/>
                </a:lnTo>
                <a:lnTo>
                  <a:pt x="2812" y="2248"/>
                </a:lnTo>
                <a:lnTo>
                  <a:pt x="2730" y="2271"/>
                </a:lnTo>
                <a:lnTo>
                  <a:pt x="2648" y="2288"/>
                </a:lnTo>
                <a:lnTo>
                  <a:pt x="2562" y="2298"/>
                </a:lnTo>
                <a:lnTo>
                  <a:pt x="2475" y="2302"/>
                </a:lnTo>
                <a:lnTo>
                  <a:pt x="2391" y="2298"/>
                </a:lnTo>
                <a:lnTo>
                  <a:pt x="2309" y="2289"/>
                </a:lnTo>
                <a:lnTo>
                  <a:pt x="2230" y="2274"/>
                </a:lnTo>
                <a:lnTo>
                  <a:pt x="2153" y="2253"/>
                </a:lnTo>
                <a:lnTo>
                  <a:pt x="2078" y="2227"/>
                </a:lnTo>
                <a:lnTo>
                  <a:pt x="2005" y="2196"/>
                </a:lnTo>
                <a:lnTo>
                  <a:pt x="1935" y="2160"/>
                </a:lnTo>
                <a:lnTo>
                  <a:pt x="1869" y="2119"/>
                </a:lnTo>
                <a:lnTo>
                  <a:pt x="1805" y="2073"/>
                </a:lnTo>
                <a:lnTo>
                  <a:pt x="1744" y="2023"/>
                </a:lnTo>
                <a:lnTo>
                  <a:pt x="1687" y="1969"/>
                </a:lnTo>
                <a:lnTo>
                  <a:pt x="1674" y="1951"/>
                </a:lnTo>
                <a:lnTo>
                  <a:pt x="1657" y="1927"/>
                </a:lnTo>
                <a:lnTo>
                  <a:pt x="1638" y="1900"/>
                </a:lnTo>
                <a:lnTo>
                  <a:pt x="1617" y="1870"/>
                </a:lnTo>
                <a:lnTo>
                  <a:pt x="1595" y="1838"/>
                </a:lnTo>
                <a:lnTo>
                  <a:pt x="1573" y="1804"/>
                </a:lnTo>
                <a:lnTo>
                  <a:pt x="1550" y="1767"/>
                </a:lnTo>
                <a:lnTo>
                  <a:pt x="1527" y="1731"/>
                </a:lnTo>
                <a:lnTo>
                  <a:pt x="1506" y="1696"/>
                </a:lnTo>
                <a:lnTo>
                  <a:pt x="1485" y="1661"/>
                </a:lnTo>
                <a:lnTo>
                  <a:pt x="1468" y="1627"/>
                </a:lnTo>
                <a:lnTo>
                  <a:pt x="1451" y="1595"/>
                </a:lnTo>
                <a:lnTo>
                  <a:pt x="1431" y="1549"/>
                </a:lnTo>
                <a:lnTo>
                  <a:pt x="1416" y="1500"/>
                </a:lnTo>
                <a:lnTo>
                  <a:pt x="1402" y="1450"/>
                </a:lnTo>
                <a:lnTo>
                  <a:pt x="1390" y="1399"/>
                </a:lnTo>
                <a:lnTo>
                  <a:pt x="1381" y="1349"/>
                </a:lnTo>
                <a:lnTo>
                  <a:pt x="1372" y="1296"/>
                </a:lnTo>
                <a:lnTo>
                  <a:pt x="1354" y="1200"/>
                </a:lnTo>
                <a:lnTo>
                  <a:pt x="1343" y="1150"/>
                </a:lnTo>
                <a:lnTo>
                  <a:pt x="1331" y="1101"/>
                </a:lnTo>
                <a:lnTo>
                  <a:pt x="1316" y="1052"/>
                </a:lnTo>
                <a:lnTo>
                  <a:pt x="1301" y="1000"/>
                </a:lnTo>
                <a:lnTo>
                  <a:pt x="1279" y="950"/>
                </a:lnTo>
                <a:lnTo>
                  <a:pt x="1253" y="904"/>
                </a:lnTo>
                <a:lnTo>
                  <a:pt x="1222" y="862"/>
                </a:lnTo>
                <a:lnTo>
                  <a:pt x="1186" y="823"/>
                </a:lnTo>
                <a:lnTo>
                  <a:pt x="1145" y="789"/>
                </a:lnTo>
                <a:lnTo>
                  <a:pt x="1101" y="761"/>
                </a:lnTo>
                <a:lnTo>
                  <a:pt x="1053" y="737"/>
                </a:lnTo>
                <a:lnTo>
                  <a:pt x="1003" y="721"/>
                </a:lnTo>
                <a:lnTo>
                  <a:pt x="950" y="710"/>
                </a:lnTo>
                <a:lnTo>
                  <a:pt x="895" y="707"/>
                </a:lnTo>
                <a:lnTo>
                  <a:pt x="841" y="710"/>
                </a:lnTo>
                <a:lnTo>
                  <a:pt x="788" y="720"/>
                </a:lnTo>
                <a:lnTo>
                  <a:pt x="738" y="736"/>
                </a:lnTo>
                <a:lnTo>
                  <a:pt x="692" y="759"/>
                </a:lnTo>
                <a:lnTo>
                  <a:pt x="648" y="786"/>
                </a:lnTo>
                <a:lnTo>
                  <a:pt x="607" y="819"/>
                </a:lnTo>
                <a:lnTo>
                  <a:pt x="572" y="856"/>
                </a:lnTo>
                <a:lnTo>
                  <a:pt x="540" y="897"/>
                </a:lnTo>
                <a:lnTo>
                  <a:pt x="512" y="942"/>
                </a:lnTo>
                <a:lnTo>
                  <a:pt x="491" y="991"/>
                </a:lnTo>
                <a:lnTo>
                  <a:pt x="475" y="1042"/>
                </a:lnTo>
                <a:lnTo>
                  <a:pt x="465" y="1095"/>
                </a:lnTo>
                <a:lnTo>
                  <a:pt x="462" y="1150"/>
                </a:lnTo>
                <a:lnTo>
                  <a:pt x="465" y="1207"/>
                </a:lnTo>
                <a:lnTo>
                  <a:pt x="475" y="1260"/>
                </a:lnTo>
                <a:lnTo>
                  <a:pt x="491" y="1311"/>
                </a:lnTo>
                <a:lnTo>
                  <a:pt x="512" y="1360"/>
                </a:lnTo>
                <a:lnTo>
                  <a:pt x="540" y="1404"/>
                </a:lnTo>
                <a:lnTo>
                  <a:pt x="572" y="1446"/>
                </a:lnTo>
                <a:lnTo>
                  <a:pt x="607" y="1483"/>
                </a:lnTo>
                <a:lnTo>
                  <a:pt x="648" y="1515"/>
                </a:lnTo>
                <a:lnTo>
                  <a:pt x="692" y="1543"/>
                </a:lnTo>
                <a:lnTo>
                  <a:pt x="738" y="1565"/>
                </a:lnTo>
                <a:lnTo>
                  <a:pt x="788" y="1582"/>
                </a:lnTo>
                <a:lnTo>
                  <a:pt x="841" y="1592"/>
                </a:lnTo>
                <a:lnTo>
                  <a:pt x="895" y="1595"/>
                </a:lnTo>
                <a:lnTo>
                  <a:pt x="948" y="1592"/>
                </a:lnTo>
                <a:lnTo>
                  <a:pt x="998" y="1582"/>
                </a:lnTo>
                <a:lnTo>
                  <a:pt x="1047" y="1566"/>
                </a:lnTo>
                <a:lnTo>
                  <a:pt x="1093" y="1545"/>
                </a:lnTo>
                <a:lnTo>
                  <a:pt x="1114" y="1538"/>
                </a:lnTo>
                <a:lnTo>
                  <a:pt x="1136" y="1536"/>
                </a:lnTo>
                <a:lnTo>
                  <a:pt x="1157" y="1542"/>
                </a:lnTo>
                <a:lnTo>
                  <a:pt x="1171" y="1550"/>
                </a:lnTo>
                <a:lnTo>
                  <a:pt x="1184" y="1561"/>
                </a:lnTo>
                <a:lnTo>
                  <a:pt x="1194" y="1574"/>
                </a:lnTo>
                <a:lnTo>
                  <a:pt x="1201" y="1590"/>
                </a:lnTo>
                <a:lnTo>
                  <a:pt x="1220" y="1645"/>
                </a:lnTo>
                <a:lnTo>
                  <a:pt x="1244" y="1699"/>
                </a:lnTo>
                <a:lnTo>
                  <a:pt x="1262" y="1737"/>
                </a:lnTo>
                <a:lnTo>
                  <a:pt x="1283" y="1775"/>
                </a:lnTo>
                <a:lnTo>
                  <a:pt x="1306" y="1815"/>
                </a:lnTo>
                <a:lnTo>
                  <a:pt x="1317" y="1839"/>
                </a:lnTo>
                <a:lnTo>
                  <a:pt x="1322" y="1865"/>
                </a:lnTo>
                <a:lnTo>
                  <a:pt x="1323" y="1892"/>
                </a:lnTo>
                <a:lnTo>
                  <a:pt x="1318" y="1917"/>
                </a:lnTo>
                <a:lnTo>
                  <a:pt x="1308" y="1942"/>
                </a:lnTo>
                <a:lnTo>
                  <a:pt x="1292" y="1963"/>
                </a:lnTo>
                <a:lnTo>
                  <a:pt x="1274" y="1980"/>
                </a:lnTo>
                <a:lnTo>
                  <a:pt x="1251" y="1994"/>
                </a:lnTo>
                <a:lnTo>
                  <a:pt x="1184" y="2021"/>
                </a:lnTo>
                <a:lnTo>
                  <a:pt x="1115" y="2042"/>
                </a:lnTo>
                <a:lnTo>
                  <a:pt x="1043" y="2057"/>
                </a:lnTo>
                <a:lnTo>
                  <a:pt x="970" y="2067"/>
                </a:lnTo>
                <a:lnTo>
                  <a:pt x="895" y="2071"/>
                </a:lnTo>
                <a:lnTo>
                  <a:pt x="818" y="2067"/>
                </a:lnTo>
                <a:lnTo>
                  <a:pt x="743" y="2057"/>
                </a:lnTo>
                <a:lnTo>
                  <a:pt x="669" y="2040"/>
                </a:lnTo>
                <a:lnTo>
                  <a:pt x="598" y="2019"/>
                </a:lnTo>
                <a:lnTo>
                  <a:pt x="530" y="1990"/>
                </a:lnTo>
                <a:lnTo>
                  <a:pt x="465" y="1956"/>
                </a:lnTo>
                <a:lnTo>
                  <a:pt x="402" y="1918"/>
                </a:lnTo>
                <a:lnTo>
                  <a:pt x="344" y="1875"/>
                </a:lnTo>
                <a:lnTo>
                  <a:pt x="289" y="1826"/>
                </a:lnTo>
                <a:lnTo>
                  <a:pt x="237" y="1774"/>
                </a:lnTo>
                <a:lnTo>
                  <a:pt x="191" y="1718"/>
                </a:lnTo>
                <a:lnTo>
                  <a:pt x="148" y="1658"/>
                </a:lnTo>
                <a:lnTo>
                  <a:pt x="110" y="1593"/>
                </a:lnTo>
                <a:lnTo>
                  <a:pt x="78" y="1526"/>
                </a:lnTo>
                <a:lnTo>
                  <a:pt x="51" y="1456"/>
                </a:lnTo>
                <a:lnTo>
                  <a:pt x="29" y="1382"/>
                </a:lnTo>
                <a:lnTo>
                  <a:pt x="13" y="1308"/>
                </a:lnTo>
                <a:lnTo>
                  <a:pt x="3" y="1230"/>
                </a:lnTo>
                <a:lnTo>
                  <a:pt x="0" y="1150"/>
                </a:lnTo>
                <a:lnTo>
                  <a:pt x="3" y="1072"/>
                </a:lnTo>
                <a:lnTo>
                  <a:pt x="13" y="994"/>
                </a:lnTo>
                <a:lnTo>
                  <a:pt x="29" y="920"/>
                </a:lnTo>
                <a:lnTo>
                  <a:pt x="51" y="847"/>
                </a:lnTo>
                <a:lnTo>
                  <a:pt x="78" y="777"/>
                </a:lnTo>
                <a:lnTo>
                  <a:pt x="110" y="709"/>
                </a:lnTo>
                <a:lnTo>
                  <a:pt x="148" y="646"/>
                </a:lnTo>
                <a:lnTo>
                  <a:pt x="191" y="584"/>
                </a:lnTo>
                <a:lnTo>
                  <a:pt x="237" y="529"/>
                </a:lnTo>
                <a:lnTo>
                  <a:pt x="289" y="476"/>
                </a:lnTo>
                <a:lnTo>
                  <a:pt x="344" y="428"/>
                </a:lnTo>
                <a:lnTo>
                  <a:pt x="402" y="384"/>
                </a:lnTo>
                <a:lnTo>
                  <a:pt x="465" y="346"/>
                </a:lnTo>
                <a:lnTo>
                  <a:pt x="530" y="312"/>
                </a:lnTo>
                <a:lnTo>
                  <a:pt x="598" y="285"/>
                </a:lnTo>
                <a:lnTo>
                  <a:pt x="669" y="262"/>
                </a:lnTo>
                <a:lnTo>
                  <a:pt x="743" y="246"/>
                </a:lnTo>
                <a:lnTo>
                  <a:pt x="818" y="236"/>
                </a:lnTo>
                <a:lnTo>
                  <a:pt x="895" y="232"/>
                </a:lnTo>
                <a:lnTo>
                  <a:pt x="974" y="236"/>
                </a:lnTo>
                <a:lnTo>
                  <a:pt x="1050" y="246"/>
                </a:lnTo>
                <a:lnTo>
                  <a:pt x="1125" y="263"/>
                </a:lnTo>
                <a:lnTo>
                  <a:pt x="1198" y="287"/>
                </a:lnTo>
                <a:lnTo>
                  <a:pt x="1267" y="315"/>
                </a:lnTo>
                <a:lnTo>
                  <a:pt x="1333" y="350"/>
                </a:lnTo>
                <a:lnTo>
                  <a:pt x="1396" y="391"/>
                </a:lnTo>
                <a:lnTo>
                  <a:pt x="1456" y="436"/>
                </a:lnTo>
                <a:lnTo>
                  <a:pt x="1482" y="459"/>
                </a:lnTo>
                <a:lnTo>
                  <a:pt x="1509" y="486"/>
                </a:lnTo>
                <a:lnTo>
                  <a:pt x="1539" y="517"/>
                </a:lnTo>
                <a:lnTo>
                  <a:pt x="1573" y="553"/>
                </a:lnTo>
                <a:lnTo>
                  <a:pt x="1609" y="592"/>
                </a:lnTo>
                <a:lnTo>
                  <a:pt x="1643" y="635"/>
                </a:lnTo>
                <a:lnTo>
                  <a:pt x="1676" y="681"/>
                </a:lnTo>
                <a:lnTo>
                  <a:pt x="1708" y="729"/>
                </a:lnTo>
                <a:lnTo>
                  <a:pt x="1736" y="780"/>
                </a:lnTo>
                <a:lnTo>
                  <a:pt x="1763" y="834"/>
                </a:lnTo>
                <a:lnTo>
                  <a:pt x="1784" y="888"/>
                </a:lnTo>
                <a:lnTo>
                  <a:pt x="1800" y="944"/>
                </a:lnTo>
                <a:lnTo>
                  <a:pt x="1810" y="1002"/>
                </a:lnTo>
                <a:lnTo>
                  <a:pt x="1814" y="1061"/>
                </a:lnTo>
                <a:lnTo>
                  <a:pt x="1815" y="1070"/>
                </a:lnTo>
                <a:lnTo>
                  <a:pt x="1815" y="1085"/>
                </a:lnTo>
                <a:lnTo>
                  <a:pt x="1815" y="1103"/>
                </a:lnTo>
                <a:lnTo>
                  <a:pt x="1816" y="1121"/>
                </a:lnTo>
                <a:lnTo>
                  <a:pt x="1816" y="1138"/>
                </a:lnTo>
                <a:lnTo>
                  <a:pt x="1816" y="1150"/>
                </a:lnTo>
                <a:lnTo>
                  <a:pt x="1819" y="1219"/>
                </a:lnTo>
                <a:lnTo>
                  <a:pt x="1829" y="1287"/>
                </a:lnTo>
                <a:lnTo>
                  <a:pt x="1846" y="1352"/>
                </a:lnTo>
                <a:lnTo>
                  <a:pt x="1868" y="1414"/>
                </a:lnTo>
                <a:lnTo>
                  <a:pt x="1895" y="1473"/>
                </a:lnTo>
                <a:lnTo>
                  <a:pt x="1928" y="1528"/>
                </a:lnTo>
                <a:lnTo>
                  <a:pt x="1967" y="1581"/>
                </a:lnTo>
                <a:lnTo>
                  <a:pt x="2009" y="1629"/>
                </a:lnTo>
                <a:lnTo>
                  <a:pt x="2056" y="1672"/>
                </a:lnTo>
                <a:lnTo>
                  <a:pt x="2107" y="1712"/>
                </a:lnTo>
                <a:lnTo>
                  <a:pt x="2161" y="1746"/>
                </a:lnTo>
                <a:lnTo>
                  <a:pt x="2218" y="1774"/>
                </a:lnTo>
                <a:lnTo>
                  <a:pt x="2279" y="1797"/>
                </a:lnTo>
                <a:lnTo>
                  <a:pt x="2341" y="1814"/>
                </a:lnTo>
                <a:lnTo>
                  <a:pt x="2407" y="1824"/>
                </a:lnTo>
                <a:lnTo>
                  <a:pt x="2475" y="1827"/>
                </a:lnTo>
                <a:lnTo>
                  <a:pt x="2541" y="1824"/>
                </a:lnTo>
                <a:lnTo>
                  <a:pt x="2607" y="1814"/>
                </a:lnTo>
                <a:lnTo>
                  <a:pt x="2670" y="1797"/>
                </a:lnTo>
                <a:lnTo>
                  <a:pt x="2730" y="1774"/>
                </a:lnTo>
                <a:lnTo>
                  <a:pt x="2788" y="1746"/>
                </a:lnTo>
                <a:lnTo>
                  <a:pt x="2842" y="1712"/>
                </a:lnTo>
                <a:lnTo>
                  <a:pt x="2892" y="1672"/>
                </a:lnTo>
                <a:lnTo>
                  <a:pt x="2939" y="1629"/>
                </a:lnTo>
                <a:lnTo>
                  <a:pt x="2982" y="1581"/>
                </a:lnTo>
                <a:lnTo>
                  <a:pt x="3019" y="1528"/>
                </a:lnTo>
                <a:lnTo>
                  <a:pt x="3052" y="1473"/>
                </a:lnTo>
                <a:lnTo>
                  <a:pt x="3081" y="1414"/>
                </a:lnTo>
                <a:lnTo>
                  <a:pt x="3103" y="1352"/>
                </a:lnTo>
                <a:lnTo>
                  <a:pt x="3118" y="1287"/>
                </a:lnTo>
                <a:lnTo>
                  <a:pt x="3129" y="1219"/>
                </a:lnTo>
                <a:lnTo>
                  <a:pt x="3132" y="1150"/>
                </a:lnTo>
                <a:lnTo>
                  <a:pt x="3129" y="1081"/>
                </a:lnTo>
                <a:lnTo>
                  <a:pt x="3118" y="1015"/>
                </a:lnTo>
                <a:lnTo>
                  <a:pt x="3103" y="950"/>
                </a:lnTo>
                <a:lnTo>
                  <a:pt x="3081" y="888"/>
                </a:lnTo>
                <a:lnTo>
                  <a:pt x="3052" y="829"/>
                </a:lnTo>
                <a:lnTo>
                  <a:pt x="3019" y="774"/>
                </a:lnTo>
                <a:lnTo>
                  <a:pt x="2982" y="721"/>
                </a:lnTo>
                <a:lnTo>
                  <a:pt x="2939" y="673"/>
                </a:lnTo>
                <a:lnTo>
                  <a:pt x="2892" y="630"/>
                </a:lnTo>
                <a:lnTo>
                  <a:pt x="2842" y="590"/>
                </a:lnTo>
                <a:lnTo>
                  <a:pt x="2788" y="557"/>
                </a:lnTo>
                <a:lnTo>
                  <a:pt x="2730" y="528"/>
                </a:lnTo>
                <a:lnTo>
                  <a:pt x="2670" y="505"/>
                </a:lnTo>
                <a:lnTo>
                  <a:pt x="2607" y="489"/>
                </a:lnTo>
                <a:lnTo>
                  <a:pt x="2541" y="479"/>
                </a:lnTo>
                <a:lnTo>
                  <a:pt x="2475" y="475"/>
                </a:lnTo>
                <a:lnTo>
                  <a:pt x="2414" y="478"/>
                </a:lnTo>
                <a:lnTo>
                  <a:pt x="2356" y="486"/>
                </a:lnTo>
                <a:lnTo>
                  <a:pt x="2299" y="500"/>
                </a:lnTo>
                <a:lnTo>
                  <a:pt x="2244" y="518"/>
                </a:lnTo>
                <a:lnTo>
                  <a:pt x="2192" y="540"/>
                </a:lnTo>
                <a:lnTo>
                  <a:pt x="2142" y="568"/>
                </a:lnTo>
                <a:lnTo>
                  <a:pt x="2095" y="599"/>
                </a:lnTo>
                <a:lnTo>
                  <a:pt x="2049" y="634"/>
                </a:lnTo>
                <a:lnTo>
                  <a:pt x="2033" y="646"/>
                </a:lnTo>
                <a:lnTo>
                  <a:pt x="2014" y="654"/>
                </a:lnTo>
                <a:lnTo>
                  <a:pt x="1994" y="657"/>
                </a:lnTo>
                <a:lnTo>
                  <a:pt x="1974" y="656"/>
                </a:lnTo>
                <a:lnTo>
                  <a:pt x="1955" y="651"/>
                </a:lnTo>
                <a:lnTo>
                  <a:pt x="1937" y="641"/>
                </a:lnTo>
                <a:lnTo>
                  <a:pt x="1922" y="627"/>
                </a:lnTo>
                <a:lnTo>
                  <a:pt x="1909" y="612"/>
                </a:lnTo>
                <a:lnTo>
                  <a:pt x="1862" y="540"/>
                </a:lnTo>
                <a:lnTo>
                  <a:pt x="1814" y="474"/>
                </a:lnTo>
                <a:lnTo>
                  <a:pt x="1764" y="414"/>
                </a:lnTo>
                <a:lnTo>
                  <a:pt x="1751" y="395"/>
                </a:lnTo>
                <a:lnTo>
                  <a:pt x="1742" y="375"/>
                </a:lnTo>
                <a:lnTo>
                  <a:pt x="1736" y="352"/>
                </a:lnTo>
                <a:lnTo>
                  <a:pt x="1736" y="329"/>
                </a:lnTo>
                <a:lnTo>
                  <a:pt x="1741" y="306"/>
                </a:lnTo>
                <a:lnTo>
                  <a:pt x="1749" y="286"/>
                </a:lnTo>
                <a:lnTo>
                  <a:pt x="1762" y="266"/>
                </a:lnTo>
                <a:lnTo>
                  <a:pt x="1777" y="251"/>
                </a:lnTo>
                <a:lnTo>
                  <a:pt x="1843" y="201"/>
                </a:lnTo>
                <a:lnTo>
                  <a:pt x="1913" y="155"/>
                </a:lnTo>
                <a:lnTo>
                  <a:pt x="1984" y="116"/>
                </a:lnTo>
                <a:lnTo>
                  <a:pt x="2060" y="82"/>
                </a:lnTo>
                <a:lnTo>
                  <a:pt x="2139" y="52"/>
                </a:lnTo>
                <a:lnTo>
                  <a:pt x="2219" y="30"/>
                </a:lnTo>
                <a:lnTo>
                  <a:pt x="2303" y="14"/>
                </a:lnTo>
                <a:lnTo>
                  <a:pt x="2388" y="4"/>
                </a:lnTo>
                <a:lnTo>
                  <a:pt x="24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45720" tIns="22860" rIns="45720" bIns="22860" numCol="1" anchor="t" anchorCtr="0" compatLnSpc="1"/>
          <a:lstStyle/>
          <a:p>
            <a:pPr defTabSz="685800"/>
            <a:endParaRPr lang="en-GB" sz="1015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704726" y="2974033"/>
            <a:ext cx="139853" cy="177098"/>
            <a:chOff x="12195175" y="674688"/>
            <a:chExt cx="1168400" cy="1479550"/>
          </a:xfrm>
          <a:solidFill>
            <a:schemeClr val="bg1"/>
          </a:solidFill>
        </p:grpSpPr>
        <p:sp>
          <p:nvSpPr>
            <p:cNvPr id="87" name="Freeform 31"/>
            <p:cNvSpPr/>
            <p:nvPr/>
          </p:nvSpPr>
          <p:spPr bwMode="auto">
            <a:xfrm>
              <a:off x="12195175" y="674688"/>
              <a:ext cx="531813" cy="1479550"/>
            </a:xfrm>
            <a:custGeom>
              <a:avLst/>
              <a:gdLst>
                <a:gd name="T0" fmla="*/ 160 w 1338"/>
                <a:gd name="T1" fmla="*/ 2 h 3729"/>
                <a:gd name="T2" fmla="*/ 227 w 1338"/>
                <a:gd name="T3" fmla="*/ 39 h 3729"/>
                <a:gd name="T4" fmla="*/ 265 w 1338"/>
                <a:gd name="T5" fmla="*/ 106 h 3729"/>
                <a:gd name="T6" fmla="*/ 270 w 1338"/>
                <a:gd name="T7" fmla="*/ 1024 h 3729"/>
                <a:gd name="T8" fmla="*/ 308 w 1338"/>
                <a:gd name="T9" fmla="*/ 1093 h 3729"/>
                <a:gd name="T10" fmla="*/ 375 w 1338"/>
                <a:gd name="T11" fmla="*/ 1129 h 3729"/>
                <a:gd name="T12" fmla="*/ 452 w 1338"/>
                <a:gd name="T13" fmla="*/ 1122 h 3729"/>
                <a:gd name="T14" fmla="*/ 513 w 1338"/>
                <a:gd name="T15" fmla="*/ 1071 h 3729"/>
                <a:gd name="T16" fmla="*/ 535 w 1338"/>
                <a:gd name="T17" fmla="*/ 999 h 3729"/>
                <a:gd name="T18" fmla="*/ 545 w 1338"/>
                <a:gd name="T19" fmla="*/ 82 h 3729"/>
                <a:gd name="T20" fmla="*/ 596 w 1338"/>
                <a:gd name="T21" fmla="*/ 22 h 3729"/>
                <a:gd name="T22" fmla="*/ 669 w 1338"/>
                <a:gd name="T23" fmla="*/ 0 h 3729"/>
                <a:gd name="T24" fmla="*/ 720 w 1338"/>
                <a:gd name="T25" fmla="*/ 9 h 3729"/>
                <a:gd name="T26" fmla="*/ 780 w 1338"/>
                <a:gd name="T27" fmla="*/ 59 h 3729"/>
                <a:gd name="T28" fmla="*/ 803 w 1338"/>
                <a:gd name="T29" fmla="*/ 132 h 3729"/>
                <a:gd name="T30" fmla="*/ 813 w 1338"/>
                <a:gd name="T31" fmla="*/ 1049 h 3729"/>
                <a:gd name="T32" fmla="*/ 863 w 1338"/>
                <a:gd name="T33" fmla="*/ 1110 h 3729"/>
                <a:gd name="T34" fmla="*/ 937 w 1338"/>
                <a:gd name="T35" fmla="*/ 1131 h 3729"/>
                <a:gd name="T36" fmla="*/ 1010 w 1338"/>
                <a:gd name="T37" fmla="*/ 1110 h 3729"/>
                <a:gd name="T38" fmla="*/ 1061 w 1338"/>
                <a:gd name="T39" fmla="*/ 1049 h 3729"/>
                <a:gd name="T40" fmla="*/ 1071 w 1338"/>
                <a:gd name="T41" fmla="*/ 132 h 3729"/>
                <a:gd name="T42" fmla="*/ 1093 w 1338"/>
                <a:gd name="T43" fmla="*/ 59 h 3729"/>
                <a:gd name="T44" fmla="*/ 1153 w 1338"/>
                <a:gd name="T45" fmla="*/ 9 h 3729"/>
                <a:gd name="T46" fmla="*/ 1205 w 1338"/>
                <a:gd name="T47" fmla="*/ 0 h 3729"/>
                <a:gd name="T48" fmla="*/ 1277 w 1338"/>
                <a:gd name="T49" fmla="*/ 22 h 3729"/>
                <a:gd name="T50" fmla="*/ 1328 w 1338"/>
                <a:gd name="T51" fmla="*/ 82 h 3729"/>
                <a:gd name="T52" fmla="*/ 1338 w 1338"/>
                <a:gd name="T53" fmla="*/ 1465 h 3729"/>
                <a:gd name="T54" fmla="*/ 1312 w 1338"/>
                <a:gd name="T55" fmla="*/ 1609 h 3729"/>
                <a:gd name="T56" fmla="*/ 1233 w 1338"/>
                <a:gd name="T57" fmla="*/ 1734 h 3729"/>
                <a:gd name="T58" fmla="*/ 1117 w 1338"/>
                <a:gd name="T59" fmla="*/ 1822 h 3729"/>
                <a:gd name="T60" fmla="*/ 1067 w 1338"/>
                <a:gd name="T61" fmla="*/ 3505 h 3729"/>
                <a:gd name="T62" fmla="*/ 1020 w 1338"/>
                <a:gd name="T63" fmla="*/ 3617 h 3729"/>
                <a:gd name="T64" fmla="*/ 923 w 1338"/>
                <a:gd name="T65" fmla="*/ 3700 h 3729"/>
                <a:gd name="T66" fmla="*/ 802 w 1338"/>
                <a:gd name="T67" fmla="*/ 3729 h 3729"/>
                <a:gd name="T68" fmla="*/ 452 w 1338"/>
                <a:gd name="T69" fmla="*/ 3716 h 3729"/>
                <a:gd name="T70" fmla="*/ 347 w 1338"/>
                <a:gd name="T71" fmla="*/ 3650 h 3729"/>
                <a:gd name="T72" fmla="*/ 280 w 1338"/>
                <a:gd name="T73" fmla="*/ 3544 h 3729"/>
                <a:gd name="T74" fmla="*/ 267 w 1338"/>
                <a:gd name="T75" fmla="*/ 1842 h 3729"/>
                <a:gd name="T76" fmla="*/ 140 w 1338"/>
                <a:gd name="T77" fmla="*/ 1769 h 3729"/>
                <a:gd name="T78" fmla="*/ 47 w 1338"/>
                <a:gd name="T79" fmla="*/ 1653 h 3729"/>
                <a:gd name="T80" fmla="*/ 2 w 1338"/>
                <a:gd name="T81" fmla="*/ 1515 h 3729"/>
                <a:gd name="T82" fmla="*/ 2 w 1338"/>
                <a:gd name="T83" fmla="*/ 106 h 3729"/>
                <a:gd name="T84" fmla="*/ 39 w 1338"/>
                <a:gd name="T85" fmla="*/ 39 h 3729"/>
                <a:gd name="T86" fmla="*/ 107 w 1338"/>
                <a:gd name="T87" fmla="*/ 2 h 3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38" h="3729">
                  <a:moveTo>
                    <a:pt x="133" y="0"/>
                  </a:moveTo>
                  <a:lnTo>
                    <a:pt x="133" y="0"/>
                  </a:lnTo>
                  <a:lnTo>
                    <a:pt x="160" y="2"/>
                  </a:lnTo>
                  <a:lnTo>
                    <a:pt x="184" y="9"/>
                  </a:lnTo>
                  <a:lnTo>
                    <a:pt x="207" y="22"/>
                  </a:lnTo>
                  <a:lnTo>
                    <a:pt x="227" y="39"/>
                  </a:lnTo>
                  <a:lnTo>
                    <a:pt x="244" y="59"/>
                  </a:lnTo>
                  <a:lnTo>
                    <a:pt x="257" y="82"/>
                  </a:lnTo>
                  <a:lnTo>
                    <a:pt x="265" y="106"/>
                  </a:lnTo>
                  <a:lnTo>
                    <a:pt x="267" y="132"/>
                  </a:lnTo>
                  <a:lnTo>
                    <a:pt x="267" y="999"/>
                  </a:lnTo>
                  <a:lnTo>
                    <a:pt x="270" y="1024"/>
                  </a:lnTo>
                  <a:lnTo>
                    <a:pt x="278" y="1049"/>
                  </a:lnTo>
                  <a:lnTo>
                    <a:pt x="289" y="1071"/>
                  </a:lnTo>
                  <a:lnTo>
                    <a:pt x="308" y="1093"/>
                  </a:lnTo>
                  <a:lnTo>
                    <a:pt x="328" y="1110"/>
                  </a:lnTo>
                  <a:lnTo>
                    <a:pt x="350" y="1122"/>
                  </a:lnTo>
                  <a:lnTo>
                    <a:pt x="375" y="1129"/>
                  </a:lnTo>
                  <a:lnTo>
                    <a:pt x="402" y="1131"/>
                  </a:lnTo>
                  <a:lnTo>
                    <a:pt x="427" y="1129"/>
                  </a:lnTo>
                  <a:lnTo>
                    <a:pt x="452" y="1122"/>
                  </a:lnTo>
                  <a:lnTo>
                    <a:pt x="474" y="1110"/>
                  </a:lnTo>
                  <a:lnTo>
                    <a:pt x="496" y="1093"/>
                  </a:lnTo>
                  <a:lnTo>
                    <a:pt x="513" y="1071"/>
                  </a:lnTo>
                  <a:lnTo>
                    <a:pt x="526" y="1049"/>
                  </a:lnTo>
                  <a:lnTo>
                    <a:pt x="533" y="1024"/>
                  </a:lnTo>
                  <a:lnTo>
                    <a:pt x="535" y="999"/>
                  </a:lnTo>
                  <a:lnTo>
                    <a:pt x="535" y="132"/>
                  </a:lnTo>
                  <a:lnTo>
                    <a:pt x="537" y="106"/>
                  </a:lnTo>
                  <a:lnTo>
                    <a:pt x="545" y="82"/>
                  </a:lnTo>
                  <a:lnTo>
                    <a:pt x="558" y="59"/>
                  </a:lnTo>
                  <a:lnTo>
                    <a:pt x="575" y="39"/>
                  </a:lnTo>
                  <a:lnTo>
                    <a:pt x="596" y="22"/>
                  </a:lnTo>
                  <a:lnTo>
                    <a:pt x="619" y="9"/>
                  </a:lnTo>
                  <a:lnTo>
                    <a:pt x="643" y="2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96" y="2"/>
                  </a:lnTo>
                  <a:lnTo>
                    <a:pt x="720" y="9"/>
                  </a:lnTo>
                  <a:lnTo>
                    <a:pt x="743" y="22"/>
                  </a:lnTo>
                  <a:lnTo>
                    <a:pt x="763" y="39"/>
                  </a:lnTo>
                  <a:lnTo>
                    <a:pt x="780" y="59"/>
                  </a:lnTo>
                  <a:lnTo>
                    <a:pt x="793" y="82"/>
                  </a:lnTo>
                  <a:lnTo>
                    <a:pt x="800" y="106"/>
                  </a:lnTo>
                  <a:lnTo>
                    <a:pt x="803" y="132"/>
                  </a:lnTo>
                  <a:lnTo>
                    <a:pt x="803" y="999"/>
                  </a:lnTo>
                  <a:lnTo>
                    <a:pt x="806" y="1024"/>
                  </a:lnTo>
                  <a:lnTo>
                    <a:pt x="813" y="1049"/>
                  </a:lnTo>
                  <a:lnTo>
                    <a:pt x="825" y="1071"/>
                  </a:lnTo>
                  <a:lnTo>
                    <a:pt x="842" y="1093"/>
                  </a:lnTo>
                  <a:lnTo>
                    <a:pt x="863" y="1110"/>
                  </a:lnTo>
                  <a:lnTo>
                    <a:pt x="886" y="1122"/>
                  </a:lnTo>
                  <a:lnTo>
                    <a:pt x="910" y="1129"/>
                  </a:lnTo>
                  <a:lnTo>
                    <a:pt x="937" y="1131"/>
                  </a:lnTo>
                  <a:lnTo>
                    <a:pt x="963" y="1129"/>
                  </a:lnTo>
                  <a:lnTo>
                    <a:pt x="987" y="1122"/>
                  </a:lnTo>
                  <a:lnTo>
                    <a:pt x="1010" y="1110"/>
                  </a:lnTo>
                  <a:lnTo>
                    <a:pt x="1031" y="1093"/>
                  </a:lnTo>
                  <a:lnTo>
                    <a:pt x="1048" y="1071"/>
                  </a:lnTo>
                  <a:lnTo>
                    <a:pt x="1061" y="1049"/>
                  </a:lnTo>
                  <a:lnTo>
                    <a:pt x="1069" y="1024"/>
                  </a:lnTo>
                  <a:lnTo>
                    <a:pt x="1071" y="999"/>
                  </a:lnTo>
                  <a:lnTo>
                    <a:pt x="1071" y="132"/>
                  </a:lnTo>
                  <a:lnTo>
                    <a:pt x="1073" y="106"/>
                  </a:lnTo>
                  <a:lnTo>
                    <a:pt x="1081" y="82"/>
                  </a:lnTo>
                  <a:lnTo>
                    <a:pt x="1093" y="59"/>
                  </a:lnTo>
                  <a:lnTo>
                    <a:pt x="1111" y="39"/>
                  </a:lnTo>
                  <a:lnTo>
                    <a:pt x="1132" y="22"/>
                  </a:lnTo>
                  <a:lnTo>
                    <a:pt x="1153" y="9"/>
                  </a:lnTo>
                  <a:lnTo>
                    <a:pt x="1179" y="2"/>
                  </a:lnTo>
                  <a:lnTo>
                    <a:pt x="1205" y="0"/>
                  </a:lnTo>
                  <a:lnTo>
                    <a:pt x="1205" y="0"/>
                  </a:lnTo>
                  <a:lnTo>
                    <a:pt x="1230" y="2"/>
                  </a:lnTo>
                  <a:lnTo>
                    <a:pt x="1256" y="9"/>
                  </a:lnTo>
                  <a:lnTo>
                    <a:pt x="1277" y="22"/>
                  </a:lnTo>
                  <a:lnTo>
                    <a:pt x="1299" y="39"/>
                  </a:lnTo>
                  <a:lnTo>
                    <a:pt x="1316" y="59"/>
                  </a:lnTo>
                  <a:lnTo>
                    <a:pt x="1328" y="82"/>
                  </a:lnTo>
                  <a:lnTo>
                    <a:pt x="1336" y="106"/>
                  </a:lnTo>
                  <a:lnTo>
                    <a:pt x="1338" y="132"/>
                  </a:lnTo>
                  <a:lnTo>
                    <a:pt x="1338" y="1465"/>
                  </a:lnTo>
                  <a:lnTo>
                    <a:pt x="1336" y="1515"/>
                  </a:lnTo>
                  <a:lnTo>
                    <a:pt x="1327" y="1563"/>
                  </a:lnTo>
                  <a:lnTo>
                    <a:pt x="1312" y="1609"/>
                  </a:lnTo>
                  <a:lnTo>
                    <a:pt x="1291" y="1653"/>
                  </a:lnTo>
                  <a:lnTo>
                    <a:pt x="1264" y="1695"/>
                  </a:lnTo>
                  <a:lnTo>
                    <a:pt x="1233" y="1734"/>
                  </a:lnTo>
                  <a:lnTo>
                    <a:pt x="1197" y="1769"/>
                  </a:lnTo>
                  <a:lnTo>
                    <a:pt x="1159" y="1798"/>
                  </a:lnTo>
                  <a:lnTo>
                    <a:pt x="1117" y="1822"/>
                  </a:lnTo>
                  <a:lnTo>
                    <a:pt x="1071" y="1842"/>
                  </a:lnTo>
                  <a:lnTo>
                    <a:pt x="1071" y="3463"/>
                  </a:lnTo>
                  <a:lnTo>
                    <a:pt x="1067" y="3505"/>
                  </a:lnTo>
                  <a:lnTo>
                    <a:pt x="1058" y="3544"/>
                  </a:lnTo>
                  <a:lnTo>
                    <a:pt x="1042" y="3582"/>
                  </a:lnTo>
                  <a:lnTo>
                    <a:pt x="1020" y="3617"/>
                  </a:lnTo>
                  <a:lnTo>
                    <a:pt x="992" y="3650"/>
                  </a:lnTo>
                  <a:lnTo>
                    <a:pt x="958" y="3679"/>
                  </a:lnTo>
                  <a:lnTo>
                    <a:pt x="923" y="3700"/>
                  </a:lnTo>
                  <a:lnTo>
                    <a:pt x="885" y="3716"/>
                  </a:lnTo>
                  <a:lnTo>
                    <a:pt x="845" y="3726"/>
                  </a:lnTo>
                  <a:lnTo>
                    <a:pt x="802" y="3729"/>
                  </a:lnTo>
                  <a:lnTo>
                    <a:pt x="535" y="3729"/>
                  </a:lnTo>
                  <a:lnTo>
                    <a:pt x="492" y="3726"/>
                  </a:lnTo>
                  <a:lnTo>
                    <a:pt x="452" y="3716"/>
                  </a:lnTo>
                  <a:lnTo>
                    <a:pt x="415" y="3700"/>
                  </a:lnTo>
                  <a:lnTo>
                    <a:pt x="380" y="3679"/>
                  </a:lnTo>
                  <a:lnTo>
                    <a:pt x="347" y="3650"/>
                  </a:lnTo>
                  <a:lnTo>
                    <a:pt x="318" y="3617"/>
                  </a:lnTo>
                  <a:lnTo>
                    <a:pt x="296" y="3582"/>
                  </a:lnTo>
                  <a:lnTo>
                    <a:pt x="280" y="3544"/>
                  </a:lnTo>
                  <a:lnTo>
                    <a:pt x="271" y="3505"/>
                  </a:lnTo>
                  <a:lnTo>
                    <a:pt x="267" y="3463"/>
                  </a:lnTo>
                  <a:lnTo>
                    <a:pt x="267" y="1842"/>
                  </a:lnTo>
                  <a:lnTo>
                    <a:pt x="222" y="1822"/>
                  </a:lnTo>
                  <a:lnTo>
                    <a:pt x="179" y="1798"/>
                  </a:lnTo>
                  <a:lnTo>
                    <a:pt x="140" y="1769"/>
                  </a:lnTo>
                  <a:lnTo>
                    <a:pt x="106" y="1734"/>
                  </a:lnTo>
                  <a:lnTo>
                    <a:pt x="73" y="1695"/>
                  </a:lnTo>
                  <a:lnTo>
                    <a:pt x="47" y="1653"/>
                  </a:lnTo>
                  <a:lnTo>
                    <a:pt x="26" y="1609"/>
                  </a:lnTo>
                  <a:lnTo>
                    <a:pt x="11" y="1563"/>
                  </a:lnTo>
                  <a:lnTo>
                    <a:pt x="2" y="1515"/>
                  </a:lnTo>
                  <a:lnTo>
                    <a:pt x="0" y="1465"/>
                  </a:lnTo>
                  <a:lnTo>
                    <a:pt x="0" y="132"/>
                  </a:lnTo>
                  <a:lnTo>
                    <a:pt x="2" y="106"/>
                  </a:lnTo>
                  <a:lnTo>
                    <a:pt x="9" y="82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3" y="9"/>
                  </a:lnTo>
                  <a:lnTo>
                    <a:pt x="107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 sz="1015">
                <a:solidFill>
                  <a:srgbClr val="68686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88" name="Freeform 32"/>
            <p:cNvSpPr/>
            <p:nvPr/>
          </p:nvSpPr>
          <p:spPr bwMode="auto">
            <a:xfrm>
              <a:off x="12833350" y="674688"/>
              <a:ext cx="530225" cy="1479550"/>
            </a:xfrm>
            <a:custGeom>
              <a:avLst/>
              <a:gdLst>
                <a:gd name="T0" fmla="*/ 669 w 1338"/>
                <a:gd name="T1" fmla="*/ 0 h 3729"/>
                <a:gd name="T2" fmla="*/ 1204 w 1338"/>
                <a:gd name="T3" fmla="*/ 0 h 3729"/>
                <a:gd name="T4" fmla="*/ 1230 w 1338"/>
                <a:gd name="T5" fmla="*/ 2 h 3729"/>
                <a:gd name="T6" fmla="*/ 1255 w 1338"/>
                <a:gd name="T7" fmla="*/ 9 h 3729"/>
                <a:gd name="T8" fmla="*/ 1277 w 1338"/>
                <a:gd name="T9" fmla="*/ 22 h 3729"/>
                <a:gd name="T10" fmla="*/ 1298 w 1338"/>
                <a:gd name="T11" fmla="*/ 39 h 3729"/>
                <a:gd name="T12" fmla="*/ 1316 w 1338"/>
                <a:gd name="T13" fmla="*/ 59 h 3729"/>
                <a:gd name="T14" fmla="*/ 1328 w 1338"/>
                <a:gd name="T15" fmla="*/ 82 h 3729"/>
                <a:gd name="T16" fmla="*/ 1336 w 1338"/>
                <a:gd name="T17" fmla="*/ 106 h 3729"/>
                <a:gd name="T18" fmla="*/ 1338 w 1338"/>
                <a:gd name="T19" fmla="*/ 132 h 3729"/>
                <a:gd name="T20" fmla="*/ 1338 w 1338"/>
                <a:gd name="T21" fmla="*/ 3463 h 3729"/>
                <a:gd name="T22" fmla="*/ 1335 w 1338"/>
                <a:gd name="T23" fmla="*/ 3505 h 3729"/>
                <a:gd name="T24" fmla="*/ 1325 w 1338"/>
                <a:gd name="T25" fmla="*/ 3544 h 3729"/>
                <a:gd name="T26" fmla="*/ 1309 w 1338"/>
                <a:gd name="T27" fmla="*/ 3582 h 3729"/>
                <a:gd name="T28" fmla="*/ 1288 w 1338"/>
                <a:gd name="T29" fmla="*/ 3617 h 3729"/>
                <a:gd name="T30" fmla="*/ 1259 w 1338"/>
                <a:gd name="T31" fmla="*/ 3650 h 3729"/>
                <a:gd name="T32" fmla="*/ 1226 w 1338"/>
                <a:gd name="T33" fmla="*/ 3679 h 3729"/>
                <a:gd name="T34" fmla="*/ 1190 w 1338"/>
                <a:gd name="T35" fmla="*/ 3700 h 3729"/>
                <a:gd name="T36" fmla="*/ 1153 w 1338"/>
                <a:gd name="T37" fmla="*/ 3716 h 3729"/>
                <a:gd name="T38" fmla="*/ 1113 w 1338"/>
                <a:gd name="T39" fmla="*/ 3726 h 3729"/>
                <a:gd name="T40" fmla="*/ 1071 w 1338"/>
                <a:gd name="T41" fmla="*/ 3729 h 3729"/>
                <a:gd name="T42" fmla="*/ 802 w 1338"/>
                <a:gd name="T43" fmla="*/ 3729 h 3729"/>
                <a:gd name="T44" fmla="*/ 761 w 1338"/>
                <a:gd name="T45" fmla="*/ 3726 h 3729"/>
                <a:gd name="T46" fmla="*/ 721 w 1338"/>
                <a:gd name="T47" fmla="*/ 3716 h 3729"/>
                <a:gd name="T48" fmla="*/ 683 w 1338"/>
                <a:gd name="T49" fmla="*/ 3700 h 3729"/>
                <a:gd name="T50" fmla="*/ 647 w 1338"/>
                <a:gd name="T51" fmla="*/ 3679 h 3729"/>
                <a:gd name="T52" fmla="*/ 614 w 1338"/>
                <a:gd name="T53" fmla="*/ 3650 h 3729"/>
                <a:gd name="T54" fmla="*/ 585 w 1338"/>
                <a:gd name="T55" fmla="*/ 3617 h 3729"/>
                <a:gd name="T56" fmla="*/ 563 w 1338"/>
                <a:gd name="T57" fmla="*/ 3582 h 3729"/>
                <a:gd name="T58" fmla="*/ 547 w 1338"/>
                <a:gd name="T59" fmla="*/ 3544 h 3729"/>
                <a:gd name="T60" fmla="*/ 538 w 1338"/>
                <a:gd name="T61" fmla="*/ 3505 h 3729"/>
                <a:gd name="T62" fmla="*/ 535 w 1338"/>
                <a:gd name="T63" fmla="*/ 3463 h 3729"/>
                <a:gd name="T64" fmla="*/ 535 w 1338"/>
                <a:gd name="T65" fmla="*/ 2397 h 3729"/>
                <a:gd name="T66" fmla="*/ 66 w 1338"/>
                <a:gd name="T67" fmla="*/ 2397 h 3729"/>
                <a:gd name="T68" fmla="*/ 49 w 1338"/>
                <a:gd name="T69" fmla="*/ 2395 h 3729"/>
                <a:gd name="T70" fmla="*/ 33 w 1338"/>
                <a:gd name="T71" fmla="*/ 2389 h 3729"/>
                <a:gd name="T72" fmla="*/ 19 w 1338"/>
                <a:gd name="T73" fmla="*/ 2377 h 3729"/>
                <a:gd name="T74" fmla="*/ 8 w 1338"/>
                <a:gd name="T75" fmla="*/ 2363 h 3729"/>
                <a:gd name="T76" fmla="*/ 1 w 1338"/>
                <a:gd name="T77" fmla="*/ 2347 h 3729"/>
                <a:gd name="T78" fmla="*/ 0 w 1338"/>
                <a:gd name="T79" fmla="*/ 2330 h 3729"/>
                <a:gd name="T80" fmla="*/ 0 w 1338"/>
                <a:gd name="T81" fmla="*/ 666 h 3729"/>
                <a:gd name="T82" fmla="*/ 2 w 1338"/>
                <a:gd name="T83" fmla="*/ 598 h 3729"/>
                <a:gd name="T84" fmla="*/ 11 w 1338"/>
                <a:gd name="T85" fmla="*/ 533 h 3729"/>
                <a:gd name="T86" fmla="*/ 27 w 1338"/>
                <a:gd name="T87" fmla="*/ 470 h 3729"/>
                <a:gd name="T88" fmla="*/ 48 w 1338"/>
                <a:gd name="T89" fmla="*/ 411 h 3729"/>
                <a:gd name="T90" fmla="*/ 76 w 1338"/>
                <a:gd name="T91" fmla="*/ 353 h 3729"/>
                <a:gd name="T92" fmla="*/ 110 w 1338"/>
                <a:gd name="T93" fmla="*/ 298 h 3729"/>
                <a:gd name="T94" fmla="*/ 150 w 1338"/>
                <a:gd name="T95" fmla="*/ 245 h 3729"/>
                <a:gd name="T96" fmla="*/ 196 w 1338"/>
                <a:gd name="T97" fmla="*/ 195 h 3729"/>
                <a:gd name="T98" fmla="*/ 247 w 1338"/>
                <a:gd name="T99" fmla="*/ 149 h 3729"/>
                <a:gd name="T100" fmla="*/ 299 w 1338"/>
                <a:gd name="T101" fmla="*/ 109 h 3729"/>
                <a:gd name="T102" fmla="*/ 354 w 1338"/>
                <a:gd name="T103" fmla="*/ 76 h 3729"/>
                <a:gd name="T104" fmla="*/ 413 w 1338"/>
                <a:gd name="T105" fmla="*/ 48 h 3729"/>
                <a:gd name="T106" fmla="*/ 473 w 1338"/>
                <a:gd name="T107" fmla="*/ 27 h 3729"/>
                <a:gd name="T108" fmla="*/ 536 w 1338"/>
                <a:gd name="T109" fmla="*/ 11 h 3729"/>
                <a:gd name="T110" fmla="*/ 601 w 1338"/>
                <a:gd name="T111" fmla="*/ 2 h 3729"/>
                <a:gd name="T112" fmla="*/ 669 w 1338"/>
                <a:gd name="T113" fmla="*/ 0 h 3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38" h="3729">
                  <a:moveTo>
                    <a:pt x="669" y="0"/>
                  </a:moveTo>
                  <a:lnTo>
                    <a:pt x="1204" y="0"/>
                  </a:lnTo>
                  <a:lnTo>
                    <a:pt x="1230" y="2"/>
                  </a:lnTo>
                  <a:lnTo>
                    <a:pt x="1255" y="9"/>
                  </a:lnTo>
                  <a:lnTo>
                    <a:pt x="1277" y="22"/>
                  </a:lnTo>
                  <a:lnTo>
                    <a:pt x="1298" y="39"/>
                  </a:lnTo>
                  <a:lnTo>
                    <a:pt x="1316" y="59"/>
                  </a:lnTo>
                  <a:lnTo>
                    <a:pt x="1328" y="82"/>
                  </a:lnTo>
                  <a:lnTo>
                    <a:pt x="1336" y="106"/>
                  </a:lnTo>
                  <a:lnTo>
                    <a:pt x="1338" y="132"/>
                  </a:lnTo>
                  <a:lnTo>
                    <a:pt x="1338" y="3463"/>
                  </a:lnTo>
                  <a:lnTo>
                    <a:pt x="1335" y="3505"/>
                  </a:lnTo>
                  <a:lnTo>
                    <a:pt x="1325" y="3544"/>
                  </a:lnTo>
                  <a:lnTo>
                    <a:pt x="1309" y="3582"/>
                  </a:lnTo>
                  <a:lnTo>
                    <a:pt x="1288" y="3617"/>
                  </a:lnTo>
                  <a:lnTo>
                    <a:pt x="1259" y="3650"/>
                  </a:lnTo>
                  <a:lnTo>
                    <a:pt x="1226" y="3679"/>
                  </a:lnTo>
                  <a:lnTo>
                    <a:pt x="1190" y="3700"/>
                  </a:lnTo>
                  <a:lnTo>
                    <a:pt x="1153" y="3716"/>
                  </a:lnTo>
                  <a:lnTo>
                    <a:pt x="1113" y="3726"/>
                  </a:lnTo>
                  <a:lnTo>
                    <a:pt x="1071" y="3729"/>
                  </a:lnTo>
                  <a:lnTo>
                    <a:pt x="802" y="3729"/>
                  </a:lnTo>
                  <a:lnTo>
                    <a:pt x="761" y="3726"/>
                  </a:lnTo>
                  <a:lnTo>
                    <a:pt x="721" y="3716"/>
                  </a:lnTo>
                  <a:lnTo>
                    <a:pt x="683" y="3700"/>
                  </a:lnTo>
                  <a:lnTo>
                    <a:pt x="647" y="3679"/>
                  </a:lnTo>
                  <a:lnTo>
                    <a:pt x="614" y="3650"/>
                  </a:lnTo>
                  <a:lnTo>
                    <a:pt x="585" y="3617"/>
                  </a:lnTo>
                  <a:lnTo>
                    <a:pt x="563" y="3582"/>
                  </a:lnTo>
                  <a:lnTo>
                    <a:pt x="547" y="3544"/>
                  </a:lnTo>
                  <a:lnTo>
                    <a:pt x="538" y="3505"/>
                  </a:lnTo>
                  <a:lnTo>
                    <a:pt x="535" y="3463"/>
                  </a:lnTo>
                  <a:lnTo>
                    <a:pt x="535" y="2397"/>
                  </a:lnTo>
                  <a:lnTo>
                    <a:pt x="66" y="2397"/>
                  </a:lnTo>
                  <a:lnTo>
                    <a:pt x="49" y="2395"/>
                  </a:lnTo>
                  <a:lnTo>
                    <a:pt x="33" y="2389"/>
                  </a:lnTo>
                  <a:lnTo>
                    <a:pt x="19" y="2377"/>
                  </a:lnTo>
                  <a:lnTo>
                    <a:pt x="8" y="2363"/>
                  </a:lnTo>
                  <a:lnTo>
                    <a:pt x="1" y="2347"/>
                  </a:lnTo>
                  <a:lnTo>
                    <a:pt x="0" y="2330"/>
                  </a:lnTo>
                  <a:lnTo>
                    <a:pt x="0" y="666"/>
                  </a:lnTo>
                  <a:lnTo>
                    <a:pt x="2" y="598"/>
                  </a:lnTo>
                  <a:lnTo>
                    <a:pt x="11" y="533"/>
                  </a:lnTo>
                  <a:lnTo>
                    <a:pt x="27" y="470"/>
                  </a:lnTo>
                  <a:lnTo>
                    <a:pt x="48" y="411"/>
                  </a:lnTo>
                  <a:lnTo>
                    <a:pt x="76" y="353"/>
                  </a:lnTo>
                  <a:lnTo>
                    <a:pt x="110" y="298"/>
                  </a:lnTo>
                  <a:lnTo>
                    <a:pt x="150" y="245"/>
                  </a:lnTo>
                  <a:lnTo>
                    <a:pt x="196" y="195"/>
                  </a:lnTo>
                  <a:lnTo>
                    <a:pt x="247" y="149"/>
                  </a:lnTo>
                  <a:lnTo>
                    <a:pt x="299" y="109"/>
                  </a:lnTo>
                  <a:lnTo>
                    <a:pt x="354" y="76"/>
                  </a:lnTo>
                  <a:lnTo>
                    <a:pt x="413" y="48"/>
                  </a:lnTo>
                  <a:lnTo>
                    <a:pt x="473" y="27"/>
                  </a:lnTo>
                  <a:lnTo>
                    <a:pt x="536" y="11"/>
                  </a:lnTo>
                  <a:lnTo>
                    <a:pt x="601" y="2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 sz="1015">
                <a:solidFill>
                  <a:srgbClr val="68686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7147849" y="2876550"/>
            <a:ext cx="1679584" cy="3714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015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432000" y="2931483"/>
            <a:ext cx="1289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endParaRPr lang="en-GB" sz="1400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5" name="Freeform 469"/>
          <p:cNvSpPr>
            <a:spLocks noEditPoints="1"/>
          </p:cNvSpPr>
          <p:nvPr/>
        </p:nvSpPr>
        <p:spPr bwMode="auto">
          <a:xfrm>
            <a:off x="7234927" y="2969351"/>
            <a:ext cx="170762" cy="177494"/>
          </a:xfrm>
          <a:custGeom>
            <a:avLst/>
            <a:gdLst>
              <a:gd name="T0" fmla="*/ 660 w 3350"/>
              <a:gd name="T1" fmla="*/ 2513 h 3479"/>
              <a:gd name="T2" fmla="*/ 573 w 3350"/>
              <a:gd name="T3" fmla="*/ 2578 h 3479"/>
              <a:gd name="T4" fmla="*/ 526 w 3350"/>
              <a:gd name="T5" fmla="*/ 2678 h 3479"/>
              <a:gd name="T6" fmla="*/ 536 w 3350"/>
              <a:gd name="T7" fmla="*/ 2793 h 3479"/>
              <a:gd name="T8" fmla="*/ 597 w 3350"/>
              <a:gd name="T9" fmla="*/ 2884 h 3479"/>
              <a:gd name="T10" fmla="*/ 695 w 3350"/>
              <a:gd name="T11" fmla="*/ 2932 h 3479"/>
              <a:gd name="T12" fmla="*/ 806 w 3350"/>
              <a:gd name="T13" fmla="*/ 2921 h 3479"/>
              <a:gd name="T14" fmla="*/ 893 w 3350"/>
              <a:gd name="T15" fmla="*/ 2858 h 3479"/>
              <a:gd name="T16" fmla="*/ 939 w 3350"/>
              <a:gd name="T17" fmla="*/ 2756 h 3479"/>
              <a:gd name="T18" fmla="*/ 929 w 3350"/>
              <a:gd name="T19" fmla="*/ 2642 h 3479"/>
              <a:gd name="T20" fmla="*/ 868 w 3350"/>
              <a:gd name="T21" fmla="*/ 2551 h 3479"/>
              <a:gd name="T22" fmla="*/ 771 w 3350"/>
              <a:gd name="T23" fmla="*/ 2504 h 3479"/>
              <a:gd name="T24" fmla="*/ 2303 w 3350"/>
              <a:gd name="T25" fmla="*/ 0 h 3479"/>
              <a:gd name="T26" fmla="*/ 2485 w 3350"/>
              <a:gd name="T27" fmla="*/ 20 h 3479"/>
              <a:gd name="T28" fmla="*/ 2635 w 3350"/>
              <a:gd name="T29" fmla="*/ 64 h 3479"/>
              <a:gd name="T30" fmla="*/ 2678 w 3350"/>
              <a:gd name="T31" fmla="*/ 112 h 3479"/>
              <a:gd name="T32" fmla="*/ 2686 w 3350"/>
              <a:gd name="T33" fmla="*/ 178 h 3479"/>
              <a:gd name="T34" fmla="*/ 2657 w 3350"/>
              <a:gd name="T35" fmla="*/ 236 h 3479"/>
              <a:gd name="T36" fmla="*/ 2584 w 3350"/>
              <a:gd name="T37" fmla="*/ 1296 h 3479"/>
              <a:gd name="T38" fmla="*/ 3167 w 3350"/>
              <a:gd name="T39" fmla="*/ 715 h 3479"/>
              <a:gd name="T40" fmla="*/ 3231 w 3350"/>
              <a:gd name="T41" fmla="*/ 713 h 3479"/>
              <a:gd name="T42" fmla="*/ 3284 w 3350"/>
              <a:gd name="T43" fmla="*/ 748 h 3479"/>
              <a:gd name="T44" fmla="*/ 3321 w 3350"/>
              <a:gd name="T45" fmla="*/ 851 h 3479"/>
              <a:gd name="T46" fmla="*/ 3349 w 3350"/>
              <a:gd name="T47" fmla="*/ 1031 h 3479"/>
              <a:gd name="T48" fmla="*/ 3336 w 3350"/>
              <a:gd name="T49" fmla="*/ 1264 h 3479"/>
              <a:gd name="T50" fmla="*/ 3268 w 3350"/>
              <a:gd name="T51" fmla="*/ 1510 h 3479"/>
              <a:gd name="T52" fmla="*/ 3148 w 3350"/>
              <a:gd name="T53" fmla="*/ 1729 h 3479"/>
              <a:gd name="T54" fmla="*/ 2983 w 3350"/>
              <a:gd name="T55" fmla="*/ 1913 h 3479"/>
              <a:gd name="T56" fmla="*/ 2784 w 3350"/>
              <a:gd name="T57" fmla="*/ 2053 h 3479"/>
              <a:gd name="T58" fmla="*/ 2554 w 3350"/>
              <a:gd name="T59" fmla="*/ 2142 h 3479"/>
              <a:gd name="T60" fmla="*/ 2303 w 3350"/>
              <a:gd name="T61" fmla="*/ 2174 h 3479"/>
              <a:gd name="T62" fmla="*/ 2146 w 3350"/>
              <a:gd name="T63" fmla="*/ 2159 h 3479"/>
              <a:gd name="T64" fmla="*/ 1983 w 3350"/>
              <a:gd name="T65" fmla="*/ 2289 h 3479"/>
              <a:gd name="T66" fmla="*/ 1823 w 3350"/>
              <a:gd name="T67" fmla="*/ 2510 h 3479"/>
              <a:gd name="T68" fmla="*/ 1705 w 3350"/>
              <a:gd name="T69" fmla="*/ 2671 h 3479"/>
              <a:gd name="T70" fmla="*/ 1571 w 3350"/>
              <a:gd name="T71" fmla="*/ 2851 h 3479"/>
              <a:gd name="T72" fmla="*/ 1413 w 3350"/>
              <a:gd name="T73" fmla="*/ 3055 h 3479"/>
              <a:gd name="T74" fmla="*/ 1246 w 3350"/>
              <a:gd name="T75" fmla="*/ 3257 h 3479"/>
              <a:gd name="T76" fmla="*/ 1095 w 3350"/>
              <a:gd name="T77" fmla="*/ 3377 h 3479"/>
              <a:gd name="T78" fmla="*/ 920 w 3350"/>
              <a:gd name="T79" fmla="*/ 3453 h 3479"/>
              <a:gd name="T80" fmla="*/ 733 w 3350"/>
              <a:gd name="T81" fmla="*/ 3479 h 3479"/>
              <a:gd name="T82" fmla="*/ 527 w 3350"/>
              <a:gd name="T83" fmla="*/ 3448 h 3479"/>
              <a:gd name="T84" fmla="*/ 344 w 3350"/>
              <a:gd name="T85" fmla="*/ 3363 h 3479"/>
              <a:gd name="T86" fmla="*/ 192 w 3350"/>
              <a:gd name="T87" fmla="*/ 3230 h 3479"/>
              <a:gd name="T88" fmla="*/ 79 w 3350"/>
              <a:gd name="T89" fmla="*/ 3061 h 3479"/>
              <a:gd name="T90" fmla="*/ 13 w 3350"/>
              <a:gd name="T91" fmla="*/ 2861 h 3479"/>
              <a:gd name="T92" fmla="*/ 2 w 3350"/>
              <a:gd name="T93" fmla="*/ 2651 h 3479"/>
              <a:gd name="T94" fmla="*/ 43 w 3350"/>
              <a:gd name="T95" fmla="*/ 2461 h 3479"/>
              <a:gd name="T96" fmla="*/ 130 w 3350"/>
              <a:gd name="T97" fmla="*/ 2287 h 3479"/>
              <a:gd name="T98" fmla="*/ 259 w 3350"/>
              <a:gd name="T99" fmla="*/ 2137 h 3479"/>
              <a:gd name="T100" fmla="*/ 472 w 3350"/>
              <a:gd name="T101" fmla="*/ 1954 h 3479"/>
              <a:gd name="T102" fmla="*/ 658 w 3350"/>
              <a:gd name="T103" fmla="*/ 1802 h 3479"/>
              <a:gd name="T104" fmla="*/ 823 w 3350"/>
              <a:gd name="T105" fmla="*/ 1672 h 3479"/>
              <a:gd name="T106" fmla="*/ 999 w 3350"/>
              <a:gd name="T107" fmla="*/ 1534 h 3479"/>
              <a:gd name="T108" fmla="*/ 1211 w 3350"/>
              <a:gd name="T109" fmla="*/ 1366 h 3479"/>
              <a:gd name="T110" fmla="*/ 1262 w 3350"/>
              <a:gd name="T111" fmla="*/ 1194 h 3479"/>
              <a:gd name="T112" fmla="*/ 1260 w 3350"/>
              <a:gd name="T113" fmla="*/ 998 h 3479"/>
              <a:gd name="T114" fmla="*/ 1310 w 3350"/>
              <a:gd name="T115" fmla="*/ 744 h 3479"/>
              <a:gd name="T116" fmla="*/ 1413 w 3350"/>
              <a:gd name="T117" fmla="*/ 515 h 3479"/>
              <a:gd name="T118" fmla="*/ 1563 w 3350"/>
              <a:gd name="T119" fmla="*/ 318 h 3479"/>
              <a:gd name="T120" fmla="*/ 1752 w 3350"/>
              <a:gd name="T121" fmla="*/ 164 h 3479"/>
              <a:gd name="T122" fmla="*/ 1973 w 3350"/>
              <a:gd name="T123" fmla="*/ 56 h 3479"/>
              <a:gd name="T124" fmla="*/ 2217 w 3350"/>
              <a:gd name="T125" fmla="*/ 4 h 3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0" h="3479">
                <a:moveTo>
                  <a:pt x="733" y="2499"/>
                </a:moveTo>
                <a:lnTo>
                  <a:pt x="695" y="2504"/>
                </a:lnTo>
                <a:lnTo>
                  <a:pt x="660" y="2513"/>
                </a:lnTo>
                <a:lnTo>
                  <a:pt x="627" y="2529"/>
                </a:lnTo>
                <a:lnTo>
                  <a:pt x="597" y="2551"/>
                </a:lnTo>
                <a:lnTo>
                  <a:pt x="573" y="2578"/>
                </a:lnTo>
                <a:lnTo>
                  <a:pt x="552" y="2608"/>
                </a:lnTo>
                <a:lnTo>
                  <a:pt x="536" y="2642"/>
                </a:lnTo>
                <a:lnTo>
                  <a:pt x="526" y="2678"/>
                </a:lnTo>
                <a:lnTo>
                  <a:pt x="523" y="2717"/>
                </a:lnTo>
                <a:lnTo>
                  <a:pt x="526" y="2756"/>
                </a:lnTo>
                <a:lnTo>
                  <a:pt x="536" y="2793"/>
                </a:lnTo>
                <a:lnTo>
                  <a:pt x="552" y="2827"/>
                </a:lnTo>
                <a:lnTo>
                  <a:pt x="573" y="2858"/>
                </a:lnTo>
                <a:lnTo>
                  <a:pt x="597" y="2884"/>
                </a:lnTo>
                <a:lnTo>
                  <a:pt x="627" y="2905"/>
                </a:lnTo>
                <a:lnTo>
                  <a:pt x="660" y="2921"/>
                </a:lnTo>
                <a:lnTo>
                  <a:pt x="695" y="2932"/>
                </a:lnTo>
                <a:lnTo>
                  <a:pt x="733" y="2935"/>
                </a:lnTo>
                <a:lnTo>
                  <a:pt x="771" y="2932"/>
                </a:lnTo>
                <a:lnTo>
                  <a:pt x="806" y="2921"/>
                </a:lnTo>
                <a:lnTo>
                  <a:pt x="838" y="2905"/>
                </a:lnTo>
                <a:lnTo>
                  <a:pt x="868" y="2884"/>
                </a:lnTo>
                <a:lnTo>
                  <a:pt x="893" y="2858"/>
                </a:lnTo>
                <a:lnTo>
                  <a:pt x="914" y="2827"/>
                </a:lnTo>
                <a:lnTo>
                  <a:pt x="929" y="2793"/>
                </a:lnTo>
                <a:lnTo>
                  <a:pt x="939" y="2756"/>
                </a:lnTo>
                <a:lnTo>
                  <a:pt x="943" y="2717"/>
                </a:lnTo>
                <a:lnTo>
                  <a:pt x="939" y="2678"/>
                </a:lnTo>
                <a:lnTo>
                  <a:pt x="929" y="2642"/>
                </a:lnTo>
                <a:lnTo>
                  <a:pt x="914" y="2608"/>
                </a:lnTo>
                <a:lnTo>
                  <a:pt x="893" y="2578"/>
                </a:lnTo>
                <a:lnTo>
                  <a:pt x="868" y="2551"/>
                </a:lnTo>
                <a:lnTo>
                  <a:pt x="838" y="2529"/>
                </a:lnTo>
                <a:lnTo>
                  <a:pt x="806" y="2513"/>
                </a:lnTo>
                <a:lnTo>
                  <a:pt x="771" y="2504"/>
                </a:lnTo>
                <a:lnTo>
                  <a:pt x="733" y="2499"/>
                </a:lnTo>
                <a:close/>
                <a:moveTo>
                  <a:pt x="2303" y="0"/>
                </a:moveTo>
                <a:lnTo>
                  <a:pt x="2303" y="0"/>
                </a:lnTo>
                <a:lnTo>
                  <a:pt x="2363" y="2"/>
                </a:lnTo>
                <a:lnTo>
                  <a:pt x="2423" y="9"/>
                </a:lnTo>
                <a:lnTo>
                  <a:pt x="2485" y="20"/>
                </a:lnTo>
                <a:lnTo>
                  <a:pt x="2549" y="35"/>
                </a:lnTo>
                <a:lnTo>
                  <a:pt x="2615" y="54"/>
                </a:lnTo>
                <a:lnTo>
                  <a:pt x="2635" y="64"/>
                </a:lnTo>
                <a:lnTo>
                  <a:pt x="2653" y="76"/>
                </a:lnTo>
                <a:lnTo>
                  <a:pt x="2667" y="92"/>
                </a:lnTo>
                <a:lnTo>
                  <a:pt x="2678" y="112"/>
                </a:lnTo>
                <a:lnTo>
                  <a:pt x="2686" y="133"/>
                </a:lnTo>
                <a:lnTo>
                  <a:pt x="2688" y="156"/>
                </a:lnTo>
                <a:lnTo>
                  <a:pt x="2686" y="178"/>
                </a:lnTo>
                <a:lnTo>
                  <a:pt x="2680" y="198"/>
                </a:lnTo>
                <a:lnTo>
                  <a:pt x="2670" y="219"/>
                </a:lnTo>
                <a:lnTo>
                  <a:pt x="2657" y="236"/>
                </a:lnTo>
                <a:lnTo>
                  <a:pt x="2103" y="798"/>
                </a:lnTo>
                <a:lnTo>
                  <a:pt x="2183" y="1213"/>
                </a:lnTo>
                <a:lnTo>
                  <a:pt x="2584" y="1296"/>
                </a:lnTo>
                <a:lnTo>
                  <a:pt x="3131" y="740"/>
                </a:lnTo>
                <a:lnTo>
                  <a:pt x="3148" y="725"/>
                </a:lnTo>
                <a:lnTo>
                  <a:pt x="3167" y="715"/>
                </a:lnTo>
                <a:lnTo>
                  <a:pt x="3188" y="710"/>
                </a:lnTo>
                <a:lnTo>
                  <a:pt x="3209" y="709"/>
                </a:lnTo>
                <a:lnTo>
                  <a:pt x="3231" y="713"/>
                </a:lnTo>
                <a:lnTo>
                  <a:pt x="3251" y="721"/>
                </a:lnTo>
                <a:lnTo>
                  <a:pt x="3269" y="732"/>
                </a:lnTo>
                <a:lnTo>
                  <a:pt x="3284" y="748"/>
                </a:lnTo>
                <a:lnTo>
                  <a:pt x="3297" y="767"/>
                </a:lnTo>
                <a:lnTo>
                  <a:pt x="3305" y="787"/>
                </a:lnTo>
                <a:lnTo>
                  <a:pt x="3321" y="851"/>
                </a:lnTo>
                <a:lnTo>
                  <a:pt x="3334" y="913"/>
                </a:lnTo>
                <a:lnTo>
                  <a:pt x="3343" y="972"/>
                </a:lnTo>
                <a:lnTo>
                  <a:pt x="3349" y="1031"/>
                </a:lnTo>
                <a:lnTo>
                  <a:pt x="3350" y="1087"/>
                </a:lnTo>
                <a:lnTo>
                  <a:pt x="3346" y="1176"/>
                </a:lnTo>
                <a:lnTo>
                  <a:pt x="3336" y="1264"/>
                </a:lnTo>
                <a:lnTo>
                  <a:pt x="3320" y="1348"/>
                </a:lnTo>
                <a:lnTo>
                  <a:pt x="3297" y="1431"/>
                </a:lnTo>
                <a:lnTo>
                  <a:pt x="3268" y="1510"/>
                </a:lnTo>
                <a:lnTo>
                  <a:pt x="3233" y="1586"/>
                </a:lnTo>
                <a:lnTo>
                  <a:pt x="3193" y="1659"/>
                </a:lnTo>
                <a:lnTo>
                  <a:pt x="3148" y="1729"/>
                </a:lnTo>
                <a:lnTo>
                  <a:pt x="3098" y="1794"/>
                </a:lnTo>
                <a:lnTo>
                  <a:pt x="3043" y="1856"/>
                </a:lnTo>
                <a:lnTo>
                  <a:pt x="2983" y="1913"/>
                </a:lnTo>
                <a:lnTo>
                  <a:pt x="2921" y="1964"/>
                </a:lnTo>
                <a:lnTo>
                  <a:pt x="2854" y="2011"/>
                </a:lnTo>
                <a:lnTo>
                  <a:pt x="2784" y="2053"/>
                </a:lnTo>
                <a:lnTo>
                  <a:pt x="2710" y="2089"/>
                </a:lnTo>
                <a:lnTo>
                  <a:pt x="2634" y="2119"/>
                </a:lnTo>
                <a:lnTo>
                  <a:pt x="2554" y="2142"/>
                </a:lnTo>
                <a:lnTo>
                  <a:pt x="2473" y="2160"/>
                </a:lnTo>
                <a:lnTo>
                  <a:pt x="2389" y="2171"/>
                </a:lnTo>
                <a:lnTo>
                  <a:pt x="2303" y="2174"/>
                </a:lnTo>
                <a:lnTo>
                  <a:pt x="2252" y="2172"/>
                </a:lnTo>
                <a:lnTo>
                  <a:pt x="2200" y="2167"/>
                </a:lnTo>
                <a:lnTo>
                  <a:pt x="2146" y="2159"/>
                </a:lnTo>
                <a:lnTo>
                  <a:pt x="2092" y="2149"/>
                </a:lnTo>
                <a:lnTo>
                  <a:pt x="2036" y="2219"/>
                </a:lnTo>
                <a:lnTo>
                  <a:pt x="1983" y="2289"/>
                </a:lnTo>
                <a:lnTo>
                  <a:pt x="1930" y="2361"/>
                </a:lnTo>
                <a:lnTo>
                  <a:pt x="1878" y="2434"/>
                </a:lnTo>
                <a:lnTo>
                  <a:pt x="1823" y="2510"/>
                </a:lnTo>
                <a:lnTo>
                  <a:pt x="1784" y="2562"/>
                </a:lnTo>
                <a:lnTo>
                  <a:pt x="1745" y="2616"/>
                </a:lnTo>
                <a:lnTo>
                  <a:pt x="1705" y="2671"/>
                </a:lnTo>
                <a:lnTo>
                  <a:pt x="1663" y="2729"/>
                </a:lnTo>
                <a:lnTo>
                  <a:pt x="1618" y="2789"/>
                </a:lnTo>
                <a:lnTo>
                  <a:pt x="1571" y="2851"/>
                </a:lnTo>
                <a:lnTo>
                  <a:pt x="1521" y="2915"/>
                </a:lnTo>
                <a:lnTo>
                  <a:pt x="1469" y="2983"/>
                </a:lnTo>
                <a:lnTo>
                  <a:pt x="1413" y="3055"/>
                </a:lnTo>
                <a:lnTo>
                  <a:pt x="1353" y="3129"/>
                </a:lnTo>
                <a:lnTo>
                  <a:pt x="1290" y="3207"/>
                </a:lnTo>
                <a:lnTo>
                  <a:pt x="1246" y="3257"/>
                </a:lnTo>
                <a:lnTo>
                  <a:pt x="1199" y="3302"/>
                </a:lnTo>
                <a:lnTo>
                  <a:pt x="1148" y="3342"/>
                </a:lnTo>
                <a:lnTo>
                  <a:pt x="1095" y="3377"/>
                </a:lnTo>
                <a:lnTo>
                  <a:pt x="1039" y="3408"/>
                </a:lnTo>
                <a:lnTo>
                  <a:pt x="982" y="3433"/>
                </a:lnTo>
                <a:lnTo>
                  <a:pt x="920" y="3453"/>
                </a:lnTo>
                <a:lnTo>
                  <a:pt x="859" y="3466"/>
                </a:lnTo>
                <a:lnTo>
                  <a:pt x="796" y="3476"/>
                </a:lnTo>
                <a:lnTo>
                  <a:pt x="733" y="3479"/>
                </a:lnTo>
                <a:lnTo>
                  <a:pt x="663" y="3474"/>
                </a:lnTo>
                <a:lnTo>
                  <a:pt x="594" y="3465"/>
                </a:lnTo>
                <a:lnTo>
                  <a:pt x="527" y="3448"/>
                </a:lnTo>
                <a:lnTo>
                  <a:pt x="464" y="3425"/>
                </a:lnTo>
                <a:lnTo>
                  <a:pt x="402" y="3396"/>
                </a:lnTo>
                <a:lnTo>
                  <a:pt x="344" y="3363"/>
                </a:lnTo>
                <a:lnTo>
                  <a:pt x="290" y="3323"/>
                </a:lnTo>
                <a:lnTo>
                  <a:pt x="239" y="3279"/>
                </a:lnTo>
                <a:lnTo>
                  <a:pt x="192" y="3230"/>
                </a:lnTo>
                <a:lnTo>
                  <a:pt x="150" y="3177"/>
                </a:lnTo>
                <a:lnTo>
                  <a:pt x="112" y="3121"/>
                </a:lnTo>
                <a:lnTo>
                  <a:pt x="79" y="3061"/>
                </a:lnTo>
                <a:lnTo>
                  <a:pt x="51" y="2997"/>
                </a:lnTo>
                <a:lnTo>
                  <a:pt x="29" y="2930"/>
                </a:lnTo>
                <a:lnTo>
                  <a:pt x="13" y="2861"/>
                </a:lnTo>
                <a:lnTo>
                  <a:pt x="3" y="2791"/>
                </a:lnTo>
                <a:lnTo>
                  <a:pt x="0" y="2717"/>
                </a:lnTo>
                <a:lnTo>
                  <a:pt x="2" y="2651"/>
                </a:lnTo>
                <a:lnTo>
                  <a:pt x="11" y="2587"/>
                </a:lnTo>
                <a:lnTo>
                  <a:pt x="24" y="2523"/>
                </a:lnTo>
                <a:lnTo>
                  <a:pt x="43" y="2461"/>
                </a:lnTo>
                <a:lnTo>
                  <a:pt x="68" y="2401"/>
                </a:lnTo>
                <a:lnTo>
                  <a:pt x="97" y="2343"/>
                </a:lnTo>
                <a:lnTo>
                  <a:pt x="130" y="2287"/>
                </a:lnTo>
                <a:lnTo>
                  <a:pt x="169" y="2234"/>
                </a:lnTo>
                <a:lnTo>
                  <a:pt x="211" y="2183"/>
                </a:lnTo>
                <a:lnTo>
                  <a:pt x="259" y="2137"/>
                </a:lnTo>
                <a:lnTo>
                  <a:pt x="333" y="2072"/>
                </a:lnTo>
                <a:lnTo>
                  <a:pt x="404" y="2012"/>
                </a:lnTo>
                <a:lnTo>
                  <a:pt x="472" y="1954"/>
                </a:lnTo>
                <a:lnTo>
                  <a:pt x="536" y="1900"/>
                </a:lnTo>
                <a:lnTo>
                  <a:pt x="598" y="1849"/>
                </a:lnTo>
                <a:lnTo>
                  <a:pt x="658" y="1802"/>
                </a:lnTo>
                <a:lnTo>
                  <a:pt x="715" y="1756"/>
                </a:lnTo>
                <a:lnTo>
                  <a:pt x="771" y="1713"/>
                </a:lnTo>
                <a:lnTo>
                  <a:pt x="823" y="1672"/>
                </a:lnTo>
                <a:lnTo>
                  <a:pt x="875" y="1631"/>
                </a:lnTo>
                <a:lnTo>
                  <a:pt x="925" y="1592"/>
                </a:lnTo>
                <a:lnTo>
                  <a:pt x="999" y="1534"/>
                </a:lnTo>
                <a:lnTo>
                  <a:pt x="1071" y="1478"/>
                </a:lnTo>
                <a:lnTo>
                  <a:pt x="1141" y="1423"/>
                </a:lnTo>
                <a:lnTo>
                  <a:pt x="1211" y="1366"/>
                </a:lnTo>
                <a:lnTo>
                  <a:pt x="1281" y="1307"/>
                </a:lnTo>
                <a:lnTo>
                  <a:pt x="1270" y="1250"/>
                </a:lnTo>
                <a:lnTo>
                  <a:pt x="1262" y="1194"/>
                </a:lnTo>
                <a:lnTo>
                  <a:pt x="1258" y="1140"/>
                </a:lnTo>
                <a:lnTo>
                  <a:pt x="1257" y="1087"/>
                </a:lnTo>
                <a:lnTo>
                  <a:pt x="1260" y="998"/>
                </a:lnTo>
                <a:lnTo>
                  <a:pt x="1270" y="911"/>
                </a:lnTo>
                <a:lnTo>
                  <a:pt x="1287" y="827"/>
                </a:lnTo>
                <a:lnTo>
                  <a:pt x="1310" y="744"/>
                </a:lnTo>
                <a:lnTo>
                  <a:pt x="1339" y="664"/>
                </a:lnTo>
                <a:lnTo>
                  <a:pt x="1373" y="588"/>
                </a:lnTo>
                <a:lnTo>
                  <a:pt x="1413" y="515"/>
                </a:lnTo>
                <a:lnTo>
                  <a:pt x="1459" y="445"/>
                </a:lnTo>
                <a:lnTo>
                  <a:pt x="1509" y="381"/>
                </a:lnTo>
                <a:lnTo>
                  <a:pt x="1563" y="318"/>
                </a:lnTo>
                <a:lnTo>
                  <a:pt x="1622" y="262"/>
                </a:lnTo>
                <a:lnTo>
                  <a:pt x="1685" y="210"/>
                </a:lnTo>
                <a:lnTo>
                  <a:pt x="1752" y="164"/>
                </a:lnTo>
                <a:lnTo>
                  <a:pt x="1822" y="121"/>
                </a:lnTo>
                <a:lnTo>
                  <a:pt x="1896" y="85"/>
                </a:lnTo>
                <a:lnTo>
                  <a:pt x="1973" y="56"/>
                </a:lnTo>
                <a:lnTo>
                  <a:pt x="2052" y="32"/>
                </a:lnTo>
                <a:lnTo>
                  <a:pt x="2134" y="14"/>
                </a:lnTo>
                <a:lnTo>
                  <a:pt x="2217" y="4"/>
                </a:lnTo>
                <a:lnTo>
                  <a:pt x="23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45720" tIns="22860" rIns="45720" bIns="22860" numCol="1" anchor="t" anchorCtr="0" compatLnSpc="1"/>
          <a:lstStyle/>
          <a:p>
            <a:pPr defTabSz="685800"/>
            <a:endParaRPr lang="en-GB" sz="1015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865866" y="1013365"/>
            <a:ext cx="5426318" cy="3658040"/>
            <a:chOff x="6654314" y="-1985756"/>
            <a:chExt cx="10852636" cy="7316080"/>
          </a:xfrm>
        </p:grpSpPr>
        <p:sp>
          <p:nvSpPr>
            <p:cNvPr id="120" name="Rectangle 119"/>
            <p:cNvSpPr/>
            <p:nvPr/>
          </p:nvSpPr>
          <p:spPr>
            <a:xfrm>
              <a:off x="6654314" y="2932564"/>
              <a:ext cx="10852636" cy="2397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en-US" altLang="en-US" sz="12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This portfolio showcases my journey as a BCA student, highlighting my projects, skills, achievements, and academic path.</a:t>
              </a:r>
            </a:p>
            <a:p>
              <a:pPr algn="ctr" defTabSz="685800"/>
              <a:r>
                <a:rPr lang="en-US" altLang="en-US" sz="12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It reflects my passion for technology, continuous learning, and dedication to becoming a skilled developer.</a:t>
              </a:r>
            </a:p>
            <a:p>
              <a:pPr algn="ctr" defTabSz="685800"/>
              <a:endParaRPr lang="en-US" altLang="en-US" sz="1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algn="ctr" defTabSz="685800"/>
              <a:r>
                <a:rPr lang="en-US" altLang="en-US" sz="12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Thank You! ✨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757750" y="-1985756"/>
              <a:ext cx="2678684" cy="615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GB" sz="14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About portfolio</a:t>
              </a: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66703" y="939658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2"/>
          <p:cNvSpPr txBox="1"/>
          <p:nvPr/>
        </p:nvSpPr>
        <p:spPr>
          <a:xfrm>
            <a:off x="3492183" y="325598"/>
            <a:ext cx="21596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endParaRPr lang="en-US" sz="2000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4"/>
          <p:cNvSpPr txBox="1"/>
          <p:nvPr/>
        </p:nvSpPr>
        <p:spPr>
          <a:xfrm>
            <a:off x="2636875" y="644603"/>
            <a:ext cx="3870251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endParaRPr lang="en-US" altLang="zh-CN" sz="105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8353" y="-197323"/>
            <a:ext cx="9200706" cy="5538146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70185" y="270000"/>
            <a:ext cx="8604900" cy="460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en-US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I’m Thulasi, currently pursuing my </a:t>
            </a:r>
            <a:r>
              <a:rPr lang="en-IN" altLang="en-US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BCA</a:t>
            </a:r>
            <a:r>
              <a:rPr lang="en-US" altLang="en-US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. I’m a passionate and self-motivated learner with a strong interest in exploring new technologies and enhancing my skills. I believe in continuous growth and always strive to improve myself through dedication, hard work, and hands-on learning.</a:t>
            </a:r>
          </a:p>
          <a:p>
            <a:pPr algn="ctr" defTabSz="685800"/>
            <a:endParaRPr lang="en-US" altLang="en-US" sz="14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algn="ctr" defTabSz="685800"/>
            <a:r>
              <a:rPr lang="en-US" altLang="en-US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I enjoy working on creative projects, solving problems, and collaborating with others to bring innovative ideas to life. My goal is to build a successful career in [Field/Interest] where I can contribute my knowledge and make a positive impact.</a:t>
            </a:r>
          </a:p>
          <a:p>
            <a:pPr algn="ctr" defTabSz="685800"/>
            <a:endParaRPr lang="en-US" altLang="en-US" sz="14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algn="ctr" defTabSz="685800"/>
            <a:r>
              <a:rPr lang="en-US" altLang="en-US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Apart from academics, I love [hobbies or interests, e.g., listening to music, designing, coding, or reading], which help me stay inspired and creative. I believe that staying curious and open to learning is the key to personal and professional success.</a:t>
            </a:r>
          </a:p>
        </p:txBody>
      </p:sp>
      <p:sp>
        <p:nvSpPr>
          <p:cNvPr id="22" name="文本框 5"/>
          <p:cNvSpPr txBox="1">
            <a:spLocks noChangeArrowheads="1"/>
          </p:cNvSpPr>
          <p:nvPr/>
        </p:nvSpPr>
        <p:spPr bwMode="auto">
          <a:xfrm>
            <a:off x="3963988" y="689702"/>
            <a:ext cx="1216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IN" altLang="en-US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73350" y="1053465"/>
            <a:ext cx="4124960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48997" y="2380551"/>
            <a:ext cx="29871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85424" y="723314"/>
            <a:ext cx="17684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IN" altLang="zh-CN" sz="24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ABOUT ME</a:t>
            </a:r>
          </a:p>
        </p:txBody>
      </p:sp>
      <p:sp>
        <p:nvSpPr>
          <p:cNvPr id="31" name="矩形 30"/>
          <p:cNvSpPr/>
          <p:nvPr/>
        </p:nvSpPr>
        <p:spPr>
          <a:xfrm>
            <a:off x="1348997" y="3655888"/>
            <a:ext cx="29871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36901" y="3256586"/>
            <a:ext cx="9994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11006" y="2380550"/>
            <a:ext cx="29871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98910" y="1981248"/>
            <a:ext cx="9994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11006" y="3655888"/>
            <a:ext cx="29871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98910" y="3256586"/>
            <a:ext cx="9994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20"/>
          <p:cNvSpPr/>
          <p:nvPr/>
        </p:nvSpPr>
        <p:spPr>
          <a:xfrm>
            <a:off x="0" y="774236"/>
            <a:ext cx="5786750" cy="3595028"/>
          </a:xfrm>
          <a:prstGeom prst="homePlate">
            <a:avLst>
              <a:gd name="adj" fmla="val 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2716" y="1688714"/>
            <a:ext cx="2799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endParaRPr lang="en-IN" altLang="zh-CN" sz="3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4450" y="968245"/>
            <a:ext cx="309880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lang="en-US" sz="4400" spc="-15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26415" y="90360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85800"/>
            <a:r>
              <a:rPr lang="en-US" altLang="en-US" sz="24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My Portfolio at a Glance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53695" y="1421130"/>
            <a:ext cx="5080000" cy="5651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1200" b="1">
                <a:solidFill>
                  <a:schemeClr val="bg2"/>
                </a:solidFill>
              </a:rPr>
              <a:t>🌟</a:t>
            </a:r>
            <a:r>
              <a:rPr lang="en-US" altLang="en-US" sz="1200" b="1">
                <a:solidFill>
                  <a:schemeClr val="bg2"/>
                </a:solidFill>
              </a:rPr>
              <a:t> About Me – Introduction &amp; career goals</a:t>
            </a:r>
          </a:p>
          <a:p>
            <a:endParaRPr lang="en-US" altLang="en-US" sz="1200" b="1">
              <a:solidFill>
                <a:schemeClr val="bg2"/>
              </a:solidFill>
            </a:endParaRPr>
          </a:p>
          <a:p>
            <a:r>
              <a:rPr lang="zh-CN" altLang="en-US" sz="1200" b="1">
                <a:solidFill>
                  <a:schemeClr val="bg2"/>
                </a:solidFill>
              </a:rPr>
              <a:t>💻</a:t>
            </a:r>
            <a:r>
              <a:rPr lang="en-US" altLang="en-US" sz="1200" b="1">
                <a:solidFill>
                  <a:schemeClr val="bg2"/>
                </a:solidFill>
              </a:rPr>
              <a:t> Projects – Hands-on web &amp; app development</a:t>
            </a:r>
          </a:p>
          <a:p>
            <a:endParaRPr lang="en-US" altLang="en-US" sz="1200" b="1">
              <a:solidFill>
                <a:schemeClr val="bg2"/>
              </a:solidFill>
            </a:endParaRPr>
          </a:p>
          <a:p>
            <a:r>
              <a:rPr lang="zh-CN" altLang="en-US" sz="1200" b="1">
                <a:solidFill>
                  <a:schemeClr val="bg2"/>
                </a:solidFill>
              </a:rPr>
              <a:t>🛠</a:t>
            </a:r>
            <a:r>
              <a:rPr lang="" altLang="en-US" sz="1200" b="1">
                <a:solidFill>
                  <a:schemeClr val="bg2"/>
                </a:solidFill>
              </a:rPr>
              <a:t>️</a:t>
            </a:r>
            <a:r>
              <a:rPr lang="en-US" altLang="en-US" sz="1200" b="1">
                <a:solidFill>
                  <a:schemeClr val="bg2"/>
                </a:solidFill>
              </a:rPr>
              <a:t> Skills – Technical expertise &amp; tools</a:t>
            </a:r>
          </a:p>
          <a:p>
            <a:endParaRPr lang="en-US" altLang="en-US" sz="1200" b="1">
              <a:solidFill>
                <a:schemeClr val="bg2"/>
              </a:solidFill>
            </a:endParaRPr>
          </a:p>
          <a:p>
            <a:r>
              <a:rPr lang="zh-CN" altLang="en-US" sz="1200" b="1">
                <a:solidFill>
                  <a:schemeClr val="bg2"/>
                </a:solidFill>
              </a:rPr>
              <a:t>🏆</a:t>
            </a:r>
            <a:r>
              <a:rPr lang="en-US" altLang="en-US" sz="1200" b="1">
                <a:solidFill>
                  <a:schemeClr val="bg2"/>
                </a:solidFill>
              </a:rPr>
              <a:t> Achievements – Competitions &amp; mini projects</a:t>
            </a:r>
          </a:p>
          <a:p>
            <a:endParaRPr lang="en-US" altLang="en-US" sz="1200" b="1">
              <a:solidFill>
                <a:schemeClr val="bg2"/>
              </a:solidFill>
            </a:endParaRPr>
          </a:p>
          <a:p>
            <a:r>
              <a:rPr lang="zh-CN" altLang="en-US" sz="1200" b="1">
                <a:solidFill>
                  <a:schemeClr val="bg2"/>
                </a:solidFill>
              </a:rPr>
              <a:t>🎓</a:t>
            </a:r>
            <a:r>
              <a:rPr lang="en-US" altLang="en-US" sz="1200" b="1">
                <a:solidFill>
                  <a:schemeClr val="bg2"/>
                </a:solidFill>
              </a:rPr>
              <a:t> Education – Academic background</a:t>
            </a:r>
          </a:p>
          <a:p>
            <a:endParaRPr lang="en-US" altLang="en-US" sz="1200" b="1">
              <a:solidFill>
                <a:schemeClr val="bg2"/>
              </a:solidFill>
            </a:endParaRPr>
          </a:p>
          <a:p>
            <a:r>
              <a:rPr lang="zh-CN" altLang="en-US" sz="1200" b="1">
                <a:solidFill>
                  <a:schemeClr val="bg2"/>
                </a:solidFill>
              </a:rPr>
              <a:t>🎶</a:t>
            </a:r>
            <a:r>
              <a:rPr lang="en-US" altLang="en-US" sz="1200" b="1">
                <a:solidFill>
                  <a:schemeClr val="bg2"/>
                </a:solidFill>
              </a:rPr>
              <a:t> Hobbies &amp; Interests – Personal passions</a:t>
            </a:r>
          </a:p>
          <a:p>
            <a:endParaRPr lang="en-US" altLang="en-US" sz="1200" b="1">
              <a:solidFill>
                <a:schemeClr val="bg2"/>
              </a:solidFill>
            </a:endParaRPr>
          </a:p>
          <a:p>
            <a:r>
              <a:rPr lang="zh-CN" altLang="en-US" sz="1200" b="1">
                <a:solidFill>
                  <a:schemeClr val="bg2"/>
                </a:solidFill>
              </a:rPr>
              <a:t>📬</a:t>
            </a:r>
            <a:r>
              <a:rPr lang="en-US" altLang="en-US" sz="1200" b="1">
                <a:solidFill>
                  <a:schemeClr val="bg2"/>
                </a:solidFill>
              </a:rPr>
              <a:t> Contact – Ways to connect with 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20"/>
          <p:cNvSpPr/>
          <p:nvPr/>
        </p:nvSpPr>
        <p:spPr>
          <a:xfrm>
            <a:off x="0" y="774236"/>
            <a:ext cx="5786750" cy="3595028"/>
          </a:xfrm>
          <a:prstGeom prst="homePlate">
            <a:avLst>
              <a:gd name="adj" fmla="val 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26415" y="90360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85800"/>
            <a:r>
              <a:rPr lang="en-US" altLang="en-US" sz="24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Project 1 – To-Do App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53695" y="1421130"/>
            <a:ext cx="5080000" cy="5651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en-US" sz="1800" b="1">
                <a:solidFill>
                  <a:schemeClr val="bg2"/>
                </a:solidFill>
              </a:rPr>
              <a:t>A simple task manager created using HTML, CSS, and JavaScript.</a:t>
            </a:r>
          </a:p>
          <a:p>
            <a:r>
              <a:rPr lang="en-US" altLang="en-US" sz="1800" b="1">
                <a:solidFill>
                  <a:schemeClr val="bg2"/>
                </a:solidFill>
              </a:rPr>
              <a:t>Features include adding, editing, and deleting tasks in an interactive way.</a:t>
            </a:r>
          </a:p>
          <a:p>
            <a:r>
              <a:rPr lang="en-US" altLang="en-US" sz="1800" b="1">
                <a:solidFill>
                  <a:schemeClr val="bg2"/>
                </a:solidFill>
              </a:rPr>
              <a:t>Key Learning: DOM manipulation and organizing code in small functions.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20"/>
          <p:cNvSpPr/>
          <p:nvPr/>
        </p:nvSpPr>
        <p:spPr>
          <a:xfrm>
            <a:off x="0" y="774236"/>
            <a:ext cx="5786750" cy="3595028"/>
          </a:xfrm>
          <a:prstGeom prst="homePlate">
            <a:avLst>
              <a:gd name="adj" fmla="val 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26415" y="90360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85800"/>
            <a:r>
              <a:rPr lang="en-US" altLang="en-US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Project 2 – Student Result Portal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53695" y="1421130"/>
            <a:ext cx="5080000" cy="5651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en-US" sz="1800" b="1">
                <a:solidFill>
                  <a:schemeClr val="bg2"/>
                </a:solidFill>
              </a:rPr>
              <a:t>Designed a web application for students to check results using PHP and MySQL.</a:t>
            </a:r>
          </a:p>
          <a:p>
            <a:r>
              <a:rPr lang="en-US" altLang="en-US" sz="1800" b="1">
                <a:solidFill>
                  <a:schemeClr val="bg2"/>
                </a:solidFill>
              </a:rPr>
              <a:t>Technologies Used: HTML, CSS, PHP, MySQL</a:t>
            </a:r>
          </a:p>
          <a:p>
            <a:r>
              <a:rPr lang="en-US" altLang="en-US" sz="1800" b="1">
                <a:solidFill>
                  <a:schemeClr val="bg2"/>
                </a:solidFill>
              </a:rPr>
              <a:t>Future Plans: Adding admin panel, secure login, and graphical result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10" r="10510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954" r="13954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3048000" y="1353475"/>
            <a:ext cx="3048000" cy="2170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 rot="2636195">
            <a:off x="5898001" y="2278040"/>
            <a:ext cx="360000" cy="360000"/>
          </a:xfrm>
          <a:prstGeom prst="roundRect">
            <a:avLst>
              <a:gd name="adj" fmla="val 260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33312" y="3871719"/>
            <a:ext cx="3561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endParaRPr lang="en-GB" sz="14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" name="Rounded Rectangle 24"/>
          <p:cNvSpPr/>
          <p:nvPr/>
        </p:nvSpPr>
        <p:spPr>
          <a:xfrm rot="2636195">
            <a:off x="2890144" y="2278040"/>
            <a:ext cx="360000" cy="360000"/>
          </a:xfrm>
          <a:prstGeom prst="roundRect">
            <a:avLst>
              <a:gd name="adj" fmla="val 260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96972" y="4185652"/>
            <a:ext cx="6950075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endParaRPr lang="en-GB" sz="1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366703" y="939658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2"/>
          <p:cNvSpPr txBox="1"/>
          <p:nvPr/>
        </p:nvSpPr>
        <p:spPr>
          <a:xfrm>
            <a:off x="3492183" y="325598"/>
            <a:ext cx="21596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endParaRPr lang="en-US" sz="2000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14"/>
          <p:cNvSpPr txBox="1"/>
          <p:nvPr/>
        </p:nvSpPr>
        <p:spPr>
          <a:xfrm>
            <a:off x="2636875" y="523318"/>
            <a:ext cx="3870251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SKILLS</a:t>
            </a:r>
          </a:p>
        </p:txBody>
      </p:sp>
      <p:sp>
        <p:nvSpPr>
          <p:cNvPr id="37" name="矩形 36"/>
          <p:cNvSpPr/>
          <p:nvPr/>
        </p:nvSpPr>
        <p:spPr>
          <a:xfrm>
            <a:off x="4087707" y="0"/>
            <a:ext cx="968586" cy="209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2" name="Rectangle 38"/>
          <p:cNvSpPr/>
          <p:nvPr/>
        </p:nvSpPr>
        <p:spPr>
          <a:xfrm>
            <a:off x="3121343" y="1553521"/>
            <a:ext cx="2784475" cy="1599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HTML5, CSS3, JavaScript</a:t>
            </a:r>
          </a:p>
          <a:p>
            <a:pPr algn="ctr" defTabSz="685800"/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algn="ctr" defTabSz="685800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Basics of C, C++, Java, Python</a:t>
            </a:r>
          </a:p>
          <a:p>
            <a:pPr algn="ctr" defTabSz="685800"/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algn="ctr" defTabSz="685800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PHP &amp; MySQL basics</a:t>
            </a:r>
          </a:p>
          <a:p>
            <a:pPr algn="ctr" defTabSz="685800"/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algn="ctr" defTabSz="685800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Git &amp; GitHub</a:t>
            </a:r>
            <a:endParaRPr lang="en-GB" sz="1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3" name="Rectangle 42"/>
          <p:cNvSpPr/>
          <p:nvPr/>
        </p:nvSpPr>
        <p:spPr>
          <a:xfrm>
            <a:off x="3487480" y="2354422"/>
            <a:ext cx="2169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endParaRPr lang="en-GB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954" r="13954"/>
          <a:stretch>
            <a:fillRect/>
          </a:stretch>
        </p:blipFill>
        <p:spPr>
          <a:xfrm>
            <a:off x="6096000" y="1655445"/>
            <a:ext cx="3048000" cy="1565910"/>
          </a:xfrm>
          <a:custGeom>
            <a:avLst/>
            <a:gdLst>
              <a:gd name="connsiteX0" fmla="*/ 0 w 4064000"/>
              <a:gd name="connsiteY0" fmla="*/ 0 h 2894367"/>
              <a:gd name="connsiteX1" fmla="*/ 4064000 w 4064000"/>
              <a:gd name="connsiteY1" fmla="*/ 0 h 2894367"/>
              <a:gd name="connsiteX2" fmla="*/ 4064000 w 4064000"/>
              <a:gd name="connsiteY2" fmla="*/ 2894367 h 2894367"/>
              <a:gd name="connsiteX3" fmla="*/ 0 w 4064000"/>
              <a:gd name="connsiteY3" fmla="*/ 2894367 h 289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894367">
                <a:moveTo>
                  <a:pt x="0" y="0"/>
                </a:moveTo>
                <a:lnTo>
                  <a:pt x="4064000" y="0"/>
                </a:lnTo>
                <a:lnTo>
                  <a:pt x="4064000" y="2894367"/>
                </a:lnTo>
                <a:lnTo>
                  <a:pt x="0" y="2894367"/>
                </a:lnTo>
                <a:close/>
              </a:path>
            </a:pathLst>
          </a:custGeom>
        </p:spPr>
      </p:pic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10" r="10510"/>
          <a:stretch>
            <a:fillRect/>
          </a:stretch>
        </p:blipFill>
        <p:spPr>
          <a:xfrm>
            <a:off x="0" y="1581150"/>
            <a:ext cx="3048000" cy="1713865"/>
          </a:xfrm>
          <a:custGeom>
            <a:avLst/>
            <a:gdLst>
              <a:gd name="connsiteX0" fmla="*/ 0 w 4064000"/>
              <a:gd name="connsiteY0" fmla="*/ 0 h 2894367"/>
              <a:gd name="connsiteX1" fmla="*/ 4064000 w 4064000"/>
              <a:gd name="connsiteY1" fmla="*/ 0 h 2894367"/>
              <a:gd name="connsiteX2" fmla="*/ 4064000 w 4064000"/>
              <a:gd name="connsiteY2" fmla="*/ 2894367 h 2894367"/>
              <a:gd name="connsiteX3" fmla="*/ 0 w 4064000"/>
              <a:gd name="connsiteY3" fmla="*/ 2894367 h 289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894367">
                <a:moveTo>
                  <a:pt x="0" y="0"/>
                </a:moveTo>
                <a:lnTo>
                  <a:pt x="4064000" y="0"/>
                </a:lnTo>
                <a:lnTo>
                  <a:pt x="4064000" y="2894367"/>
                </a:lnTo>
                <a:lnTo>
                  <a:pt x="0" y="2894367"/>
                </a:lnTo>
                <a:close/>
              </a:path>
            </a:pathLst>
          </a:custGeom>
        </p:spPr>
      </p:pic>
      <p:sp>
        <p:nvSpPr>
          <p:cNvPr id="4" name="Rectangle 1"/>
          <p:cNvSpPr/>
          <p:nvPr/>
        </p:nvSpPr>
        <p:spPr>
          <a:xfrm>
            <a:off x="3048000" y="1373160"/>
            <a:ext cx="3048000" cy="2170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" name="Rounded Rectangle 24"/>
          <p:cNvSpPr/>
          <p:nvPr/>
        </p:nvSpPr>
        <p:spPr>
          <a:xfrm rot="2636195">
            <a:off x="2890144" y="2278040"/>
            <a:ext cx="360000" cy="360000"/>
          </a:xfrm>
          <a:prstGeom prst="roundRect">
            <a:avLst>
              <a:gd name="adj" fmla="val 260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 rot="2636195">
            <a:off x="5898001" y="2278040"/>
            <a:ext cx="360000" cy="360000"/>
          </a:xfrm>
          <a:prstGeom prst="roundRect">
            <a:avLst>
              <a:gd name="adj" fmla="val 260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032000" y="612458"/>
            <a:ext cx="50800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3200"/>
              <a:t>Achievements</a:t>
            </a:r>
          </a:p>
        </p:txBody>
      </p:sp>
      <p:sp>
        <p:nvSpPr>
          <p:cNvPr id="52" name="Rectangle 38"/>
          <p:cNvSpPr/>
          <p:nvPr/>
        </p:nvSpPr>
        <p:spPr>
          <a:xfrm>
            <a:off x="4358641" y="1553521"/>
            <a:ext cx="309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endParaRPr lang="en-GB" sz="1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Rectangle 38"/>
          <p:cNvSpPr/>
          <p:nvPr/>
        </p:nvSpPr>
        <p:spPr>
          <a:xfrm>
            <a:off x="3143885" y="1553210"/>
            <a:ext cx="2863215" cy="278447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 defTabSz="685800"/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Participated in inter-college coding </a:t>
            </a:r>
          </a:p>
          <a:p>
            <a:pPr algn="ctr" defTabSz="685800"/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competitions</a:t>
            </a:r>
          </a:p>
          <a:p>
            <a:pPr algn="ctr" defTabSz="685800"/>
            <a:endParaRPr lang="en-US" altLang="en-US" sz="1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algn="ctr" defTabSz="685800"/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Created mini projects like portfolio websites </a:t>
            </a:r>
          </a:p>
          <a:p>
            <a:pPr algn="ctr" defTabSz="685800"/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and small web apps</a:t>
            </a:r>
          </a:p>
          <a:p>
            <a:pPr algn="ctr" defTabSz="685800"/>
            <a:endParaRPr lang="en-US" altLang="en-US" sz="1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algn="ctr" defTabSz="685800"/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Consistently learning new programming concepts</a:t>
            </a:r>
          </a:p>
          <a:p>
            <a:pPr algn="ctr" defTabSz="685800"/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 through practic</a:t>
            </a: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20"/>
          <p:cNvSpPr/>
          <p:nvPr/>
        </p:nvSpPr>
        <p:spPr>
          <a:xfrm>
            <a:off x="0" y="774236"/>
            <a:ext cx="5786750" cy="3595028"/>
          </a:xfrm>
          <a:prstGeom prst="homePlate">
            <a:avLst>
              <a:gd name="adj" fmla="val 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26415" y="90360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85800"/>
            <a:r>
              <a:rPr lang="en-IN" altLang="en-US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EDUCATION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53695" y="1421130"/>
            <a:ext cx="5080000" cy="5651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en-US" sz="1800" b="1">
                <a:solidFill>
                  <a:schemeClr val="bg2"/>
                </a:solidFill>
              </a:rPr>
              <a:t>SSLC (2021) – Government Girls Higher Secondary School – 71.4%</a:t>
            </a:r>
          </a:p>
          <a:p>
            <a:r>
              <a:rPr lang="en-US" altLang="en-US" sz="1800" b="1">
                <a:solidFill>
                  <a:schemeClr val="bg2"/>
                </a:solidFill>
              </a:rPr>
              <a:t>HSC (2023) – Government Girls Higher Secondary School – 70.16%</a:t>
            </a:r>
          </a:p>
          <a:p>
            <a:r>
              <a:rPr lang="en-US" altLang="en-US" sz="1800" b="1">
                <a:solidFill>
                  <a:schemeClr val="bg2"/>
                </a:solidFill>
              </a:rPr>
              <a:t>BCA (2025–Present) – SRM Arts and Science College – Currently pursuing (2nd year)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954" r="13954"/>
          <a:stretch>
            <a:fillRect/>
          </a:stretch>
        </p:blipFill>
        <p:spPr>
          <a:xfrm>
            <a:off x="6096000" y="1655445"/>
            <a:ext cx="3048000" cy="1565910"/>
          </a:xfrm>
          <a:custGeom>
            <a:avLst>
              <a:gd name="connsiteX0" fmla="*/ 0 w 4064000"/>
              <a:gd name="connsiteY0" fmla="*/ 0 h 2894367"/>
              <a:gd name="connsiteX1" fmla="*/ 4064000 w 4064000"/>
              <a:gd name="connsiteY1" fmla="*/ 0 h 2894367"/>
              <a:gd name="connsiteX2" fmla="*/ 4064000 w 4064000"/>
              <a:gd name="connsiteY2" fmla="*/ 2894367 h 2894367"/>
              <a:gd name="connsiteX3" fmla="*/ 0 w 4064000"/>
              <a:gd name="connsiteY3" fmla="*/ 2894367 h 2894367"/>
            </a:avLst>
            <a:gdLst>
              <a:gd name="connsiteX0-1" fmla="*/ 0 w 4064000"/>
              <a:gd name="connsiteY0-2" fmla="*/ 0 h 2894367"/>
              <a:gd name="connsiteX1-3" fmla="*/ 4064000 w 4064000"/>
              <a:gd name="connsiteY1-4" fmla="*/ 0 h 2894367"/>
              <a:gd name="connsiteX2-5" fmla="*/ 4064000 w 4064000"/>
              <a:gd name="connsiteY2-6" fmla="*/ 2894367 h 2894367"/>
              <a:gd name="connsiteX3-7" fmla="*/ 0 w 4064000"/>
              <a:gd name="connsiteY3-8" fmla="*/ 2894367 h 289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64000" h="2894367">
                <a:moveTo>
                  <a:pt x="0" y="0"/>
                </a:moveTo>
                <a:lnTo>
                  <a:pt x="4064000" y="0"/>
                </a:lnTo>
                <a:lnTo>
                  <a:pt x="4064000" y="2894367"/>
                </a:lnTo>
                <a:lnTo>
                  <a:pt x="0" y="2894367"/>
                </a:lnTo>
                <a:close/>
              </a:path>
              <a:path w="4064000" h="2894367">
                <a:moveTo>
                  <a:pt x="0" y="0"/>
                </a:moveTo>
                <a:lnTo>
                  <a:pt x="4064000" y="0"/>
                </a:lnTo>
                <a:lnTo>
                  <a:pt x="4064000" y="2894367"/>
                </a:lnTo>
                <a:lnTo>
                  <a:pt x="0" y="2894367"/>
                </a:lnTo>
                <a:close/>
              </a:path>
            </a:pathLst>
          </a:custGeom>
        </p:spPr>
      </p:pic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10" r="10510"/>
          <a:stretch>
            <a:fillRect/>
          </a:stretch>
        </p:blipFill>
        <p:spPr>
          <a:xfrm>
            <a:off x="0" y="1581150"/>
            <a:ext cx="3048000" cy="1713865"/>
          </a:xfrm>
          <a:custGeom>
            <a:avLst>
              <a:gd name="connsiteX0" fmla="*/ 0 w 4064000"/>
              <a:gd name="connsiteY0" fmla="*/ 0 h 2894367"/>
              <a:gd name="connsiteX1" fmla="*/ 4064000 w 4064000"/>
              <a:gd name="connsiteY1" fmla="*/ 0 h 2894367"/>
              <a:gd name="connsiteX2" fmla="*/ 4064000 w 4064000"/>
              <a:gd name="connsiteY2" fmla="*/ 2894367 h 2894367"/>
              <a:gd name="connsiteX3" fmla="*/ 0 w 4064000"/>
              <a:gd name="connsiteY3" fmla="*/ 2894367 h 2894367"/>
            </a:avLst>
            <a:gdLst>
              <a:gd name="connsiteX0-1" fmla="*/ 0 w 4064000"/>
              <a:gd name="connsiteY0-2" fmla="*/ 0 h 2894367"/>
              <a:gd name="connsiteX1-3" fmla="*/ 4064000 w 4064000"/>
              <a:gd name="connsiteY1-4" fmla="*/ 0 h 2894367"/>
              <a:gd name="connsiteX2-5" fmla="*/ 4064000 w 4064000"/>
              <a:gd name="connsiteY2-6" fmla="*/ 2894367 h 2894367"/>
              <a:gd name="connsiteX3-7" fmla="*/ 0 w 4064000"/>
              <a:gd name="connsiteY3-8" fmla="*/ 2894367 h 289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64000" h="2894367">
                <a:moveTo>
                  <a:pt x="0" y="0"/>
                </a:moveTo>
                <a:lnTo>
                  <a:pt x="4064000" y="0"/>
                </a:lnTo>
                <a:lnTo>
                  <a:pt x="4064000" y="2894367"/>
                </a:lnTo>
                <a:lnTo>
                  <a:pt x="0" y="2894367"/>
                </a:lnTo>
                <a:close/>
              </a:path>
              <a:path w="4064000" h="2894367">
                <a:moveTo>
                  <a:pt x="0" y="0"/>
                </a:moveTo>
                <a:lnTo>
                  <a:pt x="4064000" y="0"/>
                </a:lnTo>
                <a:lnTo>
                  <a:pt x="4064000" y="2894367"/>
                </a:lnTo>
                <a:lnTo>
                  <a:pt x="0" y="2894367"/>
                </a:lnTo>
                <a:close/>
              </a:path>
            </a:pathLst>
          </a:custGeom>
        </p:spPr>
      </p:pic>
      <p:sp>
        <p:nvSpPr>
          <p:cNvPr id="4" name="Rectangle 1"/>
          <p:cNvSpPr/>
          <p:nvPr/>
        </p:nvSpPr>
        <p:spPr>
          <a:xfrm>
            <a:off x="3048000" y="1353475"/>
            <a:ext cx="3048000" cy="2170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" name="Rounded Rectangle 24"/>
          <p:cNvSpPr/>
          <p:nvPr/>
        </p:nvSpPr>
        <p:spPr>
          <a:xfrm rot="2636195">
            <a:off x="2890144" y="2278040"/>
            <a:ext cx="360000" cy="360000"/>
          </a:xfrm>
          <a:prstGeom prst="roundRect">
            <a:avLst>
              <a:gd name="adj" fmla="val 260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 rot="2636195">
            <a:off x="5859404" y="2278040"/>
            <a:ext cx="360000" cy="360000"/>
          </a:xfrm>
          <a:prstGeom prst="roundRect">
            <a:avLst>
              <a:gd name="adj" fmla="val 260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032000" y="612458"/>
            <a:ext cx="50800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3200"/>
              <a:t>Hobbies &amp; Interests</a:t>
            </a:r>
          </a:p>
        </p:txBody>
      </p:sp>
      <p:sp>
        <p:nvSpPr>
          <p:cNvPr id="52" name="Rectangle 38"/>
          <p:cNvSpPr/>
          <p:nvPr/>
        </p:nvSpPr>
        <p:spPr>
          <a:xfrm>
            <a:off x="3048635" y="1553210"/>
            <a:ext cx="2928620" cy="16675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285750" indent="-285750" algn="dist" defTabSz="685800"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Exploring web technologies </a:t>
            </a:r>
          </a:p>
          <a:p>
            <a:pPr indent="0" algn="dist" defTabSz="685800">
              <a:buFont typeface="Arial" panose="020B0604020202020204" pitchFamily="34" charset="0"/>
              <a:buNone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and design</a:t>
            </a:r>
          </a:p>
          <a:p>
            <a:pPr marL="285750" indent="-285750" algn="dist" defTabSz="685800">
              <a:buFont typeface="Arial" panose="020B0604020202020204" pitchFamily="34" charset="0"/>
              <a:buChar char="•"/>
            </a:pP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285750" indent="-285750" algn="dist" defTabSz="685800"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Listening to music</a:t>
            </a:r>
          </a:p>
          <a:p>
            <a:pPr marL="285750" indent="-285750" algn="dist" defTabSz="685800">
              <a:buFont typeface="Arial" panose="020B0604020202020204" pitchFamily="34" charset="0"/>
              <a:buChar char="•"/>
            </a:pP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285750" indent="-285750" algn="dist" defTabSz="685800"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Spending quality time with</a:t>
            </a:r>
          </a:p>
          <a:p>
            <a:pPr indent="0" algn="dist" defTabSz="685800">
              <a:buFont typeface="Arial" panose="020B0604020202020204" pitchFamily="34" charset="0"/>
              <a:buNone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 friends and family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自定义 575">
      <a:dk1>
        <a:srgbClr val="A5A5A5"/>
      </a:dk1>
      <a:lt1>
        <a:srgbClr val="FFFFFF"/>
      </a:lt1>
      <a:dk2>
        <a:srgbClr val="000000"/>
      </a:dk2>
      <a:lt2>
        <a:srgbClr val="FFFFFF"/>
      </a:lt2>
      <a:accent1>
        <a:srgbClr val="006BCD"/>
      </a:accent1>
      <a:accent2>
        <a:srgbClr val="000000"/>
      </a:accent2>
      <a:accent3>
        <a:srgbClr val="006BCD"/>
      </a:accent3>
      <a:accent4>
        <a:srgbClr val="6D6D6D"/>
      </a:accent4>
      <a:accent5>
        <a:srgbClr val="006BCD"/>
      </a:accent5>
      <a:accent6>
        <a:srgbClr val="B3B3B3"/>
      </a:accent6>
      <a:hlink>
        <a:srgbClr val="E7E7E7"/>
      </a:hlink>
      <a:folHlink>
        <a:srgbClr val="D87867"/>
      </a:folHlink>
    </a:clrScheme>
    <a:fontScheme name="标准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555</Words>
  <Application>Microsoft Office PowerPoint</Application>
  <PresentationFormat>On-screen Show (16:9)</PresentationFormat>
  <Paragraphs>89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3_Office 主题​​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Student</cp:lastModifiedBy>
  <cp:revision>95</cp:revision>
  <dcterms:created xsi:type="dcterms:W3CDTF">2017-05-02T06:39:00Z</dcterms:created>
  <dcterms:modified xsi:type="dcterms:W3CDTF">2025-09-03T07:21:56Z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1033-12.2.0.22530</vt:lpwstr>
  </property>
  <property fmtid="{D5CDD505-2E9C-101B-9397-08002B2CF9AE}" pid="3" name="ICV">
    <vt:lpwstr>5F72E280C55740F98560FA48A8FC7CDE_13</vt:lpwstr>
  </property>
</Properties>
</file>