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2947405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6769072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006971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87686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6583028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664076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932340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081778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58886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024209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8881391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93011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44757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2521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714486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8906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77653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50725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564072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86998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09603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053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23006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99462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71154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93600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43329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6"/>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067136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Thulasi Rajan. V</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1FEB1E95BC9DFB9B4A2460908177E2A0</a:t>
            </a:r>
            <a:r>
              <a:rPr lang="en-US" altLang="zh-CN" sz="2400" b="0" i="0" u="none" strike="noStrike" kern="0" cap="none" spc="0" baseline="0">
                <a:solidFill>
                  <a:srgbClr val="000000"/>
                </a:solidFill>
                <a:latin typeface="Calibri" pitchFamily="0" charset="0"/>
                <a:ea typeface="Calibri" pitchFamily="0" charset="0"/>
                <a:cs typeface="Calibri" pitchFamily="0" charset="0"/>
              </a:rPr>
              <a:t> (31220</a:t>
            </a:r>
            <a:r>
              <a:rPr lang="en-US" altLang="zh-CN" sz="2400" b="0" i="0" u="none" strike="noStrike" kern="0" cap="none" spc="0" baseline="0">
                <a:solidFill>
                  <a:srgbClr val="000000"/>
                </a:solidFill>
                <a:latin typeface="Calibri" pitchFamily="0" charset="0"/>
                <a:ea typeface="Calibri" pitchFamily="0" charset="0"/>
                <a:cs typeface="Calibri" pitchFamily="0" charset="0"/>
              </a:rPr>
              <a:t>7653)</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739948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90990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6581129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8458328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114647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035855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916648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810049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6559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547978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775464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27805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251817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2024-09-30T03:18:59Z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