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75"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58"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3/30/2018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3/30/2018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3/30/2018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dirty="0" smtClean="0">
                <a:solidFill>
                  <a:srgbClr val="002060"/>
                </a:solidFill>
              </a:rPr>
              <a:t>Jenkins</a:t>
            </a:r>
            <a:endParaRPr lang="en-US" dirty="0">
              <a:solidFill>
                <a:srgbClr val="002060"/>
              </a:solidFill>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 for Continuous Integration</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876079" y="731142"/>
            <a:ext cx="8142857" cy="4504762"/>
          </a:xfrm>
          <a:prstGeom prst="rect">
            <a:avLst/>
          </a:prstGeom>
        </p:spPr>
      </p:pic>
    </p:spTree>
    <p:extLst>
      <p:ext uri="{BB962C8B-B14F-4D97-AF65-F5344CB8AC3E}">
        <p14:creationId xmlns:p14="http://schemas.microsoft.com/office/powerpoint/2010/main" val="50763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202" y="980362"/>
            <a:ext cx="10058400" cy="4050792"/>
          </a:xfrm>
        </p:spPr>
        <p:txBody>
          <a:bodyPr/>
          <a:lstStyle/>
          <a:p>
            <a:pPr marL="0" indent="0">
              <a:buNone/>
            </a:pPr>
            <a:r>
              <a:rPr lang="en-US" dirty="0" smtClean="0"/>
              <a:t> </a:t>
            </a:r>
            <a:endParaRPr lang="en-US" dirty="0"/>
          </a:p>
        </p:txBody>
      </p:sp>
      <p:pic>
        <p:nvPicPr>
          <p:cNvPr id="4" name="Picture Placeholder 4" descr="Jenkins-Course-Slides.pdf and 1 more page ‎- Microsoft Edg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55558" y="1037753"/>
            <a:ext cx="8303740" cy="3993401"/>
          </a:xfrm>
          <a:prstGeom prst="rect">
            <a:avLst/>
          </a:prstGeom>
        </p:spPr>
      </p:pic>
    </p:spTree>
    <p:extLst>
      <p:ext uri="{BB962C8B-B14F-4D97-AF65-F5344CB8AC3E}">
        <p14:creationId xmlns:p14="http://schemas.microsoft.com/office/powerpoint/2010/main" val="3612799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44497" y="956408"/>
            <a:ext cx="8165479" cy="4051300"/>
          </a:xfrm>
          <a:prstGeom prst="rect">
            <a:avLst/>
          </a:prstGeom>
        </p:spPr>
      </p:pic>
    </p:spTree>
    <p:extLst>
      <p:ext uri="{BB962C8B-B14F-4D97-AF65-F5344CB8AC3E}">
        <p14:creationId xmlns:p14="http://schemas.microsoft.com/office/powerpoint/2010/main" val="304132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991668" y="1128346"/>
            <a:ext cx="7918030" cy="4051300"/>
          </a:xfrm>
          <a:prstGeom prst="rect">
            <a:avLst/>
          </a:prstGeom>
        </p:spPr>
      </p:pic>
    </p:spTree>
    <p:extLst>
      <p:ext uri="{BB962C8B-B14F-4D97-AF65-F5344CB8AC3E}">
        <p14:creationId xmlns:p14="http://schemas.microsoft.com/office/powerpoint/2010/main" val="3790254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015352" y="903128"/>
            <a:ext cx="7582958" cy="4020111"/>
          </a:xfrm>
          <a:prstGeom prst="rect">
            <a:avLst/>
          </a:prstGeom>
        </p:spPr>
      </p:pic>
    </p:spTree>
    <p:extLst>
      <p:ext uri="{BB962C8B-B14F-4D97-AF65-F5344CB8AC3E}">
        <p14:creationId xmlns:p14="http://schemas.microsoft.com/office/powerpoint/2010/main" val="3878588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52617" y="1105408"/>
            <a:ext cx="10058400" cy="4050792"/>
          </a:xfrm>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804388" y="1176023"/>
            <a:ext cx="8583223" cy="4505954"/>
          </a:xfrm>
          <a:prstGeom prst="rect">
            <a:avLst/>
          </a:prstGeom>
        </p:spPr>
      </p:pic>
    </p:spTree>
    <p:extLst>
      <p:ext uri="{BB962C8B-B14F-4D97-AF65-F5344CB8AC3E}">
        <p14:creationId xmlns:p14="http://schemas.microsoft.com/office/powerpoint/2010/main" val="28645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36433" y="1104900"/>
            <a:ext cx="8056562" cy="4051300"/>
          </a:xfrm>
          <a:prstGeom prst="rect">
            <a:avLst/>
          </a:prstGeom>
        </p:spPr>
      </p:pic>
    </p:spTree>
    <p:extLst>
      <p:ext uri="{BB962C8B-B14F-4D97-AF65-F5344CB8AC3E}">
        <p14:creationId xmlns:p14="http://schemas.microsoft.com/office/powerpoint/2010/main" val="2455353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09" y="0"/>
            <a:ext cx="10058400" cy="1609344"/>
          </a:xfrm>
        </p:spPr>
        <p:txBody>
          <a:bodyPr/>
          <a:lstStyle/>
          <a:p>
            <a:r>
              <a:rPr lang="en-US" cap="none" dirty="0" smtClean="0">
                <a:latin typeface="Calibri" panose="020F0502020204030204" pitchFamily="34" charset="0"/>
                <a:cs typeface="Calibri" panose="020F0502020204030204" pitchFamily="34" charset="0"/>
              </a:rPr>
              <a:t>Another Definition</a:t>
            </a:r>
            <a:endParaRPr lang="en-US"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2771" y="1535254"/>
            <a:ext cx="10058400" cy="4050792"/>
          </a:xfrm>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51994" y="1609471"/>
            <a:ext cx="8688012" cy="3639058"/>
          </a:xfrm>
          <a:prstGeom prst="rect">
            <a:avLst/>
          </a:prstGeom>
        </p:spPr>
      </p:pic>
    </p:spTree>
    <p:extLst>
      <p:ext uri="{BB962C8B-B14F-4D97-AF65-F5344CB8AC3E}">
        <p14:creationId xmlns:p14="http://schemas.microsoft.com/office/powerpoint/2010/main" val="1241440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40" y="148570"/>
            <a:ext cx="10058400" cy="1609344"/>
          </a:xfrm>
        </p:spPr>
        <p:txBody>
          <a:bodyPr>
            <a:normAutofit/>
          </a:bodyPr>
          <a:lstStyle/>
          <a:p>
            <a:r>
              <a:rPr lang="en-US" cap="none" dirty="0">
                <a:latin typeface="Calibri" panose="020F0502020204030204" pitchFamily="34" charset="0"/>
                <a:cs typeface="Calibri" panose="020F0502020204030204" pitchFamily="34" charset="0"/>
              </a:rPr>
              <a:t>Why Only Jenkins</a:t>
            </a:r>
          </a:p>
        </p:txBody>
      </p:sp>
      <p:sp>
        <p:nvSpPr>
          <p:cNvPr id="3" name="Content Placeholder 2"/>
          <p:cNvSpPr>
            <a:spLocks noGrp="1"/>
          </p:cNvSpPr>
          <p:nvPr>
            <p:ph idx="1"/>
          </p:nvPr>
        </p:nvSpPr>
        <p:spPr/>
        <p:txBody>
          <a:bodyPr>
            <a:normAutofit fontScale="77500" lnSpcReduction="20000"/>
          </a:bodyPr>
          <a:lstStyle/>
          <a:p>
            <a:r>
              <a:rPr lang="en-US" sz="3200" dirty="0">
                <a:latin typeface="Calibri" panose="020F0502020204030204" pitchFamily="34" charset="0"/>
                <a:cs typeface="Calibri" panose="020F0502020204030204" pitchFamily="34" charset="0"/>
              </a:rPr>
              <a:t> Everybody loves one-button click philosophy, both users and engineers.</a:t>
            </a:r>
          </a:p>
          <a:p>
            <a:pPr marL="0" indent="0">
              <a:buNone/>
            </a:pP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With Jenkins, we can combine multiple jobs together, which then serve a bigger problem. The combination could be either sequential or parallel.</a:t>
            </a:r>
          </a:p>
          <a:p>
            <a:pPr marL="0" indent="0">
              <a:buNone/>
            </a:pP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For troubleshooting, we know the history, crystal clear. No need for a human to capture the console output and spend time organizing it in a user-friendly way. The time saved for communication is huge!</a:t>
            </a:r>
          </a:p>
          <a:p>
            <a:pPr marL="0" indent="0">
              <a:buNone/>
            </a:pP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Project Management Now Has More Accurate Data Support</a:t>
            </a:r>
          </a:p>
          <a:p>
            <a:pPr marL="0" indent="0">
              <a:buNone/>
            </a:pPr>
            <a:endParaRPr lang="en-US" dirty="0"/>
          </a:p>
        </p:txBody>
      </p:sp>
    </p:spTree>
    <p:extLst>
      <p:ext uri="{BB962C8B-B14F-4D97-AF65-F5344CB8AC3E}">
        <p14:creationId xmlns:p14="http://schemas.microsoft.com/office/powerpoint/2010/main" val="374512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8" y="125124"/>
            <a:ext cx="10058400" cy="1609344"/>
          </a:xfrm>
        </p:spPr>
        <p:txBody>
          <a:bodyPr/>
          <a:lstStyle/>
          <a:p>
            <a:r>
              <a:rPr lang="en-US" dirty="0" smtClean="0">
                <a:latin typeface="Calibri" panose="020F0502020204030204" pitchFamily="34" charset="0"/>
                <a:cs typeface="Calibri" panose="020F0502020204030204" pitchFamily="34" charset="0"/>
              </a:rPr>
              <a:t>Jenkins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82095" y="1914222"/>
            <a:ext cx="10058400" cy="4050792"/>
          </a:xfrm>
        </p:spPr>
        <p:txBody>
          <a:bodyPr>
            <a:normAutofit/>
          </a:bodyPr>
          <a:lstStyle/>
          <a:p>
            <a:pPr marL="0" indent="0" algn="just">
              <a:buNone/>
            </a:pPr>
            <a:r>
              <a:rPr lang="en-US" sz="3200" dirty="0">
                <a:latin typeface="Calibri" panose="020F0502020204030204" pitchFamily="34" charset="0"/>
                <a:cs typeface="Calibri" panose="020F0502020204030204" pitchFamily="34" charset="0"/>
              </a:rPr>
              <a:t>Jenkins is a software that allows continuous </a:t>
            </a:r>
            <a:r>
              <a:rPr lang="en-US" sz="3200" dirty="0" smtClean="0">
                <a:latin typeface="Calibri" panose="020F0502020204030204" pitchFamily="34" charset="0"/>
                <a:cs typeface="Calibri" panose="020F0502020204030204" pitchFamily="34" charset="0"/>
              </a:rPr>
              <a:t>integration and continuous Delivery/Deployment. </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50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Hudson</a:t>
            </a:r>
          </a:p>
        </p:txBody>
      </p:sp>
      <p:sp>
        <p:nvSpPr>
          <p:cNvPr id="3" name="Content Placeholder 2"/>
          <p:cNvSpPr>
            <a:spLocks noGrp="1"/>
          </p:cNvSpPr>
          <p:nvPr>
            <p:ph idx="1"/>
          </p:nvPr>
        </p:nvSpPr>
        <p:spPr/>
        <p:txBody>
          <a:bodyPr>
            <a:normAutofit/>
          </a:bodyPr>
          <a:lstStyle/>
          <a:p>
            <a:pPr marL="0" indent="0" algn="just">
              <a:buNone/>
            </a:pPr>
            <a:r>
              <a:rPr lang="en-US" sz="2800" dirty="0">
                <a:latin typeface="Calibri" panose="020F0502020204030204" pitchFamily="34" charset="0"/>
                <a:cs typeface="Calibri" panose="020F0502020204030204" pitchFamily="34" charset="0"/>
              </a:rPr>
              <a:t>Along with Jenkins, sometimes, one might also see the association of Hudson. Hudson is a very popular open-source Java-based continuous integration tool developed by Sun Microsystems which was later acquired by Oracle. After the acquisition of Sun by Oracle, a fork was created from the Hudson source code, which brought about the introduction of Jenkins.</a:t>
            </a:r>
          </a:p>
        </p:txBody>
      </p:sp>
    </p:spTree>
    <p:extLst>
      <p:ext uri="{BB962C8B-B14F-4D97-AF65-F5344CB8AC3E}">
        <p14:creationId xmlns:p14="http://schemas.microsoft.com/office/powerpoint/2010/main" val="225769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934005" y="1058008"/>
            <a:ext cx="7877045" cy="4051300"/>
          </a:xfrm>
          <a:prstGeom prst="rect">
            <a:avLst/>
          </a:prstGeom>
        </p:spPr>
      </p:pic>
    </p:spTree>
    <p:extLst>
      <p:ext uri="{BB962C8B-B14F-4D97-AF65-F5344CB8AC3E}">
        <p14:creationId xmlns:p14="http://schemas.microsoft.com/office/powerpoint/2010/main" val="4113287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latin typeface="Calibri" panose="020F0502020204030204" pitchFamily="34" charset="0"/>
                <a:cs typeface="Calibri" panose="020F0502020204030204" pitchFamily="34" charset="0"/>
              </a:rPr>
              <a:t>What Is Continuous Integration?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a:latin typeface="Calibri" panose="020F0502020204030204" pitchFamily="34" charset="0"/>
                <a:cs typeface="Calibri" panose="020F0502020204030204" pitchFamily="34" charset="0"/>
              </a:rPr>
              <a:t>Continuous Integration is a development practice that requires developers to integrate code into a shared repository at regular intervals. This concept was meant to remove the problem of finding later occurrence of issues in the build lifecycle. Continuous integration requires the developers to have frequent builds. The common practice is that whenever a code commit occurs, a build should be triggered. </a:t>
            </a:r>
          </a:p>
        </p:txBody>
      </p:sp>
    </p:spTree>
    <p:extLst>
      <p:ext uri="{BB962C8B-B14F-4D97-AF65-F5344CB8AC3E}">
        <p14:creationId xmlns:p14="http://schemas.microsoft.com/office/powerpoint/2010/main" val="725657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5131" y="1335688"/>
            <a:ext cx="8542857" cy="3742857"/>
          </a:xfrm>
          <a:prstGeom prst="rect">
            <a:avLst/>
          </a:prstGeom>
        </p:spPr>
      </p:pic>
    </p:spTree>
    <p:extLst>
      <p:ext uri="{BB962C8B-B14F-4D97-AF65-F5344CB8AC3E}">
        <p14:creationId xmlns:p14="http://schemas.microsoft.com/office/powerpoint/2010/main" val="250406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65830"/>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994413" y="1902051"/>
            <a:ext cx="8209524" cy="3619048"/>
          </a:xfrm>
          <a:prstGeom prst="rect">
            <a:avLst/>
          </a:prstGeom>
        </p:spPr>
      </p:pic>
    </p:spTree>
    <p:extLst>
      <p:ext uri="{BB962C8B-B14F-4D97-AF65-F5344CB8AC3E}">
        <p14:creationId xmlns:p14="http://schemas.microsoft.com/office/powerpoint/2010/main" val="302336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893501" y="1950400"/>
            <a:ext cx="5504762" cy="3485714"/>
          </a:xfrm>
          <a:prstGeom prst="rect">
            <a:avLst/>
          </a:prstGeom>
        </p:spPr>
      </p:pic>
    </p:spTree>
    <p:extLst>
      <p:ext uri="{BB962C8B-B14F-4D97-AF65-F5344CB8AC3E}">
        <p14:creationId xmlns:p14="http://schemas.microsoft.com/office/powerpoint/2010/main" val="3208059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096553" y="1159608"/>
            <a:ext cx="7817674" cy="4051300"/>
          </a:xfrm>
          <a:prstGeom prst="rect">
            <a:avLst/>
          </a:prstGeom>
        </p:spPr>
      </p:pic>
    </p:spTree>
    <p:extLst>
      <p:ext uri="{BB962C8B-B14F-4D97-AF65-F5344CB8AC3E}">
        <p14:creationId xmlns:p14="http://schemas.microsoft.com/office/powerpoint/2010/main" val="3847906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99</TotalTime>
  <Words>258</Words>
  <Application>Microsoft Office PowerPoint</Application>
  <PresentationFormat>Custom</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Wood Type</vt:lpstr>
      <vt:lpstr>Jenkins</vt:lpstr>
      <vt:lpstr>Jenkins</vt:lpstr>
      <vt:lpstr>Hudson</vt:lpstr>
      <vt:lpstr> </vt:lpstr>
      <vt:lpstr>What Is Continuous Integration?  </vt:lpstr>
      <vt:lpstr>PowerPoint Presentation</vt:lpstr>
      <vt:lpstr> </vt:lpstr>
      <vt:lpstr> </vt:lpstr>
      <vt:lpstr> </vt:lpstr>
      <vt:lpstr> </vt:lpstr>
      <vt:lpstr>PowerPoint Presentation</vt:lpstr>
      <vt:lpstr> </vt:lpstr>
      <vt:lpstr> </vt:lpstr>
      <vt:lpstr> </vt:lpstr>
      <vt:lpstr> </vt:lpstr>
      <vt:lpstr> </vt:lpstr>
      <vt:lpstr>Another Definition</vt:lpstr>
      <vt:lpstr>Why Only Jenkins</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8</cp:revision>
  <dcterms:created xsi:type="dcterms:W3CDTF">2018-03-29T11:10:50Z</dcterms:created>
  <dcterms:modified xsi:type="dcterms:W3CDTF">2018-03-30T01:37:36Z</dcterms:modified>
</cp:coreProperties>
</file>