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6A75E-8849-4C8F-8EB5-47CAD9FC1C26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EBD2DB88-4D45-48A2-8A40-67264E31A2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45833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6A75E-8849-4C8F-8EB5-47CAD9FC1C26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2DB88-4D45-48A2-8A40-67264E31A2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610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6A75E-8849-4C8F-8EB5-47CAD9FC1C26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2DB88-4D45-48A2-8A40-67264E31A2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36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6A75E-8849-4C8F-8EB5-47CAD9FC1C26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2DB88-4D45-48A2-8A40-67264E31A2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11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7A26A75E-8849-4C8F-8EB5-47CAD9FC1C26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EBD2DB88-4D45-48A2-8A40-67264E31A2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797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6A75E-8849-4C8F-8EB5-47CAD9FC1C26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2DB88-4D45-48A2-8A40-67264E31A2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951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6A75E-8849-4C8F-8EB5-47CAD9FC1C26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2DB88-4D45-48A2-8A40-67264E31A2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875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6A75E-8849-4C8F-8EB5-47CAD9FC1C26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2DB88-4D45-48A2-8A40-67264E31A2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976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6A75E-8849-4C8F-8EB5-47CAD9FC1C26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2DB88-4D45-48A2-8A40-67264E31A2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85902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6A75E-8849-4C8F-8EB5-47CAD9FC1C26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2DB88-4D45-48A2-8A40-67264E31A2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8511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6A75E-8849-4C8F-8EB5-47CAD9FC1C26}" type="datetimeFigureOut">
              <a:rPr lang="en-US" smtClean="0"/>
              <a:t>3/30/2018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2DB88-4D45-48A2-8A40-67264E31A2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096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7A26A75E-8849-4C8F-8EB5-47CAD9FC1C26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EBD2DB88-4D45-48A2-8A40-67264E31A2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796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cap="none" dirty="0" smtClean="0"/>
              <a:t>Installation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925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1145" y="904483"/>
            <a:ext cx="7830643" cy="3858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6825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3529" y="1289304"/>
            <a:ext cx="8287907" cy="3315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2394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7672" y="721946"/>
            <a:ext cx="7438451" cy="405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0465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77812" y="1530359"/>
            <a:ext cx="6220693" cy="3372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2341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19541" y="772594"/>
            <a:ext cx="7049484" cy="3934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168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4973" y="1285864"/>
            <a:ext cx="8621328" cy="3658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67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3656" y="1599660"/>
            <a:ext cx="8592749" cy="2486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325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08999" y="810931"/>
            <a:ext cx="7602011" cy="402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875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79249" y="831694"/>
            <a:ext cx="7992590" cy="3972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802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32909" y="1112716"/>
            <a:ext cx="8001086" cy="405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2510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9972" y="1376459"/>
            <a:ext cx="8306959" cy="3867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397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8919" y="1102181"/>
            <a:ext cx="8440328" cy="3962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5513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9666" y="1369739"/>
            <a:ext cx="8221222" cy="3915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8113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13</TotalTime>
  <Words>16</Words>
  <Application>Microsoft Office PowerPoint</Application>
  <PresentationFormat>Widescreen</PresentationFormat>
  <Paragraphs>16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Calibri</vt:lpstr>
      <vt:lpstr>Wingdings</vt:lpstr>
      <vt:lpstr>Wood Type</vt:lpstr>
      <vt:lpstr>Installation </vt:lpstr>
      <vt:lpstr>PowerPoint Presentation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</vt:vector>
  </TitlesOfParts>
  <Company>Automatic Data Processing, LLP.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Installation</dc:title>
  <dc:creator>Mangenapudi, Ravindranath (ES)</dc:creator>
  <cp:lastModifiedBy>Mangenapudi, Ravindranath (ES)</cp:lastModifiedBy>
  <cp:revision>2</cp:revision>
  <dcterms:created xsi:type="dcterms:W3CDTF">2018-03-30T13:35:31Z</dcterms:created>
  <dcterms:modified xsi:type="dcterms:W3CDTF">2018-03-30T13:48:37Z</dcterms:modified>
</cp:coreProperties>
</file>