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98AF-2E04-FA4D-B873-894C62D1C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6B28B-5922-4A4D-B389-DAF3060F0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A696-B732-EE46-9C9A-F98D99A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CC98-F699-3C42-8CD8-F557DD4D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9191-CDD9-F24E-A21B-5E1CA208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45E4-A20C-934F-B08F-426ECEFB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E52B8-1F95-A44B-B4EB-1394D356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ACB7-B250-CF4C-A611-9A17743D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93CF-0067-B947-BC84-570FAB8B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597A-2C3C-2448-B393-E71371B2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B4D89-6083-E245-883E-9049E2DE4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7B86B-30A0-BF4A-9BDB-657991BC5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8CF3-6BBD-4C45-8845-610A44B5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F577-AC45-DE41-9E5C-62AC8A05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CE7A-5A3D-2C49-BB62-7FC35711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46F9-5EBA-6F40-8106-65398F84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C0E5-189D-D945-8951-8868809B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4F9E8-7854-5F4F-AD87-24204F2C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00C5-542F-DD46-8AE8-F55AE0BE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164F-3535-B44D-81C5-9B0FB065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A376-0B5C-BA44-B128-7442F67C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53C5E-FBC4-F64D-8A06-FF2F2498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0129-4389-9546-862B-2B848C8F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ABB7B-49F2-A541-816E-52E9E1C0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1040-DC0D-B346-B5F0-F0946A0F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F07A-B6E2-F547-8D05-F3691017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3105-9045-D54C-B731-8A5FA8AC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7BF0-42EC-3949-8C1D-72F620BC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3A19-ABE8-E24A-9F8D-CCD74E8D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EBB7F-1B12-8845-97DB-C38FD823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381B1-12D5-7841-8886-F39B1C88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CB41-4D6B-AC4F-8A2C-ADD150EF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90AEC-4776-864A-981A-1BE91E856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EC91-9149-6E4E-9EC3-DD584D0E4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D7D78-DCD5-8C4F-BE15-2F9654861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ACAE8-1244-554C-A176-5EC4B320D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0C2A6-3340-D643-9491-70025AFE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E899A-352D-E147-8EF8-E68068EB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B659D-9BA6-2442-B544-55EE68ED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5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5D92-EF07-4246-8F16-5F040F12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24AC5-165A-C74C-887E-CF8E5E4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28885-8A2C-E447-A56C-3EF9C03C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5555A-272B-E34B-9A8F-61A2C0F3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85A5F-9F77-B346-8209-1025F849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C1F1A-4B3C-444F-A7F3-37F34013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8CCA-4ACA-6742-8983-4D008519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7EC7-3D82-004D-9F30-475EC4C0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5210-CAAE-A04D-911D-E6E73384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1AC39-F510-F340-9B8E-C217CC9F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CB872-9C3B-C841-B7A0-3EF4F7DF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C6058-D3B8-8A45-B2FF-15ADF442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337C0-CFF4-AE42-8593-AF8FFC01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0D0-CBA3-244B-A952-2E8669F9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E562A-0BF6-454F-B6E9-1299C9B75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2F49F-1474-9145-AC09-37E06EFA7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A2ABF-B4F3-7A4A-8B3E-83E54F66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9B289-4FFF-9E46-A92B-13824526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ACC93-4B85-674C-8CB8-C7D24878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A991C-44C1-5E4C-B70A-78ED4205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96719-9E7D-B743-AF15-97EF61D5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3ED6-6042-EA48-8488-B83E38B97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2EA2-76FB-2F41-9B3E-A62070F8B74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4E94-B1C8-2144-8944-C801C3BF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8B9A-DAD9-2B44-872D-07E632F14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7C51-5624-F144-9A52-2178F208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62D5-0AE6-D747-A7C8-9FC72860D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9E594-0783-B44B-B999-AD61E18FB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242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5DE6-6935-D84F-BAC4-C5B0E0F4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88E7F5-2E06-E44B-9659-FB47614B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8" y="49940"/>
            <a:ext cx="11258549" cy="6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7563-63CE-8042-9F55-BB81E768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1A975E-6C7B-CA4F-910C-79DE52B36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1014413"/>
            <a:ext cx="11544299" cy="46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F79F-DBB0-8943-BF01-714A319B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CE691-0085-BB47-AD48-FC8C36E3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36103"/>
            <a:ext cx="10387013" cy="6521872"/>
          </a:xfrm>
        </p:spPr>
      </p:pic>
    </p:spTree>
    <p:extLst>
      <p:ext uri="{BB962C8B-B14F-4D97-AF65-F5344CB8AC3E}">
        <p14:creationId xmlns:p14="http://schemas.microsoft.com/office/powerpoint/2010/main" val="402350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664D-9439-6B4B-85D6-F5C90956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3033-6A5F-B84E-A2AB-0D86C84B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9744D-BF6A-4744-9AA5-DE790191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7700"/>
            <a:ext cx="10515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3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1104-D225-4843-A109-0542DEC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7DBC73-ACDB-C843-9A20-3691DC9C2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65364"/>
            <a:ext cx="9668256" cy="67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MAVEN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Microsoft Office User</dc:creator>
  <cp:lastModifiedBy>Microsoft Office User</cp:lastModifiedBy>
  <cp:revision>2</cp:revision>
  <dcterms:created xsi:type="dcterms:W3CDTF">2020-02-03T14:37:02Z</dcterms:created>
  <dcterms:modified xsi:type="dcterms:W3CDTF">2020-02-03T14:48:15Z</dcterms:modified>
</cp:coreProperties>
</file>