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0A7E-4AC5-4CA0-85C9-B05165AFA2B0}" type="datetimeFigureOut">
              <a:rPr lang="en-ZA" smtClean="0"/>
              <a:t>2020/09/22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8D2-C03C-4510-91F0-075A8477D5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941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0A7E-4AC5-4CA0-85C9-B05165AFA2B0}" type="datetimeFigureOut">
              <a:rPr lang="en-ZA" smtClean="0"/>
              <a:t>2020/09/22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8D2-C03C-4510-91F0-075A8477D5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322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0A7E-4AC5-4CA0-85C9-B05165AFA2B0}" type="datetimeFigureOut">
              <a:rPr lang="en-ZA" smtClean="0"/>
              <a:t>2020/09/22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8D2-C03C-4510-91F0-075A8477D5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439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0A7E-4AC5-4CA0-85C9-B05165AFA2B0}" type="datetimeFigureOut">
              <a:rPr lang="en-ZA" smtClean="0"/>
              <a:t>2020/09/22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8D2-C03C-4510-91F0-075A8477D5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466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0A7E-4AC5-4CA0-85C9-B05165AFA2B0}" type="datetimeFigureOut">
              <a:rPr lang="en-ZA" smtClean="0"/>
              <a:t>2020/09/22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8D2-C03C-4510-91F0-075A8477D5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698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0A7E-4AC5-4CA0-85C9-B05165AFA2B0}" type="datetimeFigureOut">
              <a:rPr lang="en-ZA" smtClean="0"/>
              <a:t>2020/09/22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8D2-C03C-4510-91F0-075A8477D5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940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0A7E-4AC5-4CA0-85C9-B05165AFA2B0}" type="datetimeFigureOut">
              <a:rPr lang="en-ZA" smtClean="0"/>
              <a:t>2020/09/22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8D2-C03C-4510-91F0-075A8477D5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688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0A7E-4AC5-4CA0-85C9-B05165AFA2B0}" type="datetimeFigureOut">
              <a:rPr lang="en-ZA" smtClean="0"/>
              <a:t>2020/09/22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8D2-C03C-4510-91F0-075A8477D5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456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0A7E-4AC5-4CA0-85C9-B05165AFA2B0}" type="datetimeFigureOut">
              <a:rPr lang="en-ZA" smtClean="0"/>
              <a:t>2020/09/22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8D2-C03C-4510-91F0-075A8477D5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118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0A7E-4AC5-4CA0-85C9-B05165AFA2B0}" type="datetimeFigureOut">
              <a:rPr lang="en-ZA" smtClean="0"/>
              <a:t>2020/09/22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8D2-C03C-4510-91F0-075A8477D5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03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0A7E-4AC5-4CA0-85C9-B05165AFA2B0}" type="datetimeFigureOut">
              <a:rPr lang="en-ZA" smtClean="0"/>
              <a:t>2020/09/22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8D2-C03C-4510-91F0-075A8477D5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04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90A7E-4AC5-4CA0-85C9-B05165AFA2B0}" type="datetimeFigureOut">
              <a:rPr lang="en-ZA" smtClean="0"/>
              <a:t>2020/09/22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78D2-C03C-4510-91F0-075A8477D5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974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05848" y="2669667"/>
            <a:ext cx="6913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Demonstration 1</a:t>
            </a:r>
            <a:endParaRPr lang="en-ZA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" t="-580" r="77995" b="580"/>
          <a:stretch/>
        </p:blipFill>
        <p:spPr>
          <a:xfrm>
            <a:off x="0" y="-52176"/>
            <a:ext cx="2133600" cy="6151571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74" y="1508168"/>
            <a:ext cx="3061252" cy="3030882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9395"/>
            <a:ext cx="12192000" cy="294428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74" y="5168346"/>
            <a:ext cx="825029" cy="8250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1865" y="639183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</a:p>
          <a:p>
            <a:pPr algn="ctr"/>
            <a:r>
              <a:rPr lang="en-US" sz="1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GeoAid</a:t>
            </a:r>
            <a:endParaRPr lang="en-Z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16119" y="6361060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October</a:t>
            </a:r>
          </a:p>
          <a:p>
            <a:pPr algn="ctr"/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</a:t>
            </a:r>
            <a:endParaRPr lang="en-Z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6792" y="2869810"/>
            <a:ext cx="3492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ZA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4" b="-1"/>
          <a:stretch/>
        </p:blipFill>
        <p:spPr>
          <a:xfrm flipV="1">
            <a:off x="2502292" y="3639251"/>
            <a:ext cx="6921304" cy="13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4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2292" y="2992920"/>
            <a:ext cx="730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Sustainable Development Goals</a:t>
            </a:r>
            <a:endParaRPr lang="en-ZA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4" b="-1"/>
          <a:stretch/>
        </p:blipFill>
        <p:spPr>
          <a:xfrm flipV="1">
            <a:off x="2502292" y="3639251"/>
            <a:ext cx="6921304" cy="13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0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6792" y="2869810"/>
            <a:ext cx="3492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Maps</a:t>
            </a:r>
            <a:endParaRPr lang="en-ZA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4" b="-1"/>
          <a:stretch/>
        </p:blipFill>
        <p:spPr>
          <a:xfrm flipV="1">
            <a:off x="2502292" y="3639251"/>
            <a:ext cx="6921304" cy="13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0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6792" y="2869810"/>
            <a:ext cx="3492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 Map</a:t>
            </a:r>
            <a:endParaRPr lang="en-ZA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4" b="-1"/>
          <a:stretch/>
        </p:blipFill>
        <p:spPr>
          <a:xfrm flipV="1">
            <a:off x="2502292" y="3639251"/>
            <a:ext cx="6921304" cy="13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8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4754" y="2869810"/>
            <a:ext cx="3492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Website</a:t>
            </a:r>
            <a:endParaRPr lang="en-ZA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4" b="-1"/>
          <a:stretch/>
        </p:blipFill>
        <p:spPr>
          <a:xfrm flipV="1">
            <a:off x="2502292" y="3639251"/>
            <a:ext cx="6921304" cy="13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7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2292" y="2935711"/>
            <a:ext cx="71463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Management tools</a:t>
            </a:r>
            <a:endParaRPr lang="en-ZA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4" b="-1"/>
          <a:stretch/>
        </p:blipFill>
        <p:spPr>
          <a:xfrm flipV="1">
            <a:off x="2502292" y="3639251"/>
            <a:ext cx="6921304" cy="13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23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1963</TotalTime>
  <Words>20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Zelbe Boshoff</dc:creator>
  <cp:lastModifiedBy>Zelbe Boshoff</cp:lastModifiedBy>
  <cp:revision>8</cp:revision>
  <dcterms:created xsi:type="dcterms:W3CDTF">2020-09-22T11:15:11Z</dcterms:created>
  <dcterms:modified xsi:type="dcterms:W3CDTF">2020-09-23T19:58:32Z</dcterms:modified>
</cp:coreProperties>
</file>