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24384000" cy="13716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0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0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778040" y="2298600"/>
            <a:ext cx="20827800" cy="4647960"/>
          </a:xfrm>
          <a:prstGeom prst="rect">
            <a:avLst/>
          </a:prstGeom>
        </p:spPr>
        <p:txBody>
          <a:bodyPr lIns="50760" rIns="50760" tIns="50760" bIns="5076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2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Title Text</a:t>
            </a:r>
            <a:endParaRPr b="0" lang="pt-BR" sz="11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778040" y="7074000"/>
            <a:ext cx="20827800" cy="1587240"/>
          </a:xfrm>
          <a:prstGeom prst="rect">
            <a:avLst/>
          </a:prstGeom>
        </p:spPr>
        <p:txBody>
          <a:bodyPr lIns="50760" rIns="50760" tIns="50760" bIns="50760">
            <a:noAutofit/>
          </a:bodyPr>
          <a:p>
            <a:pPr algn="ctr">
              <a:lnSpc>
                <a:spcPct val="100000"/>
              </a:lnSpc>
            </a:pPr>
            <a:r>
              <a:rPr b="0" lang="pt-BR" sz="54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Body Level One</a:t>
            </a:r>
            <a:endParaRPr b="0" lang="pt-BR" sz="5400" spc="-1" strike="noStrike">
              <a:solidFill>
                <a:srgbClr val="000000"/>
              </a:solidFill>
              <a:latin typeface="Helvetica Neue"/>
            </a:endParaRPr>
          </a:p>
          <a:p>
            <a:pPr algn="ctr">
              <a:lnSpc>
                <a:spcPct val="100000"/>
              </a:lnSpc>
            </a:pPr>
            <a:r>
              <a:rPr b="0" lang="pt-BR" sz="54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Body Level Two</a:t>
            </a:r>
            <a:endParaRPr b="0" lang="pt-BR" sz="5400" spc="-1" strike="noStrike">
              <a:solidFill>
                <a:srgbClr val="000000"/>
              </a:solidFill>
              <a:latin typeface="Helvetica Neue"/>
            </a:endParaRPr>
          </a:p>
          <a:p>
            <a:pPr algn="ctr">
              <a:lnSpc>
                <a:spcPct val="100000"/>
              </a:lnSpc>
            </a:pPr>
            <a:r>
              <a:rPr b="0" lang="pt-BR" sz="54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Body Level Three</a:t>
            </a:r>
            <a:endParaRPr b="0" lang="pt-BR" sz="5400" spc="-1" strike="noStrike">
              <a:solidFill>
                <a:srgbClr val="000000"/>
              </a:solidFill>
              <a:latin typeface="Helvetica Neue"/>
            </a:endParaRPr>
          </a:p>
          <a:p>
            <a:pPr algn="ctr">
              <a:lnSpc>
                <a:spcPct val="100000"/>
              </a:lnSpc>
            </a:pPr>
            <a:r>
              <a:rPr b="0" lang="pt-BR" sz="54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Body Level Four</a:t>
            </a:r>
            <a:endParaRPr b="0" lang="pt-BR" sz="5400" spc="-1" strike="noStrike">
              <a:solidFill>
                <a:srgbClr val="000000"/>
              </a:solidFill>
              <a:latin typeface="Helvetica Neue"/>
            </a:endParaRPr>
          </a:p>
          <a:p>
            <a:pPr algn="ctr">
              <a:lnSpc>
                <a:spcPct val="100000"/>
              </a:lnSpc>
            </a:pPr>
            <a:r>
              <a:rPr b="0" lang="pt-BR" sz="54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Body Level Five</a:t>
            </a:r>
            <a:endParaRPr b="0" lang="pt-BR" sz="5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11959200" y="13080960"/>
            <a:ext cx="452880" cy="460800"/>
          </a:xfrm>
          <a:prstGeom prst="rect">
            <a:avLst/>
          </a:prstGeom>
        </p:spPr>
        <p:txBody>
          <a:bodyPr lIns="50760" rIns="50760" tIns="50760" bIns="50760">
            <a:noAutofit/>
          </a:bodyPr>
          <a:p>
            <a:pPr algn="ctr">
              <a:lnSpc>
                <a:spcPct val="100000"/>
              </a:lnSpc>
            </a:pPr>
            <a:fld id="{9A4CADDA-E2C7-494B-94B3-A7EAB9F63D5B}" type="slidenum">
              <a:rPr b="0" lang="pt-BR" sz="24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&lt;number&gt;</a:t>
            </a:fld>
            <a:endParaRPr b="0" lang="pt-BR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Num"/>
          </p:nvPr>
        </p:nvSpPr>
        <p:spPr>
          <a:xfrm>
            <a:off x="11959200" y="13080960"/>
            <a:ext cx="452880" cy="460800"/>
          </a:xfrm>
          <a:prstGeom prst="rect">
            <a:avLst/>
          </a:prstGeom>
        </p:spPr>
        <p:txBody>
          <a:bodyPr lIns="50760" rIns="50760" tIns="50760" bIns="50760">
            <a:noAutofit/>
          </a:bodyPr>
          <a:p>
            <a:pPr algn="ctr">
              <a:lnSpc>
                <a:spcPct val="100000"/>
              </a:lnSpc>
            </a:pPr>
            <a:fld id="{FA96B082-1893-4664-B55F-84BB429C9DC4}" type="slidenum">
              <a:rPr b="0" lang="pt-BR" sz="24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&lt;number&gt;</a:t>
            </a:fld>
            <a:endParaRPr b="0" lang="pt-BR" sz="2400" spc="-1" strike="noStrike"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3000" spc="-1" strike="noStrike">
                <a:solidFill>
                  <a:srgbClr val="000000"/>
                </a:solidFill>
                <a:latin typeface="Helvetica Neue"/>
              </a:rPr>
              <a:t>Click to edit the title text format</a:t>
            </a:r>
            <a:endParaRPr b="0" lang="pt-BR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5200" spc="-1" strike="noStrike">
                <a:solidFill>
                  <a:srgbClr val="000000"/>
                </a:solidFill>
                <a:latin typeface="Helvetica Neue"/>
              </a:rPr>
              <a:t>Click to edit the outline text format</a:t>
            </a:r>
            <a:endParaRPr b="0" lang="pt-BR" sz="5200" spc="-1" strike="noStrike">
              <a:solidFill>
                <a:srgbClr val="000000"/>
              </a:solidFill>
              <a:latin typeface="Helvetica Neu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5200" spc="-1" strike="noStrike">
                <a:solidFill>
                  <a:srgbClr val="000000"/>
                </a:solidFill>
                <a:latin typeface="Helvetica Neue"/>
              </a:rPr>
              <a:t>Second Outline Level</a:t>
            </a:r>
            <a:endParaRPr b="0" lang="pt-BR" sz="5200" spc="-1" strike="noStrike">
              <a:solidFill>
                <a:srgbClr val="000000"/>
              </a:solidFill>
              <a:latin typeface="Helvetica Neu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5200" spc="-1" strike="noStrike">
                <a:solidFill>
                  <a:srgbClr val="000000"/>
                </a:solidFill>
                <a:latin typeface="Helvetica Neue"/>
              </a:rPr>
              <a:t>Third Outline Level</a:t>
            </a:r>
            <a:endParaRPr b="0" lang="pt-BR" sz="5200" spc="-1" strike="noStrike">
              <a:solidFill>
                <a:srgbClr val="000000"/>
              </a:solidFill>
              <a:latin typeface="Helvetica Neu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5200" spc="-1" strike="noStrike">
                <a:solidFill>
                  <a:srgbClr val="000000"/>
                </a:solidFill>
                <a:latin typeface="Helvetica Neue"/>
              </a:rPr>
              <a:t>Fourth Outline Level</a:t>
            </a:r>
            <a:endParaRPr b="0" lang="pt-BR" sz="5200" spc="-1" strike="noStrike">
              <a:solidFill>
                <a:srgbClr val="000000"/>
              </a:solidFill>
              <a:latin typeface="Helvetica Neu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Helvetica Neue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Helvetica Neu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Helvetica Neue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Helvetica Neu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Helvetica Neue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bigbluebutton.org/videos" TargetMode="Externa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-63360"/>
            <a:ext cx="24383520" cy="7483680"/>
          </a:xfrm>
          <a:prstGeom prst="rect">
            <a:avLst/>
          </a:prstGeom>
          <a:solidFill>
            <a:srgbClr val="0486df">
              <a:alpha val="5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7221240" y="2331000"/>
            <a:ext cx="9941760" cy="1077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pt-BR" sz="6400" spc="-1" strike="noStrike">
                <a:solidFill>
                  <a:srgbClr val="06172a"/>
                </a:solidFill>
                <a:latin typeface="Arial"/>
                <a:ea typeface="Arial"/>
              </a:rPr>
              <a:t>Welcome To BigBlueButton</a:t>
            </a:r>
            <a:endParaRPr b="0" lang="pt-BR" sz="6400" spc="-1" strike="noStrike">
              <a:latin typeface="Arial"/>
            </a:endParaRPr>
          </a:p>
        </p:txBody>
      </p:sp>
      <p:sp>
        <p:nvSpPr>
          <p:cNvPr id="80" name="Line 3"/>
          <p:cNvSpPr/>
          <p:nvPr/>
        </p:nvSpPr>
        <p:spPr>
          <a:xfrm>
            <a:off x="11417040" y="4660560"/>
            <a:ext cx="1549440" cy="0"/>
          </a:xfrm>
          <a:prstGeom prst="line">
            <a:avLst/>
          </a:prstGeom>
          <a:ln w="25560">
            <a:solidFill>
              <a:srgbClr val="0f70d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4"/>
          <p:cNvSpPr/>
          <p:nvPr/>
        </p:nvSpPr>
        <p:spPr>
          <a:xfrm>
            <a:off x="4624920" y="3581280"/>
            <a:ext cx="14803200" cy="558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pt-BR" sz="3000" spc="-1" strike="noStrike">
                <a:solidFill>
                  <a:srgbClr val="4e5a66"/>
                </a:solidFill>
                <a:latin typeface="Arial"/>
                <a:ea typeface="Arial"/>
              </a:rPr>
              <a:t>BigBlueButton is an open source web conferencing system designed for online learning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1483560" y="5778360"/>
            <a:ext cx="21416400" cy="5347080"/>
          </a:xfrm>
          <a:prstGeom prst="rect">
            <a:avLst/>
          </a:prstGeom>
          <a:solidFill>
            <a:srgbClr val="ffffff"/>
          </a:solidFill>
          <a:ln w="12600">
            <a:noFill/>
          </a:ln>
          <a:effectLst>
            <a:outerShdw blurRad="228600" dir="5400000" dist="25560" rotWithShape="0">
              <a:srgbClr val="000000">
                <a:alpha val="6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Helvetica Neue Medium"/>
                <a:ea typeface="Helvetica Neue Medium"/>
              </a:rPr>
              <a:t>t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3549240" y="6546960"/>
            <a:ext cx="3319920" cy="304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US" sz="2000" spc="97" strike="noStrike" cap="all">
                <a:solidFill>
                  <a:srgbClr val="24262c"/>
                </a:solidFill>
                <a:latin typeface="Arial"/>
                <a:ea typeface="Arial"/>
              </a:rPr>
              <a:t>Chat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4" name="CustomShape 7"/>
          <p:cNvSpPr/>
          <p:nvPr/>
        </p:nvSpPr>
        <p:spPr>
          <a:xfrm>
            <a:off x="3549240" y="7016760"/>
            <a:ext cx="3319920" cy="1269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20000"/>
              </a:lnSpc>
            </a:pPr>
            <a:r>
              <a:rPr b="0" lang="pt-BR" sz="2200" spc="63" strike="noStrike">
                <a:solidFill>
                  <a:srgbClr val="504e4e"/>
                </a:solidFill>
                <a:latin typeface="Arial"/>
                <a:ea typeface="Arial"/>
              </a:rPr>
              <a:t>Send public and private messages.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85" name="CustomShape 8"/>
          <p:cNvSpPr/>
          <p:nvPr/>
        </p:nvSpPr>
        <p:spPr>
          <a:xfrm>
            <a:off x="2205000" y="6573600"/>
            <a:ext cx="1015560" cy="1015560"/>
          </a:xfrm>
          <a:prstGeom prst="ellipse">
            <a:avLst/>
          </a:prstGeom>
          <a:solidFill>
            <a:srgbClr val="0e70d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9"/>
          <p:cNvSpPr/>
          <p:nvPr/>
        </p:nvSpPr>
        <p:spPr>
          <a:xfrm>
            <a:off x="8541720" y="6546960"/>
            <a:ext cx="3319920" cy="304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pt-BR" sz="2000" spc="97" strike="noStrike" cap="all">
                <a:solidFill>
                  <a:srgbClr val="24262c"/>
                </a:solidFill>
                <a:latin typeface="Arial"/>
                <a:ea typeface="Arial"/>
              </a:rPr>
              <a:t>Webcams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7" name="CustomShape 10"/>
          <p:cNvSpPr/>
          <p:nvPr/>
        </p:nvSpPr>
        <p:spPr>
          <a:xfrm>
            <a:off x="8541720" y="7016760"/>
            <a:ext cx="3319920" cy="1269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20000"/>
              </a:lnSpc>
            </a:pPr>
            <a:r>
              <a:rPr b="0" lang="pt-BR" sz="2200" spc="63" strike="noStrike">
                <a:solidFill>
                  <a:srgbClr val="504e4e"/>
                </a:solidFill>
                <a:latin typeface="Arial"/>
                <a:ea typeface="Arial"/>
              </a:rPr>
              <a:t>Hold visual meetings.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88" name="CustomShape 11"/>
          <p:cNvSpPr/>
          <p:nvPr/>
        </p:nvSpPr>
        <p:spPr>
          <a:xfrm>
            <a:off x="7197480" y="6573600"/>
            <a:ext cx="1015560" cy="1015560"/>
          </a:xfrm>
          <a:prstGeom prst="ellipse">
            <a:avLst/>
          </a:prstGeom>
          <a:solidFill>
            <a:srgbClr val="0e70d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12"/>
          <p:cNvSpPr/>
          <p:nvPr/>
        </p:nvSpPr>
        <p:spPr>
          <a:xfrm>
            <a:off x="13851720" y="6546960"/>
            <a:ext cx="3319920" cy="304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pt-BR" sz="2000" spc="97" strike="noStrike" cap="all">
                <a:solidFill>
                  <a:srgbClr val="24262c"/>
                </a:solidFill>
                <a:latin typeface="Arial"/>
                <a:ea typeface="Arial"/>
              </a:rPr>
              <a:t>Audio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90" name="CustomShape 13"/>
          <p:cNvSpPr/>
          <p:nvPr/>
        </p:nvSpPr>
        <p:spPr>
          <a:xfrm>
            <a:off x="13851720" y="7016760"/>
            <a:ext cx="3319920" cy="1269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20000"/>
              </a:lnSpc>
            </a:pPr>
            <a:r>
              <a:rPr b="0" lang="pt-BR" sz="2200" spc="63" strike="noStrike">
                <a:solidFill>
                  <a:srgbClr val="504e4e"/>
                </a:solidFill>
                <a:latin typeface="Arial"/>
                <a:ea typeface="Arial"/>
              </a:rPr>
              <a:t>Communicate using high quality audio.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91" name="CustomShape 14"/>
          <p:cNvSpPr/>
          <p:nvPr/>
        </p:nvSpPr>
        <p:spPr>
          <a:xfrm>
            <a:off x="12507480" y="6573600"/>
            <a:ext cx="1015560" cy="1015560"/>
          </a:xfrm>
          <a:prstGeom prst="ellipse">
            <a:avLst/>
          </a:prstGeom>
          <a:solidFill>
            <a:srgbClr val="0e70d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15"/>
          <p:cNvSpPr/>
          <p:nvPr/>
        </p:nvSpPr>
        <p:spPr>
          <a:xfrm>
            <a:off x="18844200" y="6546960"/>
            <a:ext cx="3319920" cy="304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pt-BR" sz="2000" spc="97" strike="noStrike" cap="all">
                <a:solidFill>
                  <a:srgbClr val="24262c"/>
                </a:solidFill>
                <a:latin typeface="Arial"/>
                <a:ea typeface="Arial"/>
              </a:rPr>
              <a:t>Emojis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93" name="CustomShape 16"/>
          <p:cNvSpPr/>
          <p:nvPr/>
        </p:nvSpPr>
        <p:spPr>
          <a:xfrm>
            <a:off x="18844200" y="7016760"/>
            <a:ext cx="3319920" cy="1269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20000"/>
              </a:lnSpc>
            </a:pPr>
            <a:r>
              <a:rPr b="0" lang="pt-BR" sz="2200" spc="63" strike="noStrike">
                <a:solidFill>
                  <a:srgbClr val="504e4e"/>
                </a:solidFill>
                <a:latin typeface="Arial"/>
                <a:ea typeface="Arial"/>
              </a:rPr>
              <a:t>Express yourself.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94" name="CustomShape 17"/>
          <p:cNvSpPr/>
          <p:nvPr/>
        </p:nvSpPr>
        <p:spPr>
          <a:xfrm>
            <a:off x="17499960" y="6573600"/>
            <a:ext cx="1015560" cy="1015560"/>
          </a:xfrm>
          <a:prstGeom prst="ellipse">
            <a:avLst/>
          </a:prstGeom>
          <a:solidFill>
            <a:srgbClr val="0e70d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18"/>
          <p:cNvSpPr/>
          <p:nvPr/>
        </p:nvSpPr>
        <p:spPr>
          <a:xfrm>
            <a:off x="3549240" y="8908920"/>
            <a:ext cx="4117680" cy="304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pt-BR" sz="2000" spc="97" strike="noStrike" cap="all">
                <a:solidFill>
                  <a:srgbClr val="24262c"/>
                </a:solidFill>
                <a:latin typeface="Arial"/>
                <a:ea typeface="Arial"/>
              </a:rPr>
              <a:t>BREAKOUT ROOMS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96" name="CustomShape 19"/>
          <p:cNvSpPr/>
          <p:nvPr/>
        </p:nvSpPr>
        <p:spPr>
          <a:xfrm>
            <a:off x="3549240" y="9379080"/>
            <a:ext cx="3319920" cy="1269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20000"/>
              </a:lnSpc>
            </a:pPr>
            <a:r>
              <a:rPr b="0" lang="pt-BR" sz="2200" spc="63" strike="noStrike">
                <a:solidFill>
                  <a:srgbClr val="504e4e"/>
                </a:solidFill>
                <a:latin typeface="Arial"/>
                <a:ea typeface="Arial"/>
              </a:rPr>
              <a:t>Group users into breakout rooms for team collaboration.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97" name="CustomShape 20"/>
          <p:cNvSpPr/>
          <p:nvPr/>
        </p:nvSpPr>
        <p:spPr>
          <a:xfrm>
            <a:off x="2205000" y="8935920"/>
            <a:ext cx="1015560" cy="1015560"/>
          </a:xfrm>
          <a:prstGeom prst="ellipse">
            <a:avLst/>
          </a:prstGeom>
          <a:solidFill>
            <a:srgbClr val="0e70d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21"/>
          <p:cNvSpPr/>
          <p:nvPr/>
        </p:nvSpPr>
        <p:spPr>
          <a:xfrm>
            <a:off x="8541720" y="8908920"/>
            <a:ext cx="3319920" cy="304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pt-BR" sz="2000" spc="97" strike="noStrike" cap="all">
                <a:solidFill>
                  <a:srgbClr val="24262c"/>
                </a:solidFill>
                <a:latin typeface="Arial"/>
                <a:ea typeface="Arial"/>
              </a:rPr>
              <a:t>Polling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99" name="CustomShape 22"/>
          <p:cNvSpPr/>
          <p:nvPr/>
        </p:nvSpPr>
        <p:spPr>
          <a:xfrm>
            <a:off x="8541720" y="9379080"/>
            <a:ext cx="3319920" cy="1269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20000"/>
              </a:lnSpc>
            </a:pPr>
            <a:r>
              <a:rPr b="0" lang="pt-BR" sz="2200" spc="63" strike="noStrike">
                <a:solidFill>
                  <a:srgbClr val="504e4e"/>
                </a:solidFill>
                <a:latin typeface="Arial"/>
                <a:ea typeface="Arial"/>
              </a:rPr>
              <a:t>Poll your users anytime.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00" name="CustomShape 23"/>
          <p:cNvSpPr/>
          <p:nvPr/>
        </p:nvSpPr>
        <p:spPr>
          <a:xfrm>
            <a:off x="7197480" y="8935920"/>
            <a:ext cx="1015560" cy="1015560"/>
          </a:xfrm>
          <a:prstGeom prst="ellipse">
            <a:avLst/>
          </a:prstGeom>
          <a:solidFill>
            <a:srgbClr val="0e70d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24"/>
          <p:cNvSpPr/>
          <p:nvPr/>
        </p:nvSpPr>
        <p:spPr>
          <a:xfrm>
            <a:off x="13851720" y="8908920"/>
            <a:ext cx="3319920" cy="304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pt-BR" sz="2000" spc="97" strike="noStrike" cap="all">
                <a:solidFill>
                  <a:srgbClr val="24262c"/>
                </a:solidFill>
                <a:latin typeface="Arial"/>
                <a:ea typeface="Arial"/>
              </a:rPr>
              <a:t>Screen</a:t>
            </a:r>
            <a:r>
              <a:rPr b="1" lang="en-US" sz="2000" spc="97" strike="noStrike" cap="all">
                <a:solidFill>
                  <a:srgbClr val="24262c"/>
                </a:solidFill>
                <a:latin typeface="Arial"/>
                <a:ea typeface="Arial"/>
              </a:rPr>
              <a:t> sharing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02" name="CustomShape 25"/>
          <p:cNvSpPr/>
          <p:nvPr/>
        </p:nvSpPr>
        <p:spPr>
          <a:xfrm>
            <a:off x="13851720" y="9379080"/>
            <a:ext cx="3319920" cy="1269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20000"/>
              </a:lnSpc>
            </a:pPr>
            <a:r>
              <a:rPr b="0" lang="pt-BR" sz="2200" spc="63" strike="noStrike">
                <a:solidFill>
                  <a:srgbClr val="504e4e"/>
                </a:solidFill>
                <a:latin typeface="Arial"/>
                <a:ea typeface="Arial"/>
              </a:rPr>
              <a:t>Share your screen.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03" name="CustomShape 26"/>
          <p:cNvSpPr/>
          <p:nvPr/>
        </p:nvSpPr>
        <p:spPr>
          <a:xfrm>
            <a:off x="12507480" y="8935920"/>
            <a:ext cx="1015560" cy="1015560"/>
          </a:xfrm>
          <a:prstGeom prst="ellipse">
            <a:avLst/>
          </a:prstGeom>
          <a:solidFill>
            <a:srgbClr val="0e70d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27"/>
          <p:cNvSpPr/>
          <p:nvPr/>
        </p:nvSpPr>
        <p:spPr>
          <a:xfrm>
            <a:off x="18844200" y="8908920"/>
            <a:ext cx="3666960" cy="304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pt-BR" sz="2000" spc="97" strike="noStrike" cap="all">
                <a:solidFill>
                  <a:srgbClr val="24262c"/>
                </a:solidFill>
                <a:latin typeface="Arial"/>
                <a:ea typeface="Arial"/>
              </a:rPr>
              <a:t>Multi-user whiteboard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05" name="CustomShape 28"/>
          <p:cNvSpPr/>
          <p:nvPr/>
        </p:nvSpPr>
        <p:spPr>
          <a:xfrm>
            <a:off x="18844200" y="9379080"/>
            <a:ext cx="3319920" cy="1269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20000"/>
              </a:lnSpc>
            </a:pPr>
            <a:r>
              <a:rPr b="0" lang="pt-BR" sz="2200" spc="63" strike="noStrike">
                <a:solidFill>
                  <a:srgbClr val="504e4e"/>
                </a:solidFill>
                <a:latin typeface="Arial"/>
                <a:ea typeface="Arial"/>
              </a:rPr>
              <a:t>Draw together.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06" name="CustomShape 29"/>
          <p:cNvSpPr/>
          <p:nvPr/>
        </p:nvSpPr>
        <p:spPr>
          <a:xfrm>
            <a:off x="17499960" y="8935920"/>
            <a:ext cx="1015560" cy="1015560"/>
          </a:xfrm>
          <a:prstGeom prst="ellipse">
            <a:avLst/>
          </a:prstGeom>
          <a:solidFill>
            <a:srgbClr val="0e70d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30"/>
          <p:cNvSpPr/>
          <p:nvPr/>
        </p:nvSpPr>
        <p:spPr>
          <a:xfrm>
            <a:off x="6768720" y="11747520"/>
            <a:ext cx="10515960" cy="711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4e5a66"/>
                </a:solidFill>
                <a:latin typeface="Arial"/>
                <a:ea typeface="Arial"/>
              </a:rPr>
              <a:t>For more information visit </a:t>
            </a:r>
            <a:r>
              <a:rPr b="0" lang="pt-BR" sz="40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bigbluebutton.org →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108" name="Image" descr="Image"/>
          <p:cNvPicPr/>
          <p:nvPr/>
        </p:nvPicPr>
        <p:blipFill>
          <a:blip r:embed="rId2"/>
          <a:stretch/>
        </p:blipFill>
        <p:spPr>
          <a:xfrm>
            <a:off x="2484360" y="6852960"/>
            <a:ext cx="457200" cy="456840"/>
          </a:xfrm>
          <a:prstGeom prst="rect">
            <a:avLst/>
          </a:prstGeom>
          <a:ln w="12600">
            <a:noFill/>
          </a:ln>
        </p:spPr>
      </p:pic>
      <p:pic>
        <p:nvPicPr>
          <p:cNvPr id="109" name="Image" descr="Image"/>
          <p:cNvPicPr/>
          <p:nvPr/>
        </p:nvPicPr>
        <p:blipFill>
          <a:blip r:embed="rId3"/>
          <a:stretch/>
        </p:blipFill>
        <p:spPr>
          <a:xfrm>
            <a:off x="7477560" y="6934320"/>
            <a:ext cx="493920" cy="294480"/>
          </a:xfrm>
          <a:prstGeom prst="rect">
            <a:avLst/>
          </a:prstGeom>
          <a:ln w="12600">
            <a:noFill/>
          </a:ln>
        </p:spPr>
      </p:pic>
      <p:pic>
        <p:nvPicPr>
          <p:cNvPr id="110" name="Image" descr="Image"/>
          <p:cNvPicPr/>
          <p:nvPr/>
        </p:nvPicPr>
        <p:blipFill>
          <a:blip r:embed="rId4"/>
          <a:stretch/>
        </p:blipFill>
        <p:spPr>
          <a:xfrm>
            <a:off x="12849840" y="6852960"/>
            <a:ext cx="330840" cy="456840"/>
          </a:xfrm>
          <a:prstGeom prst="rect">
            <a:avLst/>
          </a:prstGeom>
          <a:ln w="12600">
            <a:noFill/>
          </a:ln>
        </p:spPr>
      </p:pic>
      <p:pic>
        <p:nvPicPr>
          <p:cNvPr id="111" name="Image" descr="Image"/>
          <p:cNvPicPr/>
          <p:nvPr/>
        </p:nvPicPr>
        <p:blipFill>
          <a:blip r:embed="rId5"/>
          <a:stretch/>
        </p:blipFill>
        <p:spPr>
          <a:xfrm>
            <a:off x="17792280" y="6856200"/>
            <a:ext cx="380520" cy="450360"/>
          </a:xfrm>
          <a:prstGeom prst="rect">
            <a:avLst/>
          </a:prstGeom>
          <a:ln w="12600">
            <a:noFill/>
          </a:ln>
        </p:spPr>
      </p:pic>
      <p:pic>
        <p:nvPicPr>
          <p:cNvPr id="112" name="Image" descr="Image"/>
          <p:cNvPicPr/>
          <p:nvPr/>
        </p:nvPicPr>
        <p:blipFill>
          <a:blip r:embed="rId6"/>
          <a:stretch/>
        </p:blipFill>
        <p:spPr>
          <a:xfrm>
            <a:off x="17771400" y="9231840"/>
            <a:ext cx="493920" cy="423360"/>
          </a:xfrm>
          <a:prstGeom prst="rect">
            <a:avLst/>
          </a:prstGeom>
          <a:ln w="12600">
            <a:noFill/>
          </a:ln>
        </p:spPr>
      </p:pic>
      <p:pic>
        <p:nvPicPr>
          <p:cNvPr id="113" name="Image" descr="Image"/>
          <p:cNvPicPr/>
          <p:nvPr/>
        </p:nvPicPr>
        <p:blipFill>
          <a:blip r:embed="rId7"/>
          <a:stretch/>
        </p:blipFill>
        <p:spPr>
          <a:xfrm>
            <a:off x="7495920" y="9300960"/>
            <a:ext cx="457200" cy="285480"/>
          </a:xfrm>
          <a:prstGeom prst="rect">
            <a:avLst/>
          </a:prstGeom>
          <a:ln w="12600">
            <a:noFill/>
          </a:ln>
        </p:spPr>
      </p:pic>
      <p:pic>
        <p:nvPicPr>
          <p:cNvPr id="114" name="Image" descr="Image"/>
          <p:cNvPicPr/>
          <p:nvPr/>
        </p:nvPicPr>
        <p:blipFill>
          <a:blip r:embed="rId8"/>
          <a:stretch/>
        </p:blipFill>
        <p:spPr>
          <a:xfrm>
            <a:off x="12778920" y="9231840"/>
            <a:ext cx="473040" cy="423360"/>
          </a:xfrm>
          <a:prstGeom prst="rect">
            <a:avLst/>
          </a:prstGeom>
          <a:ln w="12600">
            <a:noFill/>
          </a:ln>
        </p:spPr>
      </p:pic>
      <p:pic>
        <p:nvPicPr>
          <p:cNvPr id="115" name="Image" descr="Image"/>
          <p:cNvPicPr/>
          <p:nvPr/>
        </p:nvPicPr>
        <p:blipFill>
          <a:blip r:embed="rId9"/>
          <a:stretch/>
        </p:blipFill>
        <p:spPr>
          <a:xfrm>
            <a:off x="2466000" y="9197640"/>
            <a:ext cx="493920" cy="492120"/>
          </a:xfrm>
          <a:prstGeom prst="rect">
            <a:avLst/>
          </a:prstGeom>
          <a:ln w="12600">
            <a:noFill/>
          </a:ln>
        </p:spPr>
      </p:pic>
      <p:pic>
        <p:nvPicPr>
          <p:cNvPr id="116" name="" descr=""/>
          <p:cNvPicPr/>
          <p:nvPr/>
        </p:nvPicPr>
        <p:blipFill>
          <a:blip r:embed="rId10"/>
          <a:stretch/>
        </p:blipFill>
        <p:spPr>
          <a:xfrm rot="49200">
            <a:off x="8748000" y="731520"/>
            <a:ext cx="5354280" cy="1390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237000" y="12730320"/>
            <a:ext cx="13094640" cy="559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This slide left blank for whiteboard</a:t>
            </a:r>
            <a:endParaRPr b="0" lang="pt-BR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237000" y="12730320"/>
            <a:ext cx="13094640" cy="559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This slide left blank for whiteboard</a:t>
            </a:r>
            <a:endParaRPr b="0" lang="pt-BR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6237000" y="12730320"/>
            <a:ext cx="13094640" cy="559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This slide left blank for whiteboard</a:t>
            </a:r>
            <a:endParaRPr b="0" lang="pt-BR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6237000" y="12730320"/>
            <a:ext cx="13094640" cy="559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This slide left blank for whiteboard</a:t>
            </a:r>
            <a:endParaRPr b="0" lang="pt-BR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6237000" y="12730320"/>
            <a:ext cx="13094640" cy="559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This slide left blank for whiteboard</a:t>
            </a:r>
            <a:endParaRPr b="0" lang="pt-BR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6237000" y="12730320"/>
            <a:ext cx="13094640" cy="559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This slide left blank for whiteboard</a:t>
            </a:r>
            <a:endParaRPr b="0" lang="pt-BR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6237000" y="12730320"/>
            <a:ext cx="13094640" cy="559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This slide left blank for whiteboard</a:t>
            </a:r>
            <a:endParaRPr b="0" lang="pt-BR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237000" y="12730320"/>
            <a:ext cx="13094640" cy="559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This slide left blank for whiteboard</a:t>
            </a:r>
            <a:endParaRPr b="0" lang="pt-BR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237000" y="12730320"/>
            <a:ext cx="13094640" cy="559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This slide left blank for whiteboard</a:t>
            </a:r>
            <a:endParaRPr b="0" lang="pt-BR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6237000" y="12730320"/>
            <a:ext cx="13094640" cy="559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This slide left blank for whiteboard</a:t>
            </a:r>
            <a:endParaRPr b="0" lang="pt-BR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6237000" y="12730320"/>
            <a:ext cx="13094640" cy="559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This slide left blank for whiteboard</a:t>
            </a:r>
            <a:endParaRPr b="0" lang="pt-BR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237000" y="12730320"/>
            <a:ext cx="13094640" cy="559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This slide left blank for whiteboard</a:t>
            </a:r>
            <a:endParaRPr b="0" lang="pt-BR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237000" y="12730320"/>
            <a:ext cx="13094640" cy="559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This slide left blank for whiteboard</a:t>
            </a:r>
            <a:endParaRPr b="0" lang="pt-BR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6237000" y="12730320"/>
            <a:ext cx="13094640" cy="559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This slide left blank for whiteboard</a:t>
            </a:r>
            <a:endParaRPr b="0" lang="pt-BR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6237000" y="12730320"/>
            <a:ext cx="13094640" cy="559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This slide left blank for whiteboard</a:t>
            </a:r>
            <a:endParaRPr b="0" lang="pt-BR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6237000" y="12730320"/>
            <a:ext cx="13094640" cy="559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This slide left blank for whiteboard</a:t>
            </a:r>
            <a:endParaRPr b="0" lang="pt-BR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6237000" y="12730320"/>
            <a:ext cx="13094640" cy="559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This slide left blank for whiteboard</a:t>
            </a:r>
            <a:endParaRPr b="0" lang="pt-BR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6237000" y="12730320"/>
            <a:ext cx="13094640" cy="559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This slide left blank for whiteboard</a:t>
            </a:r>
            <a:endParaRPr b="0" lang="pt-BR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6237000" y="12730320"/>
            <a:ext cx="13094640" cy="559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This slide left blank for whiteboard</a:t>
            </a:r>
            <a:endParaRPr b="0" lang="pt-BR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Application>LibreOffice/6.4.4.2$Linux_X86_64 LibreOffice_project/40$Build-2</Application>
  <Words>189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2020-08-14T18:52:33Z</dcterms:modified>
  <cp:revision>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