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497" r:id="rId4"/>
    <p:sldId id="488" r:id="rId5"/>
    <p:sldId id="514" r:id="rId6"/>
    <p:sldId id="498" r:id="rId7"/>
    <p:sldId id="499" r:id="rId8"/>
    <p:sldId id="500" r:id="rId9"/>
    <p:sldId id="508" r:id="rId10"/>
    <p:sldId id="512" r:id="rId11"/>
    <p:sldId id="501" r:id="rId12"/>
    <p:sldId id="502" r:id="rId13"/>
    <p:sldId id="503" r:id="rId14"/>
    <p:sldId id="504" r:id="rId15"/>
    <p:sldId id="515" r:id="rId16"/>
    <p:sldId id="493" r:id="rId17"/>
    <p:sldId id="505" r:id="rId18"/>
    <p:sldId id="507" r:id="rId19"/>
    <p:sldId id="516" r:id="rId20"/>
    <p:sldId id="511" r:id="rId21"/>
    <p:sldId id="513" r:id="rId22"/>
    <p:sldId id="510" r:id="rId23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48" autoAdjust="0"/>
  </p:normalViewPr>
  <p:slideViewPr>
    <p:cSldViewPr snapToGrid="0">
      <p:cViewPr varScale="1">
        <p:scale>
          <a:sx n="92" d="100"/>
          <a:sy n="92" d="100"/>
        </p:scale>
        <p:origin x="21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CE24-0E24-45B0-85F5-CFE6AF4389A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1C70-832C-4065-A10E-DC06353F24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32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037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53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56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44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54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84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264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192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5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029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0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67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8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51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6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26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61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1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941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16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51C70-832C-4065-A10E-DC06353F24E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81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A294E-C8E0-42F2-973F-21AB709E98BA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58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33DF-7E26-4785-B2A0-3A849BE13806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74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E15A-B659-40B5-B352-C5F28BFD147A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0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50D7-1F29-4D90-903D-0161A46B11E2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5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20F-A5AC-4992-9B10-19D7AB55D893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805F-BA74-4D83-93B3-DEAB00A5AEF9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0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A7A8-DD14-4955-9635-2C80BACC80DA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AFBC-793C-4D60-95FA-F95A2CAC2B72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F0C1-1B8E-405D-B5B0-1F7386C33F5A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05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1360-EDDD-424A-B380-8A9FA03B13E6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9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0B4C-17FE-4D40-B7D0-19D86769D548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69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066C-4205-40C3-97FA-0253E28FE1D0}" type="datetime1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6425-441A-40B4-B82A-E5154D328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8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25383-C0F2-BD45-B865-C363FF58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8779"/>
            <a:ext cx="9144000" cy="2192152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雲端運算與網路期末作業</a:t>
            </a:r>
            <a:endParaRPr lang="en-US" altLang="zh-TW" sz="2000" b="1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5BBFD-6F13-4D2F-A8FA-F1FDF90A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2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Protocol (STP)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bridge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就是自己，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RootPortTo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請你寫一個程式模擬一台運作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一開始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會發送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Hello message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給周圍的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建立連線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會收到來自其他相鄰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封包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封包的內容，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判斷自己的資訊是否有需要更新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當資訊更新後，會送更新後的資訊給周圍的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的內容，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判斷送來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的鄰居是否需要更新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假如需要，回傳一個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UPDATE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給該鄰居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收發資訊結束後，印出這台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這台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2: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代表這台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有多少條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n lines: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另一端的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為到他的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3+n: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代表會收到幾個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送來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2: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指出這台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有多少條路由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Advertised Distance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k line: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兩個整數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r, s</a:t>
            </a:r>
          </a:p>
          <a:p>
            <a:pPr lvl="3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為目標的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為到該目標的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33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 “Hello”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，需要印出：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假如自己有更新：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”Hello”</a:t>
            </a: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假如對象需要更新：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”Update”</a:t>
            </a: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有更新且對象也需要更新：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”Update Hello”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之後印出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的資訊，包含：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paths</a:t>
            </a:r>
          </a:p>
          <a:p>
            <a:pPr lvl="3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每條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destination ID, next hop, cost</a:t>
            </a:r>
          </a:p>
          <a:p>
            <a:pPr lvl="3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destination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來排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2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41" y="1690690"/>
            <a:ext cx="4130386" cy="503078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	  	// switch ID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		// 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	//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neighborID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cost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		// m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	// receive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</a:t>
            </a:r>
          </a:p>
          <a:p>
            <a:pPr marL="914400" lvl="2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	// k</a:t>
            </a:r>
          </a:p>
          <a:p>
            <a:pPr marL="1371600" lvl="3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5 50   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cost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10 200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</a:p>
          <a:p>
            <a:pPr marL="1371600" lvl="3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14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 txBox="1">
            <a:spLocks/>
          </p:cNvSpPr>
          <p:nvPr/>
        </p:nvSpPr>
        <p:spPr>
          <a:xfrm>
            <a:off x="4655127" y="3384102"/>
            <a:ext cx="3964132" cy="3337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Hello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Update Hello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ID:50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paths: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ID:5, next hop:12, cost:75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ID:10, next hop:10, cost:100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ID:12, next hop:12, cost:25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ID:14, next hop:12, cost:75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ID:50, next hop:50, cost:0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419" y="1101437"/>
            <a:ext cx="1783840" cy="22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Interior Gateway Routing Protocol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可以假設傳來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都包含在你的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9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OSPF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的模擬如下：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網路上的拓樸對所有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而言是已知的，他們共同擁有所有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資訊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根據所有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資訊，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可以算出自己到某個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的最短路徑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1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一個整數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代表這個拓樸中有多少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接下來會有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2: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指出這台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有多少個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m lines: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兩個整數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代表連結另一端的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指出這條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最後一行有一個整數指出要進行模擬的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2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對網路上的每一個節點，印出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ID, next hop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4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3964132" cy="50307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		// 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	// ID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	// m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	    //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destID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cost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14 3</a:t>
            </a:r>
          </a:p>
          <a:p>
            <a:pPr marL="914400" lvl="2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13 6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12 6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14 5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11 3</a:t>
            </a:r>
          </a:p>
          <a:p>
            <a:pPr marL="1371600" lvl="3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13 5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	//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進行模擬的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 txBox="1">
            <a:spLocks/>
          </p:cNvSpPr>
          <p:nvPr/>
        </p:nvSpPr>
        <p:spPr>
          <a:xfrm>
            <a:off x="4551218" y="1690689"/>
            <a:ext cx="3964132" cy="503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ID:11, next hop:11, cost:0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ID:12, next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hop:14,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cost:14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ID:13, next hop:14, cost:8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ID:14, next hop:14, cost:3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42" y="3689137"/>
            <a:ext cx="3484048" cy="26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你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可以假設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所有交換器上對應的連結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(11-12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12-11)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不會有不相等的情形。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hop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有可能會有與測資不一致的情形，但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一定會是一致的，以此為基準驗證答案即可。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0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0C8D2-49FE-4462-B406-95A5B5A5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128D-5D25-4934-A3CC-B93AEA5F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Protocol (STP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35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Gateway Routing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(EIGRP)</a:t>
            </a:r>
          </a:p>
          <a:p>
            <a:pPr>
              <a:spcBef>
                <a:spcPts val="135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First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(OSPF)</a:t>
            </a:r>
          </a:p>
          <a:p>
            <a:pPr>
              <a:spcBef>
                <a:spcPts val="1350"/>
              </a:spcBef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11C8DC-AAEB-4D53-94B4-E5FF929C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5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請製作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I/O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，一次讀取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同個資料夾內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五筆資料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並寫出五筆資料。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檔案為：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[STP/EIGRP/OSPF]_in_[1/2/3/4/5].txt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檔案為：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[STP/EIGRP/OSPF]_out_[1/2/3/4/5].txt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2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在所有的題目中，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1~65535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測資保證任意一組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都有路徑可以抵達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即畫出來的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graph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不會產生兩個以上的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component)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OSPF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中，假如出現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相等的路徑，從中選擇一條印出即可。</a:t>
            </a:r>
            <a:endParaRPr lang="en-US" altLang="zh-TW" dirty="0" smtClean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題目配分如下：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STP – 30%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EIGRP – 35%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OSPF – 35%</a:t>
            </a:r>
          </a:p>
          <a:p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01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注意事項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限制使用語言：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C++, JAVA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把你寫的所有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都壓成壓縮檔內並上傳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]_Final.zip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7z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rar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]_[STP/EIGRP/OSPF].cpp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假如有任何其他的注意事項，寫在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readme.txt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繳交期限：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2021/12/28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上午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11:59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6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Protocol (STP)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請你寫一個程式模擬一台運作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一開始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會認為自己是一台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而發送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Hello message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給周圍的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他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收到一個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包含較低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或相同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但較小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時，會更新自己的資訊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當資訊更新後，會送更新後的資訊給周圍的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switches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假如不需要更新資訊，會忽視這個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當收發資訊結束後，印出這台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Protocol (STP)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路徑的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的頻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寬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對照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附上的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表格而定，例：頻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45Mbps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，對應到的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39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switch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的選舉依照以下順序：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先比較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，較小者贏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相同的情況，比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，較小者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贏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7" y="2537945"/>
            <a:ext cx="702090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8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Protocol (STP)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oot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ort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的選擇請參照以下規則：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有多個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傳來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同個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bridge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時，須選擇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最低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的那個作為你的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port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switch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過來的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cost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（含到你這裡的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switch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過來的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cost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，必須更新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port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相等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時，須選擇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ID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最小者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port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cost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，而你原本的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的優先級要低，則你須修改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port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1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接著收到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cost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也是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，頻寬也一樣，則此時須修改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port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2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2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Protocol (STP)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1, 2: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這台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3: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一個整數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代表接下來會收到幾筆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next 6*n lines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包含一筆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，指出送來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line1: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line2: 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line3: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 switch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priority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root switch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line5: cost to root bridge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line6: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送來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的這條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的頻寬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(Mbps)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Protocol (STP)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1: “Hello”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，需要印出：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假如有更新：新的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是多少及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”Hello”</a:t>
            </a: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”Ignore”</a:t>
            </a: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之後印出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的資訊，包含：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</a:p>
          <a:p>
            <a:pPr lvl="2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RootID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RootPriority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RootPortTo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//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的那個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是傳到哪一台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		// cost to root bridge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3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Protocol (STP)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3964132" cy="50307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		// ID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32768	// priority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		// 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	// ID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32768	// priority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	// root ID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4096	// root priority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	// cost to root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	// bandwidth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marL="914400" lvl="2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32768</a:t>
            </a: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	// root ID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8192	// root priority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	// cost to root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DF672A7-DED0-41A2-8A53-B7DACF4D50EE}"/>
              </a:ext>
            </a:extLst>
          </p:cNvPr>
          <p:cNvSpPr txBox="1">
            <a:spLocks/>
          </p:cNvSpPr>
          <p:nvPr/>
        </p:nvSpPr>
        <p:spPr>
          <a:xfrm>
            <a:off x="4551218" y="1690689"/>
            <a:ext cx="3964132" cy="503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output: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Hello</a:t>
            </a:r>
          </a:p>
          <a:p>
            <a:pPr marL="457200" lvl="1" indent="0">
              <a:buNone/>
            </a:pP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NewCost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23, 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Hello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Ignore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ID:50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Priority:32768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RootID:18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RootPriority:4096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RootPortTo:30</a:t>
            </a: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Cost:23</a:t>
            </a:r>
          </a:p>
        </p:txBody>
      </p:sp>
    </p:spTree>
    <p:extLst>
      <p:ext uri="{BB962C8B-B14F-4D97-AF65-F5344CB8AC3E}">
        <p14:creationId xmlns:p14="http://schemas.microsoft.com/office/powerpoint/2010/main" val="20779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45D2B-EBE9-4DB0-81AA-6D04E1DD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Protocol (STP)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BF952E-AD01-45AE-AF0F-16A6FDB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6425-441A-40B4-B82A-E5154D3281B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28" y="2223043"/>
            <a:ext cx="424874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10584</TotalTime>
  <Words>1443</Words>
  <Application>Microsoft Office PowerPoint</Application>
  <PresentationFormat>如螢幕大小 (4:3)</PresentationFormat>
  <Paragraphs>249</Paragraphs>
  <Slides>22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雲端運算與網路期末作業</vt:lpstr>
      <vt:lpstr>Outline</vt:lpstr>
      <vt:lpstr>Spanning Tree Protocol (STP)</vt:lpstr>
      <vt:lpstr>Spanning Tree Protocol (STP)</vt:lpstr>
      <vt:lpstr>Spanning Tree Protocol (STP)</vt:lpstr>
      <vt:lpstr>Spanning Tree Protocol (STP)</vt:lpstr>
      <vt:lpstr>Spanning Tree Protocol (STP)</vt:lpstr>
      <vt:lpstr>Spanning Tree Protocol (STP)</vt:lpstr>
      <vt:lpstr>Spanning Tree Protocol (STP)</vt:lpstr>
      <vt:lpstr>Spanning Tree Protocol (STP)</vt:lpstr>
      <vt:lpstr>Enhanced Interior Gateway Routing Protocol (EIGRP)</vt:lpstr>
      <vt:lpstr>Enhanced Interior Gateway Routing Protocol (EIGRP)</vt:lpstr>
      <vt:lpstr>Enhanced Interior Gateway Routing Protocol (EIGRP)</vt:lpstr>
      <vt:lpstr>Enhanced Interior Gateway Routing Protocol (EIGRP)</vt:lpstr>
      <vt:lpstr>Enhanced Interior Gateway Routing Protocol (EIGRP)</vt:lpstr>
      <vt:lpstr>Open Shortest Path First (OSPF)</vt:lpstr>
      <vt:lpstr>Open Shortest Path First (OSPF)</vt:lpstr>
      <vt:lpstr>Open Shortest Path First (OSPF)</vt:lpstr>
      <vt:lpstr>Open Shortest Path First (OSPF)</vt:lpstr>
      <vt:lpstr>注意事項</vt:lpstr>
      <vt:lpstr>注意事項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for Dynamic Network Slicing in IEEE 802.11 Networks Sibren De Bast∗, Rodolfo Torrea-Duran∗, Alessandro Chiumento†, Sofie Pollin∗, and Haris Gacanin‡ IEEE INFOCOM 2019 - IEEE Conference on Computer Communications Workshops (INFOCOM WKSHPS)</dc:title>
  <dc:creator>temp</dc:creator>
  <cp:lastModifiedBy>TOP2018</cp:lastModifiedBy>
  <cp:revision>568</cp:revision>
  <cp:lastPrinted>2020-10-12T11:51:06Z</cp:lastPrinted>
  <dcterms:created xsi:type="dcterms:W3CDTF">2020-08-24T05:25:24Z</dcterms:created>
  <dcterms:modified xsi:type="dcterms:W3CDTF">2021-11-29T13:16:54Z</dcterms:modified>
</cp:coreProperties>
</file>