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4" r:id="rId5"/>
    <p:sldId id="275" r:id="rId6"/>
    <p:sldId id="267" r:id="rId7"/>
    <p:sldId id="263" r:id="rId8"/>
    <p:sldId id="265" r:id="rId9"/>
    <p:sldId id="258" r:id="rId10"/>
    <p:sldId id="276" r:id="rId11"/>
    <p:sldId id="262" r:id="rId12"/>
    <p:sldId id="266" r:id="rId13"/>
    <p:sldId id="269" r:id="rId14"/>
    <p:sldId id="270" r:id="rId15"/>
    <p:sldId id="268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03F17-C6B7-46E3-18C4-F9B6FB60B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01354E-A7C0-FDB5-8A15-35E83470F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790FC-56F0-B8FE-8A01-D6456005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A10D-0B59-4782-B155-441500839D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5CDD4-94DA-FD0B-AF5E-C70B8AB6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97A1E-6899-88C7-645F-9D0B9CFA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9E6-EE96-49CB-AC4D-9009F7EA4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0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44C6-FDF2-A8B5-E0B7-872488EF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C19670-2297-E8F8-C88D-02DE5DBD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3F862-AA2F-9F9E-00F6-0353410F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A10D-0B59-4782-B155-441500839D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95B48-8114-64C6-3154-A3C83966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25F29-6703-D7CF-F3D6-1039955A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9E6-EE96-49CB-AC4D-9009F7EA4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D5C339-ACC5-C98D-CFE3-5D14B5F22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51970-82C7-1E74-A872-0D56F3B45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9BAEE-B5D7-A9C9-B4A7-5D2E945D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A10D-0B59-4782-B155-441500839D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A771F-6448-186A-58BC-BA49CF52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BC3FE-371E-84DA-6DE2-4751D5A5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9E6-EE96-49CB-AC4D-9009F7EA4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4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90B3-2750-B9DE-A09C-CAEB9DB2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C40D0-26AF-4F0D-44A6-EA64A07D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086F3-9A9A-8E4B-8AE9-9746455F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A10D-0B59-4782-B155-441500839D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EBB4A-AAE3-818E-314F-6A6A6E9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7F772-0B50-85D4-DED0-2575159E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9E6-EE96-49CB-AC4D-9009F7EA4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90C57-E529-C520-9D72-87F2B7D4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F8E92-ABD7-2D83-147D-F9A429BB5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94F73-E664-0502-9EFC-3A615F85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A10D-0B59-4782-B155-441500839D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09967-B9AA-5E5F-BB23-881A193A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C3514-20A5-B495-B3A1-018E79B4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9E6-EE96-49CB-AC4D-9009F7EA4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3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3866D-2AA2-9493-48E3-78171AD5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B2C5D-E1DD-76B5-8518-82DE56983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B2164-271C-EAB7-E508-AD7B37152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41B84-8E7B-D38D-9C38-4FF3DEE9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A10D-0B59-4782-B155-441500839D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4D43B-3C50-E422-12DB-0925EB2C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490D6-CCEE-A26C-775B-347D7137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9E6-EE96-49CB-AC4D-9009F7EA4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2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0DDA1-9D0E-2401-A085-B8AA26FC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1B853-6E6D-C5A9-97CB-EC188033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6FAD5F-80B5-723C-A538-467965D37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4C6747-08C9-9EE0-3333-89E6429A3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6B5094-A85D-E1F4-9FA6-B1D365895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5E6EED-811C-4A9A-115D-4A96814D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A10D-0B59-4782-B155-441500839D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4B146C-9EFA-7ABC-E509-51A655DA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AEB73C-FD26-63BF-3204-E5887760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9E6-EE96-49CB-AC4D-9009F7EA4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5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3832E-840B-5732-99E1-40CCC4B6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2325D7-B920-E46C-6EB8-C2AF538C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A10D-0B59-4782-B155-441500839D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1B66CA-5A02-1352-E5DF-3422EB0A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40EF51-491A-8543-A56D-48ADBB91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9E6-EE96-49CB-AC4D-9009F7EA4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2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FC1E91-D9DF-297D-9344-42473E77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A10D-0B59-4782-B155-441500839D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D9B14-9003-33C0-DC47-BD894AEF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96B99-7392-BB92-774C-84788AED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9E6-EE96-49CB-AC4D-9009F7EA4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7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37699-EF0B-79A2-CB8C-6F2B9DB1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1CAEA-9938-142F-BE21-B431D4AA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267A2-5C22-D108-523A-45BE4E1BE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3AD0F-3078-2C5E-9B55-B573B0C8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A10D-0B59-4782-B155-441500839D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3E447-AC1E-CCD9-4ED1-95118D43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C3F3C-DDB3-199C-0B93-E7FA0158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9E6-EE96-49CB-AC4D-9009F7EA4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7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F491E-B4D3-D800-3A13-16A67A51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B82190-DCEC-34A8-D0C9-E0B742EA1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6EE5FA-8368-88AC-E413-CDAC7859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C92EA-B11F-3A51-ECB2-B325A3BA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A10D-0B59-4782-B155-441500839D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788690-D750-FE9F-FE71-AF32E576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5A30D-B7EB-4732-0DED-91E18314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9E6-EE96-49CB-AC4D-9009F7EA4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3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BD1BEA-CF26-D09B-0419-68F27C4C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366E3-6163-5797-F4E1-A05E3C27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EE32-AD9F-2AAA-150D-F99E0BFDF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2A10D-0B59-4782-B155-441500839D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6B745-CCCC-DEFC-CEDD-315492C75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60F48-4E0E-1FDE-FCF0-0870DB16E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2E9E6-EE96-49CB-AC4D-9009F7EA4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6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gildong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gildong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2668D-7715-5087-45B5-11959F116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명세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13B73-554F-44F3-E5D2-2AF319CAC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0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65EE37-8F2E-2D6D-888D-4C1668C22E33}"/>
              </a:ext>
            </a:extLst>
          </p:cNvPr>
          <p:cNvSpPr>
            <a:spLocks/>
          </p:cNvSpPr>
          <p:nvPr/>
        </p:nvSpPr>
        <p:spPr>
          <a:xfrm>
            <a:off x="78059" y="1304693"/>
            <a:ext cx="8709102" cy="545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7EC1CC-4599-F9DD-042C-F69161FB2DF5}"/>
              </a:ext>
            </a:extLst>
          </p:cNvPr>
          <p:cNvGrpSpPr/>
          <p:nvPr/>
        </p:nvGrpSpPr>
        <p:grpSpPr>
          <a:xfrm>
            <a:off x="8876370" y="1304692"/>
            <a:ext cx="3315629" cy="5553307"/>
            <a:chOff x="8876370" y="1304692"/>
            <a:chExt cx="3315629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76370" y="1304692"/>
              <a:ext cx="3315628" cy="55533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화면</a:t>
              </a:r>
              <a:r>
                <a:rPr lang="en-US" altLang="ko-KR" dirty="0"/>
                <a:t>: </a:t>
              </a:r>
              <a:r>
                <a:rPr lang="ko-KR" altLang="en-US" dirty="0"/>
                <a:t>업무일지 작성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1.</a:t>
              </a:r>
              <a:r>
                <a:rPr lang="ko-KR" altLang="en-US" dirty="0"/>
                <a:t>저장</a:t>
              </a:r>
              <a:endParaRPr lang="en-US" altLang="ko-KR" dirty="0"/>
            </a:p>
            <a:p>
              <a:r>
                <a:rPr lang="en-US" altLang="ko-KR" sz="1400" dirty="0"/>
                <a:t>-</a:t>
              </a:r>
              <a:r>
                <a:rPr lang="ko-KR" altLang="en-US" sz="1400" dirty="0"/>
                <a:t>저장을 누르면 업무일지 목록화면으로</a:t>
              </a:r>
              <a:endParaRPr lang="en-US" altLang="ko-KR" sz="1400" dirty="0"/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endParaRPr lang="en-US" altLang="ko-KR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 </a:t>
              </a:r>
              <a:endParaRPr lang="ko-KR" altLang="en-US" sz="1400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3EED3CF-5C73-EE3E-DB41-7B6E154FB01D}"/>
                </a:ext>
              </a:extLst>
            </p:cNvPr>
            <p:cNvCxnSpPr/>
            <p:nvPr/>
          </p:nvCxnSpPr>
          <p:spPr>
            <a:xfrm>
              <a:off x="8876370" y="1741818"/>
              <a:ext cx="33156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25F956-AE0C-CD3C-3BDD-50641EA32781}"/>
                </a:ext>
              </a:extLst>
            </p:cNvPr>
            <p:cNvSpPr txBox="1"/>
            <p:nvPr/>
          </p:nvSpPr>
          <p:spPr>
            <a:xfrm>
              <a:off x="9908930" y="1339725"/>
              <a:ext cx="1338828" cy="299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description</a:t>
              </a:r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1FF96C-27C1-C091-9292-8B2D4399C3D9}"/>
              </a:ext>
            </a:extLst>
          </p:cNvPr>
          <p:cNvSpPr txBox="1"/>
          <p:nvPr/>
        </p:nvSpPr>
        <p:spPr>
          <a:xfrm>
            <a:off x="327258" y="1480208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GROUPWARE NAME</a:t>
            </a:r>
            <a:endParaRPr lang="ko-KR" altLang="en-US" sz="28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6C30D2-D93F-05C1-270A-7206F531BA84}"/>
              </a:ext>
            </a:extLst>
          </p:cNvPr>
          <p:cNvCxnSpPr>
            <a:cxnSpLocks/>
          </p:cNvCxnSpPr>
          <p:nvPr/>
        </p:nvCxnSpPr>
        <p:spPr>
          <a:xfrm>
            <a:off x="2113410" y="2413163"/>
            <a:ext cx="0" cy="374866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/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업무일지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업무일지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업무일지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업무일지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CA9CBC-3259-9E10-2E0F-4D320B5E0194}"/>
              </a:ext>
            </a:extLst>
          </p:cNvPr>
          <p:cNvSpPr/>
          <p:nvPr/>
        </p:nvSpPr>
        <p:spPr>
          <a:xfrm>
            <a:off x="7503910" y="1524720"/>
            <a:ext cx="1101075" cy="304770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F5B2-145E-C04F-DED7-6D5790EC8CE8}"/>
              </a:ext>
            </a:extLst>
          </p:cNvPr>
          <p:cNvSpPr txBox="1"/>
          <p:nvPr/>
        </p:nvSpPr>
        <p:spPr>
          <a:xfrm>
            <a:off x="439553" y="2600005"/>
            <a:ext cx="149168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캘린더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업무일지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</a:t>
            </a:r>
            <a:r>
              <a:rPr lang="en-US" altLang="ko-KR" dirty="0"/>
              <a:t>/</a:t>
            </a:r>
            <a:r>
              <a:rPr lang="ko-KR" altLang="en-US" dirty="0"/>
              <a:t>결재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184FF-C29A-8110-9703-C5D9CD525BE2}"/>
              </a:ext>
            </a:extLst>
          </p:cNvPr>
          <p:cNvSpPr txBox="1"/>
          <p:nvPr/>
        </p:nvSpPr>
        <p:spPr>
          <a:xfrm>
            <a:off x="2202620" y="2308485"/>
            <a:ext cx="378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업무일지 목록</a:t>
            </a:r>
            <a:r>
              <a:rPr lang="en-US" altLang="ko-KR" dirty="0"/>
              <a:t>&gt;</a:t>
            </a:r>
            <a:r>
              <a:rPr lang="ko-KR" altLang="en-US" dirty="0"/>
              <a:t>업무일지 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115B6-0C37-E266-675B-DE0E3388137B}"/>
              </a:ext>
            </a:extLst>
          </p:cNvPr>
          <p:cNvSpPr txBox="1"/>
          <p:nvPr/>
        </p:nvSpPr>
        <p:spPr>
          <a:xfrm>
            <a:off x="3792354" y="2789476"/>
            <a:ext cx="4812631" cy="27699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제목을 입력하세요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9B59CA3-D503-49AA-46C0-9A7F96C45760}"/>
              </a:ext>
            </a:extLst>
          </p:cNvPr>
          <p:cNvCxnSpPr>
            <a:cxnSpLocks/>
          </p:cNvCxnSpPr>
          <p:nvPr/>
        </p:nvCxnSpPr>
        <p:spPr>
          <a:xfrm>
            <a:off x="2272584" y="2718189"/>
            <a:ext cx="633240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450E19C-F3F9-FAEC-4EE7-92C9E8C7B64C}"/>
              </a:ext>
            </a:extLst>
          </p:cNvPr>
          <p:cNvCxnSpPr>
            <a:cxnSpLocks/>
          </p:cNvCxnSpPr>
          <p:nvPr/>
        </p:nvCxnSpPr>
        <p:spPr>
          <a:xfrm>
            <a:off x="2272584" y="3110740"/>
            <a:ext cx="631315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13A420C-5AFF-1F3C-7A63-69178A40E504}"/>
              </a:ext>
            </a:extLst>
          </p:cNvPr>
          <p:cNvSpPr/>
          <p:nvPr/>
        </p:nvSpPr>
        <p:spPr>
          <a:xfrm>
            <a:off x="4432610" y="5672233"/>
            <a:ext cx="1497856" cy="390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F0AB56-4B25-5192-FBB3-A525B236FD6A}"/>
              </a:ext>
            </a:extLst>
          </p:cNvPr>
          <p:cNvSpPr txBox="1"/>
          <p:nvPr/>
        </p:nvSpPr>
        <p:spPr>
          <a:xfrm>
            <a:off x="3582239" y="5126781"/>
            <a:ext cx="277798" cy="307777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613B-AEE1-BE35-4DFB-5E88E9E0302C}"/>
              </a:ext>
            </a:extLst>
          </p:cNvPr>
          <p:cNvSpPr txBox="1"/>
          <p:nvPr/>
        </p:nvSpPr>
        <p:spPr>
          <a:xfrm>
            <a:off x="2391018" y="2783713"/>
            <a:ext cx="778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제목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7E0FA2-E655-5C3E-CC72-80931461E8FF}"/>
              </a:ext>
            </a:extLst>
          </p:cNvPr>
          <p:cNvCxnSpPr>
            <a:cxnSpLocks/>
          </p:cNvCxnSpPr>
          <p:nvPr/>
        </p:nvCxnSpPr>
        <p:spPr>
          <a:xfrm>
            <a:off x="2291833" y="3514022"/>
            <a:ext cx="631315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68E6E5-F543-E720-7E92-2B353E201484}"/>
              </a:ext>
            </a:extLst>
          </p:cNvPr>
          <p:cNvSpPr txBox="1"/>
          <p:nvPr/>
        </p:nvSpPr>
        <p:spPr>
          <a:xfrm>
            <a:off x="2455108" y="3187300"/>
            <a:ext cx="554192" cy="30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4E1A4-8E9C-11D4-89DB-039711CB507D}"/>
              </a:ext>
            </a:extLst>
          </p:cNvPr>
          <p:cNvSpPr txBox="1"/>
          <p:nvPr/>
        </p:nvSpPr>
        <p:spPr>
          <a:xfrm>
            <a:off x="3792354" y="3182026"/>
            <a:ext cx="4812631" cy="27699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날짜를 입력하세요</a:t>
            </a:r>
            <a:r>
              <a:rPr lang="en-US" altLang="ko-KR" sz="1200" dirty="0"/>
              <a:t>(ex.</a:t>
            </a:r>
            <a:r>
              <a:rPr lang="ko-KR" altLang="en-US" sz="1200" dirty="0"/>
              <a:t> </a:t>
            </a:r>
            <a:r>
              <a:rPr lang="en-US" altLang="ko-KR" sz="1200" dirty="0"/>
              <a:t>0000-00-00)</a:t>
            </a:r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14F5C7-46DE-8564-4992-0952FA33C21C}"/>
              </a:ext>
            </a:extLst>
          </p:cNvPr>
          <p:cNvCxnSpPr>
            <a:cxnSpLocks/>
          </p:cNvCxnSpPr>
          <p:nvPr/>
        </p:nvCxnSpPr>
        <p:spPr>
          <a:xfrm>
            <a:off x="2291833" y="5090962"/>
            <a:ext cx="631315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24FA53-6FBC-FE22-B498-4CC81F49A252}"/>
              </a:ext>
            </a:extLst>
          </p:cNvPr>
          <p:cNvSpPr txBox="1"/>
          <p:nvPr/>
        </p:nvSpPr>
        <p:spPr>
          <a:xfrm>
            <a:off x="2459860" y="4146341"/>
            <a:ext cx="621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2202AA-3F19-9ED7-A75B-5C9A38B8465C}"/>
              </a:ext>
            </a:extLst>
          </p:cNvPr>
          <p:cNvSpPr txBox="1"/>
          <p:nvPr/>
        </p:nvSpPr>
        <p:spPr>
          <a:xfrm>
            <a:off x="3792354" y="3596704"/>
            <a:ext cx="4812631" cy="13849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7A371A-9E28-8A45-AD73-E9653C4BEBCF}"/>
              </a:ext>
            </a:extLst>
          </p:cNvPr>
          <p:cNvCxnSpPr>
            <a:cxnSpLocks/>
          </p:cNvCxnSpPr>
          <p:nvPr/>
        </p:nvCxnSpPr>
        <p:spPr>
          <a:xfrm>
            <a:off x="2291833" y="5479171"/>
            <a:ext cx="631315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5E91E1-0F86-1532-AA7F-958288938CC4}"/>
              </a:ext>
            </a:extLst>
          </p:cNvPr>
          <p:cNvSpPr txBox="1"/>
          <p:nvPr/>
        </p:nvSpPr>
        <p:spPr>
          <a:xfrm>
            <a:off x="2354744" y="5126781"/>
            <a:ext cx="104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첨부파일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6BFCE5-417B-67F7-015E-9BFA683D38D6}"/>
              </a:ext>
            </a:extLst>
          </p:cNvPr>
          <p:cNvSpPr txBox="1"/>
          <p:nvPr/>
        </p:nvSpPr>
        <p:spPr>
          <a:xfrm>
            <a:off x="3949246" y="5136406"/>
            <a:ext cx="339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업로드할 파일을 선택하세요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6229D78-45D6-F035-533D-405ABFA09F65}"/>
              </a:ext>
            </a:extLst>
          </p:cNvPr>
          <p:cNvSpPr/>
          <p:nvPr/>
        </p:nvSpPr>
        <p:spPr>
          <a:xfrm>
            <a:off x="4217110" y="5480952"/>
            <a:ext cx="377162" cy="3677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0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65EE37-8F2E-2D6D-888D-4C1668C22E33}"/>
              </a:ext>
            </a:extLst>
          </p:cNvPr>
          <p:cNvSpPr>
            <a:spLocks/>
          </p:cNvSpPr>
          <p:nvPr/>
        </p:nvSpPr>
        <p:spPr>
          <a:xfrm>
            <a:off x="78059" y="1304693"/>
            <a:ext cx="8709102" cy="545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7EC1CC-4599-F9DD-042C-F69161FB2DF5}"/>
              </a:ext>
            </a:extLst>
          </p:cNvPr>
          <p:cNvGrpSpPr/>
          <p:nvPr/>
        </p:nvGrpSpPr>
        <p:grpSpPr>
          <a:xfrm>
            <a:off x="8876370" y="1304692"/>
            <a:ext cx="3315629" cy="5553307"/>
            <a:chOff x="8876370" y="1304692"/>
            <a:chExt cx="3315629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76370" y="1304692"/>
              <a:ext cx="3315628" cy="55533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화면</a:t>
              </a:r>
              <a:r>
                <a:rPr lang="en-US" altLang="ko-KR" dirty="0"/>
                <a:t>: </a:t>
              </a:r>
              <a:r>
                <a:rPr lang="ko-KR" altLang="en-US" dirty="0"/>
                <a:t>업무일지 작성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sz="1600" dirty="0"/>
            </a:p>
            <a:p>
              <a:r>
                <a:rPr lang="en-US" altLang="ko-KR" dirty="0"/>
                <a:t>1.</a:t>
              </a:r>
              <a:r>
                <a:rPr lang="ko-KR" altLang="en-US" dirty="0"/>
                <a:t>첨부파일</a:t>
              </a:r>
              <a:endParaRPr lang="en-US" altLang="ko-KR" dirty="0"/>
            </a:p>
            <a:p>
              <a:r>
                <a:rPr lang="en-US" altLang="ko-KR" sz="1400" dirty="0"/>
                <a:t>-</a:t>
              </a:r>
              <a:r>
                <a:rPr lang="ko-KR" altLang="en-US" sz="1400" dirty="0"/>
                <a:t>파일선택완료후 파일명 제시 </a:t>
              </a:r>
              <a:endParaRPr lang="en-US" altLang="ko-KR" sz="1400" dirty="0"/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endParaRPr lang="en-US" altLang="ko-KR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 </a:t>
              </a:r>
              <a:endParaRPr lang="ko-KR" altLang="en-US" sz="1400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3EED3CF-5C73-EE3E-DB41-7B6E154FB01D}"/>
                </a:ext>
              </a:extLst>
            </p:cNvPr>
            <p:cNvCxnSpPr/>
            <p:nvPr/>
          </p:nvCxnSpPr>
          <p:spPr>
            <a:xfrm>
              <a:off x="8876370" y="1741818"/>
              <a:ext cx="33156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25F956-AE0C-CD3C-3BDD-50641EA32781}"/>
                </a:ext>
              </a:extLst>
            </p:cNvPr>
            <p:cNvSpPr txBox="1"/>
            <p:nvPr/>
          </p:nvSpPr>
          <p:spPr>
            <a:xfrm>
              <a:off x="9908930" y="1339725"/>
              <a:ext cx="1338828" cy="299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description</a:t>
              </a:r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1FF96C-27C1-C091-9292-8B2D4399C3D9}"/>
              </a:ext>
            </a:extLst>
          </p:cNvPr>
          <p:cNvSpPr txBox="1"/>
          <p:nvPr/>
        </p:nvSpPr>
        <p:spPr>
          <a:xfrm>
            <a:off x="327258" y="1480208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GROUPWARE NAME</a:t>
            </a:r>
            <a:endParaRPr lang="ko-KR" altLang="en-US" sz="28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6C30D2-D93F-05C1-270A-7206F531BA84}"/>
              </a:ext>
            </a:extLst>
          </p:cNvPr>
          <p:cNvCxnSpPr>
            <a:cxnSpLocks/>
          </p:cNvCxnSpPr>
          <p:nvPr/>
        </p:nvCxnSpPr>
        <p:spPr>
          <a:xfrm>
            <a:off x="2113410" y="2413163"/>
            <a:ext cx="0" cy="374866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/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업무일지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업무일지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업무일지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업무일지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CA9CBC-3259-9E10-2E0F-4D320B5E0194}"/>
              </a:ext>
            </a:extLst>
          </p:cNvPr>
          <p:cNvSpPr/>
          <p:nvPr/>
        </p:nvSpPr>
        <p:spPr>
          <a:xfrm>
            <a:off x="7503910" y="1524720"/>
            <a:ext cx="1101075" cy="304770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F5B2-145E-C04F-DED7-6D5790EC8CE8}"/>
              </a:ext>
            </a:extLst>
          </p:cNvPr>
          <p:cNvSpPr txBox="1"/>
          <p:nvPr/>
        </p:nvSpPr>
        <p:spPr>
          <a:xfrm>
            <a:off x="439553" y="2600005"/>
            <a:ext cx="149168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캘린더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업무일지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</a:t>
            </a:r>
            <a:r>
              <a:rPr lang="en-US" altLang="ko-KR" dirty="0"/>
              <a:t>/</a:t>
            </a:r>
            <a:r>
              <a:rPr lang="ko-KR" altLang="en-US" dirty="0"/>
              <a:t>결재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184FF-C29A-8110-9703-C5D9CD525BE2}"/>
              </a:ext>
            </a:extLst>
          </p:cNvPr>
          <p:cNvSpPr txBox="1"/>
          <p:nvPr/>
        </p:nvSpPr>
        <p:spPr>
          <a:xfrm>
            <a:off x="2202620" y="2308485"/>
            <a:ext cx="378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업무일지 목록</a:t>
            </a:r>
            <a:r>
              <a:rPr lang="en-US" altLang="ko-KR" dirty="0"/>
              <a:t>&gt;</a:t>
            </a:r>
            <a:r>
              <a:rPr lang="ko-KR" altLang="en-US" dirty="0"/>
              <a:t>업무일지 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115B6-0C37-E266-675B-DE0E3388137B}"/>
              </a:ext>
            </a:extLst>
          </p:cNvPr>
          <p:cNvSpPr txBox="1"/>
          <p:nvPr/>
        </p:nvSpPr>
        <p:spPr>
          <a:xfrm>
            <a:off x="3582241" y="2789476"/>
            <a:ext cx="4812631" cy="27699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제목을 입력하세요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9B59CA3-D503-49AA-46C0-9A7F96C45760}"/>
              </a:ext>
            </a:extLst>
          </p:cNvPr>
          <p:cNvCxnSpPr>
            <a:cxnSpLocks/>
          </p:cNvCxnSpPr>
          <p:nvPr/>
        </p:nvCxnSpPr>
        <p:spPr>
          <a:xfrm>
            <a:off x="2272584" y="2718189"/>
            <a:ext cx="633240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450E19C-F3F9-FAEC-4EE7-92C9E8C7B64C}"/>
              </a:ext>
            </a:extLst>
          </p:cNvPr>
          <p:cNvCxnSpPr>
            <a:cxnSpLocks/>
          </p:cNvCxnSpPr>
          <p:nvPr/>
        </p:nvCxnSpPr>
        <p:spPr>
          <a:xfrm>
            <a:off x="2272584" y="3110740"/>
            <a:ext cx="631315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13A420C-5AFF-1F3C-7A63-69178A40E504}"/>
              </a:ext>
            </a:extLst>
          </p:cNvPr>
          <p:cNvSpPr/>
          <p:nvPr/>
        </p:nvSpPr>
        <p:spPr>
          <a:xfrm>
            <a:off x="4432610" y="5672233"/>
            <a:ext cx="1497856" cy="390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F0AB56-4B25-5192-FBB3-A525B236FD6A}"/>
              </a:ext>
            </a:extLst>
          </p:cNvPr>
          <p:cNvSpPr txBox="1"/>
          <p:nvPr/>
        </p:nvSpPr>
        <p:spPr>
          <a:xfrm>
            <a:off x="3582239" y="5126781"/>
            <a:ext cx="277798" cy="307777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613B-AEE1-BE35-4DFB-5E88E9E0302C}"/>
              </a:ext>
            </a:extLst>
          </p:cNvPr>
          <p:cNvSpPr txBox="1"/>
          <p:nvPr/>
        </p:nvSpPr>
        <p:spPr>
          <a:xfrm>
            <a:off x="2381393" y="2783713"/>
            <a:ext cx="778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제목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7E0FA2-E655-5C3E-CC72-80931461E8FF}"/>
              </a:ext>
            </a:extLst>
          </p:cNvPr>
          <p:cNvCxnSpPr>
            <a:cxnSpLocks/>
          </p:cNvCxnSpPr>
          <p:nvPr/>
        </p:nvCxnSpPr>
        <p:spPr>
          <a:xfrm>
            <a:off x="2291833" y="3514022"/>
            <a:ext cx="631315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68E6E5-F543-E720-7E92-2B353E201484}"/>
              </a:ext>
            </a:extLst>
          </p:cNvPr>
          <p:cNvSpPr txBox="1"/>
          <p:nvPr/>
        </p:nvSpPr>
        <p:spPr>
          <a:xfrm>
            <a:off x="2439265" y="3187300"/>
            <a:ext cx="554192" cy="30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4E1A4-8E9C-11D4-89DB-039711CB507D}"/>
              </a:ext>
            </a:extLst>
          </p:cNvPr>
          <p:cNvSpPr txBox="1"/>
          <p:nvPr/>
        </p:nvSpPr>
        <p:spPr>
          <a:xfrm>
            <a:off x="3582241" y="3182026"/>
            <a:ext cx="4812631" cy="27699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날짜를 입력하세요</a:t>
            </a:r>
            <a:r>
              <a:rPr lang="en-US" altLang="ko-KR" sz="1200" dirty="0"/>
              <a:t>(ex.</a:t>
            </a:r>
            <a:r>
              <a:rPr lang="ko-KR" altLang="en-US" sz="1200" dirty="0"/>
              <a:t> </a:t>
            </a:r>
            <a:r>
              <a:rPr lang="en-US" altLang="ko-KR" sz="1200" dirty="0"/>
              <a:t>0000-00-00)</a:t>
            </a:r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14F5C7-46DE-8564-4992-0952FA33C21C}"/>
              </a:ext>
            </a:extLst>
          </p:cNvPr>
          <p:cNvCxnSpPr>
            <a:cxnSpLocks/>
          </p:cNvCxnSpPr>
          <p:nvPr/>
        </p:nvCxnSpPr>
        <p:spPr>
          <a:xfrm>
            <a:off x="2291833" y="5090962"/>
            <a:ext cx="631315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24FA53-6FBC-FE22-B498-4CC81F49A252}"/>
              </a:ext>
            </a:extLst>
          </p:cNvPr>
          <p:cNvSpPr txBox="1"/>
          <p:nvPr/>
        </p:nvSpPr>
        <p:spPr>
          <a:xfrm>
            <a:off x="2468140" y="4146341"/>
            <a:ext cx="621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2202AA-3F19-9ED7-A75B-5C9A38B8465C}"/>
              </a:ext>
            </a:extLst>
          </p:cNvPr>
          <p:cNvSpPr txBox="1"/>
          <p:nvPr/>
        </p:nvSpPr>
        <p:spPr>
          <a:xfrm>
            <a:off x="3582241" y="3596704"/>
            <a:ext cx="4812631" cy="13849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7A371A-9E28-8A45-AD73-E9653C4BEBCF}"/>
              </a:ext>
            </a:extLst>
          </p:cNvPr>
          <p:cNvCxnSpPr>
            <a:cxnSpLocks/>
          </p:cNvCxnSpPr>
          <p:nvPr/>
        </p:nvCxnSpPr>
        <p:spPr>
          <a:xfrm>
            <a:off x="2291833" y="5479171"/>
            <a:ext cx="631315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5E91E1-0F86-1532-AA7F-958288938CC4}"/>
              </a:ext>
            </a:extLst>
          </p:cNvPr>
          <p:cNvSpPr txBox="1"/>
          <p:nvPr/>
        </p:nvSpPr>
        <p:spPr>
          <a:xfrm>
            <a:off x="2325869" y="5126781"/>
            <a:ext cx="104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첨부파일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6BFCE5-417B-67F7-015E-9BFA683D38D6}"/>
              </a:ext>
            </a:extLst>
          </p:cNvPr>
          <p:cNvSpPr txBox="1"/>
          <p:nvPr/>
        </p:nvSpPr>
        <p:spPr>
          <a:xfrm>
            <a:off x="3949246" y="5136406"/>
            <a:ext cx="3397719" cy="3077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첨부자료</a:t>
            </a:r>
            <a:r>
              <a:rPr lang="en-US" altLang="ko-KR" sz="1400" dirty="0"/>
              <a:t>.docx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0E0AF1-FFB6-2330-C1F4-164371FDAE91}"/>
              </a:ext>
            </a:extLst>
          </p:cNvPr>
          <p:cNvSpPr/>
          <p:nvPr/>
        </p:nvSpPr>
        <p:spPr>
          <a:xfrm>
            <a:off x="3778004" y="4852472"/>
            <a:ext cx="377162" cy="3677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3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041E5133-94B4-105F-7EDA-2B57B9C5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37677"/>
              </p:ext>
            </p:extLst>
          </p:nvPr>
        </p:nvGraphicFramePr>
        <p:xfrm>
          <a:off x="2285593" y="2456241"/>
          <a:ext cx="6280033" cy="2181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219">
                  <a:extLst>
                    <a:ext uri="{9D8B030D-6E8A-4147-A177-3AD203B41FA5}">
                      <a16:colId xmlns:a16="http://schemas.microsoft.com/office/drawing/2014/main" val="754821655"/>
                    </a:ext>
                  </a:extLst>
                </a:gridCol>
                <a:gridCol w="3816221">
                  <a:extLst>
                    <a:ext uri="{9D8B030D-6E8A-4147-A177-3AD203B41FA5}">
                      <a16:colId xmlns:a16="http://schemas.microsoft.com/office/drawing/2014/main" val="3932326215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903408953"/>
                    </a:ext>
                  </a:extLst>
                </a:gridCol>
                <a:gridCol w="942516">
                  <a:extLst>
                    <a:ext uri="{9D8B030D-6E8A-4147-A177-3AD203B41FA5}">
                      <a16:colId xmlns:a16="http://schemas.microsoft.com/office/drawing/2014/main" val="3027903847"/>
                    </a:ext>
                  </a:extLst>
                </a:gridCol>
              </a:tblGrid>
              <a:tr h="347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05063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프로젝트 제안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홍길동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2022.11.14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7278106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기획프로젝트 결과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김철수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2022.11.13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86672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63973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538858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905854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7CAE2C-678F-4574-18CC-4863F0C8DC98}"/>
              </a:ext>
            </a:extLst>
          </p:cNvPr>
          <p:cNvSpPr>
            <a:spLocks/>
          </p:cNvSpPr>
          <p:nvPr/>
        </p:nvSpPr>
        <p:spPr>
          <a:xfrm>
            <a:off x="78054" y="1278209"/>
            <a:ext cx="8709102" cy="479752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4FC69-2FD3-8A26-2782-60EF98E5456F}"/>
              </a:ext>
            </a:extLst>
          </p:cNvPr>
          <p:cNvSpPr/>
          <p:nvPr/>
        </p:nvSpPr>
        <p:spPr>
          <a:xfrm>
            <a:off x="2218753" y="1913082"/>
            <a:ext cx="6346874" cy="485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 보고</a:t>
            </a:r>
            <a:r>
              <a:rPr lang="en-US" altLang="ko-KR" sz="1600" dirty="0"/>
              <a:t>/</a:t>
            </a:r>
            <a:r>
              <a:rPr lang="ko-KR" altLang="en-US" sz="1600" dirty="0"/>
              <a:t>결재</a:t>
            </a:r>
            <a:r>
              <a:rPr lang="en-US" altLang="ko-KR" sz="1600" dirty="0"/>
              <a:t>&gt;</a:t>
            </a:r>
            <a:r>
              <a:rPr lang="ko-KR" altLang="en-US" sz="1600" dirty="0"/>
              <a:t>결재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EED3CF-5C73-EE3E-DB41-7B6E154FB01D}"/>
              </a:ext>
            </a:extLst>
          </p:cNvPr>
          <p:cNvCxnSpPr/>
          <p:nvPr/>
        </p:nvCxnSpPr>
        <p:spPr>
          <a:xfrm>
            <a:off x="8876370" y="1741818"/>
            <a:ext cx="3315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89483"/>
              </p:ext>
            </p:extLst>
          </p:nvPr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결재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홈페이지 접속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보고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결재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결재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416896-9337-5B99-BF0F-2B0852E08AC4}"/>
              </a:ext>
            </a:extLst>
          </p:cNvPr>
          <p:cNvCxnSpPr>
            <a:cxnSpLocks/>
          </p:cNvCxnSpPr>
          <p:nvPr/>
        </p:nvCxnSpPr>
        <p:spPr>
          <a:xfrm>
            <a:off x="2209429" y="1924804"/>
            <a:ext cx="9331" cy="415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6AA3CC-0669-795C-B29E-7B5ECDE983AD}"/>
              </a:ext>
            </a:extLst>
          </p:cNvPr>
          <p:cNvSpPr/>
          <p:nvPr/>
        </p:nvSpPr>
        <p:spPr>
          <a:xfrm>
            <a:off x="78059" y="1924804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8D69AB-CE7E-AD21-D0D5-E70AAAAEC1F1}"/>
              </a:ext>
            </a:extLst>
          </p:cNvPr>
          <p:cNvSpPr/>
          <p:nvPr/>
        </p:nvSpPr>
        <p:spPr>
          <a:xfrm>
            <a:off x="78054" y="249776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816C96-1504-7C4D-16B6-D25F56183E91}"/>
              </a:ext>
            </a:extLst>
          </p:cNvPr>
          <p:cNvSpPr/>
          <p:nvPr/>
        </p:nvSpPr>
        <p:spPr>
          <a:xfrm>
            <a:off x="78052" y="307741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업무일지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DF3D27-1219-0B3F-3805-F085FD995507}"/>
              </a:ext>
            </a:extLst>
          </p:cNvPr>
          <p:cNvSpPr/>
          <p:nvPr/>
        </p:nvSpPr>
        <p:spPr>
          <a:xfrm>
            <a:off x="78059" y="3646122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보고</a:t>
            </a:r>
            <a:r>
              <a:rPr lang="en-US" altLang="ko-KR" dirty="0"/>
              <a:t>/</a:t>
            </a:r>
            <a:r>
              <a:rPr lang="ko-KR" altLang="en-US" dirty="0"/>
              <a:t>결재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22CFB-53A7-51C1-CD25-5E3E7A3DAD3B}"/>
              </a:ext>
            </a:extLst>
          </p:cNvPr>
          <p:cNvSpPr txBox="1"/>
          <p:nvPr/>
        </p:nvSpPr>
        <p:spPr>
          <a:xfrm>
            <a:off x="940308" y="1400206"/>
            <a:ext cx="74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28E0D3-2BB7-75EA-F685-F60DB8C21C18}"/>
              </a:ext>
            </a:extLst>
          </p:cNvPr>
          <p:cNvGrpSpPr/>
          <p:nvPr/>
        </p:nvGrpSpPr>
        <p:grpSpPr>
          <a:xfrm>
            <a:off x="8876370" y="1304692"/>
            <a:ext cx="3315630" cy="5553307"/>
            <a:chOff x="8876370" y="1304692"/>
            <a:chExt cx="3315630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76370" y="1741818"/>
              <a:ext cx="3315628" cy="51161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메뉴에서 </a:t>
              </a:r>
              <a:r>
                <a:rPr lang="en-US" altLang="ko-KR" sz="1500" dirty="0"/>
                <a:t>	</a:t>
              </a:r>
              <a:r>
                <a:rPr lang="ko-KR" altLang="en-US" sz="1500" dirty="0"/>
                <a:t>보고</a:t>
              </a:r>
              <a:r>
                <a:rPr lang="en-US" altLang="ko-KR" sz="1500" dirty="0"/>
                <a:t>/</a:t>
              </a:r>
              <a:r>
                <a:rPr lang="ko-KR" altLang="en-US" sz="1500" dirty="0"/>
                <a:t>결재를 누르면 결재 창으로 가면서 현재까지 </a:t>
              </a:r>
              <a:r>
                <a:rPr lang="ko-KR" altLang="en-US" sz="1500" dirty="0" err="1"/>
                <a:t>결재완료된</a:t>
              </a:r>
              <a:r>
                <a:rPr lang="ko-KR" altLang="en-US" sz="1500" dirty="0"/>
                <a:t> 문서를 볼 수 있도록 한다</a:t>
              </a:r>
              <a:r>
                <a:rPr lang="en-US" altLang="ko-KR" sz="1500" dirty="0"/>
                <a:t>.</a:t>
              </a:r>
            </a:p>
            <a:p>
              <a:pPr algn="ctr"/>
              <a:endParaRPr lang="en-US" altLang="ko-KR" sz="1500" dirty="0"/>
            </a:p>
            <a:p>
              <a:pPr algn="ctr"/>
              <a:r>
                <a:rPr lang="ko-KR" altLang="en-US" sz="1500" dirty="0"/>
                <a:t>결재 완료된 문서는 모든 사용자가 볼 수 있도록 한다</a:t>
              </a:r>
              <a:r>
                <a:rPr lang="en-US" altLang="ko-KR" sz="1500" dirty="0"/>
                <a:t>.</a:t>
              </a:r>
            </a:p>
            <a:p>
              <a:pPr algn="ctr"/>
              <a:r>
                <a:rPr lang="en-US" altLang="ko-KR" sz="1500" dirty="0"/>
                <a:t>①</a:t>
              </a:r>
              <a:r>
                <a:rPr lang="ko-KR" altLang="en-US" sz="1500" dirty="0"/>
                <a:t>결재완료가 된 문서는 최신순으로 나열한다</a:t>
              </a:r>
              <a:r>
                <a:rPr lang="en-US" altLang="ko-KR" sz="1500" dirty="0"/>
                <a:t>.</a:t>
              </a:r>
            </a:p>
            <a:p>
              <a:pPr algn="ctr"/>
              <a:r>
                <a:rPr lang="en-US" altLang="ko-KR" sz="1500" dirty="0"/>
                <a:t>②</a:t>
              </a:r>
              <a:r>
                <a:rPr lang="ko-KR" altLang="en-US" sz="1500" dirty="0"/>
                <a:t>문서의 개수가 </a:t>
              </a:r>
              <a:r>
                <a:rPr lang="en-US" altLang="ko-KR" sz="1500" dirty="0"/>
                <a:t>10</a:t>
              </a:r>
              <a:r>
                <a:rPr lang="ko-KR" altLang="en-US" sz="1500" dirty="0"/>
                <a:t>개보다 많으면 이전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페이지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다음 페이지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세부 페이지를 볼 수 있도록 한다</a:t>
              </a:r>
              <a:r>
                <a:rPr lang="en-US" altLang="ko-KR" sz="1500" dirty="0"/>
                <a:t>.</a:t>
              </a:r>
            </a:p>
            <a:p>
              <a:pPr algn="ctr"/>
              <a:r>
                <a:rPr lang="ko-KR" altLang="en-US" sz="1500" dirty="0"/>
                <a:t>③스크롤 가능</a:t>
              </a:r>
              <a:endParaRPr lang="en-US" altLang="ko-KR" sz="1500" dirty="0"/>
            </a:p>
            <a:p>
              <a:pPr algn="ctr"/>
              <a:endParaRPr lang="en-US" altLang="ko-KR" sz="15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99773F-1D13-D38C-7D05-00960A96274C}"/>
                </a:ext>
              </a:extLst>
            </p:cNvPr>
            <p:cNvSpPr/>
            <p:nvPr/>
          </p:nvSpPr>
          <p:spPr>
            <a:xfrm>
              <a:off x="8876370" y="1304692"/>
              <a:ext cx="3315630" cy="437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description</a:t>
              </a:r>
              <a:endParaRPr lang="ko-KR" altLang="en-US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FD18EE-5ED4-13F9-57B0-DB9F89277922}"/>
              </a:ext>
            </a:extLst>
          </p:cNvPr>
          <p:cNvCxnSpPr/>
          <p:nvPr/>
        </p:nvCxnSpPr>
        <p:spPr>
          <a:xfrm>
            <a:off x="2218752" y="2398568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B9582A-7AF3-8363-68BA-D570D44A82CA}"/>
              </a:ext>
            </a:extLst>
          </p:cNvPr>
          <p:cNvCxnSpPr/>
          <p:nvPr/>
        </p:nvCxnSpPr>
        <p:spPr>
          <a:xfrm>
            <a:off x="2209429" y="1924804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8925513-F7EA-A1BD-3774-7EAE1934388A}"/>
              </a:ext>
            </a:extLst>
          </p:cNvPr>
          <p:cNvSpPr/>
          <p:nvPr/>
        </p:nvSpPr>
        <p:spPr>
          <a:xfrm>
            <a:off x="8618483" y="2398566"/>
            <a:ext cx="158223" cy="3665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08B3B75-7550-C5A5-CB2B-F2C6DDEB5AD4}"/>
              </a:ext>
            </a:extLst>
          </p:cNvPr>
          <p:cNvSpPr/>
          <p:nvPr/>
        </p:nvSpPr>
        <p:spPr>
          <a:xfrm>
            <a:off x="2196379" y="2702697"/>
            <a:ext cx="334412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F12B5FA-198F-9710-902E-27122F54BA59}"/>
              </a:ext>
            </a:extLst>
          </p:cNvPr>
          <p:cNvSpPr/>
          <p:nvPr/>
        </p:nvSpPr>
        <p:spPr>
          <a:xfrm>
            <a:off x="8422077" y="3980409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B51A0-641E-75D4-DEB4-7E5D23660D77}"/>
              </a:ext>
            </a:extLst>
          </p:cNvPr>
          <p:cNvSpPr/>
          <p:nvPr/>
        </p:nvSpPr>
        <p:spPr>
          <a:xfrm>
            <a:off x="76785" y="4222238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결재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71EBB6-D61E-8A55-D3A1-1E20643DE330}"/>
              </a:ext>
            </a:extLst>
          </p:cNvPr>
          <p:cNvSpPr/>
          <p:nvPr/>
        </p:nvSpPr>
        <p:spPr>
          <a:xfrm>
            <a:off x="76785" y="4609199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결재신청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76378F-E921-9693-5502-8525AB1E07AC}"/>
              </a:ext>
            </a:extLst>
          </p:cNvPr>
          <p:cNvSpPr/>
          <p:nvPr/>
        </p:nvSpPr>
        <p:spPr>
          <a:xfrm>
            <a:off x="76784" y="4988405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결재양식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4EA4E6-4D0D-C496-2BE2-DAD942E4004E}"/>
              </a:ext>
            </a:extLst>
          </p:cNvPr>
          <p:cNvSpPr/>
          <p:nvPr/>
        </p:nvSpPr>
        <p:spPr>
          <a:xfrm>
            <a:off x="7686843" y="1389281"/>
            <a:ext cx="996557" cy="42036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44BD480-65DE-7672-86A5-ED51394A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666" y="5501558"/>
            <a:ext cx="2486025" cy="533400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3EF24F35-B6CE-8B15-F837-7DDE2ECFFAA3}"/>
              </a:ext>
            </a:extLst>
          </p:cNvPr>
          <p:cNvSpPr/>
          <p:nvPr/>
        </p:nvSpPr>
        <p:spPr>
          <a:xfrm>
            <a:off x="4087816" y="5335095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35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041E5133-94B4-105F-7EDA-2B57B9C5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44347"/>
              </p:ext>
            </p:extLst>
          </p:nvPr>
        </p:nvGraphicFramePr>
        <p:xfrm>
          <a:off x="2285593" y="2441251"/>
          <a:ext cx="6280033" cy="2181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151">
                  <a:extLst>
                    <a:ext uri="{9D8B030D-6E8A-4147-A177-3AD203B41FA5}">
                      <a16:colId xmlns:a16="http://schemas.microsoft.com/office/drawing/2014/main" val="754821655"/>
                    </a:ext>
                  </a:extLst>
                </a:gridCol>
                <a:gridCol w="3318218">
                  <a:extLst>
                    <a:ext uri="{9D8B030D-6E8A-4147-A177-3AD203B41FA5}">
                      <a16:colId xmlns:a16="http://schemas.microsoft.com/office/drawing/2014/main" val="3932326215"/>
                    </a:ext>
                  </a:extLst>
                </a:gridCol>
                <a:gridCol w="762622">
                  <a:extLst>
                    <a:ext uri="{9D8B030D-6E8A-4147-A177-3AD203B41FA5}">
                      <a16:colId xmlns:a16="http://schemas.microsoft.com/office/drawing/2014/main" val="2903408953"/>
                    </a:ext>
                  </a:extLst>
                </a:gridCol>
                <a:gridCol w="911130">
                  <a:extLst>
                    <a:ext uri="{9D8B030D-6E8A-4147-A177-3AD203B41FA5}">
                      <a16:colId xmlns:a16="http://schemas.microsoft.com/office/drawing/2014/main" val="3027903847"/>
                    </a:ext>
                  </a:extLst>
                </a:gridCol>
                <a:gridCol w="727912">
                  <a:extLst>
                    <a:ext uri="{9D8B030D-6E8A-4147-A177-3AD203B41FA5}">
                      <a16:colId xmlns:a16="http://schemas.microsoft.com/office/drawing/2014/main" val="3343179672"/>
                    </a:ext>
                  </a:extLst>
                </a:gridCol>
              </a:tblGrid>
              <a:tr h="347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05063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프로젝트 제안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김철수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2022.11.14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7278106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기획프로젝트 결과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김철수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2022.11.13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0070C0"/>
                          </a:solidFill>
                        </a:rPr>
                        <a:t>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86672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63973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538858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905854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7CAE2C-678F-4574-18CC-4863F0C8DC98}"/>
              </a:ext>
            </a:extLst>
          </p:cNvPr>
          <p:cNvSpPr>
            <a:spLocks/>
          </p:cNvSpPr>
          <p:nvPr/>
        </p:nvSpPr>
        <p:spPr>
          <a:xfrm>
            <a:off x="78054" y="1278209"/>
            <a:ext cx="8709102" cy="479752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4FC69-2FD3-8A26-2782-60EF98E5456F}"/>
              </a:ext>
            </a:extLst>
          </p:cNvPr>
          <p:cNvSpPr/>
          <p:nvPr/>
        </p:nvSpPr>
        <p:spPr>
          <a:xfrm>
            <a:off x="2218753" y="1913082"/>
            <a:ext cx="6346874" cy="485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 보고</a:t>
            </a:r>
            <a:r>
              <a:rPr lang="en-US" altLang="ko-KR" sz="1600" dirty="0"/>
              <a:t>/</a:t>
            </a:r>
            <a:r>
              <a:rPr lang="ko-KR" altLang="en-US" sz="1600" dirty="0"/>
              <a:t>결재</a:t>
            </a:r>
            <a:r>
              <a:rPr lang="en-US" altLang="ko-KR" sz="1600" dirty="0"/>
              <a:t>&gt;</a:t>
            </a:r>
            <a:r>
              <a:rPr lang="ko-KR" altLang="en-US" sz="1600" dirty="0"/>
              <a:t>결재 신청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EED3CF-5C73-EE3E-DB41-7B6E154FB01D}"/>
              </a:ext>
            </a:extLst>
          </p:cNvPr>
          <p:cNvCxnSpPr/>
          <p:nvPr/>
        </p:nvCxnSpPr>
        <p:spPr>
          <a:xfrm>
            <a:off x="8876370" y="1741818"/>
            <a:ext cx="3315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38910"/>
              </p:ext>
            </p:extLst>
          </p:nvPr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결재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결재 신청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홈페이지 접속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보고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결재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결재신청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416896-9337-5B99-BF0F-2B0852E08AC4}"/>
              </a:ext>
            </a:extLst>
          </p:cNvPr>
          <p:cNvCxnSpPr>
            <a:cxnSpLocks/>
          </p:cNvCxnSpPr>
          <p:nvPr/>
        </p:nvCxnSpPr>
        <p:spPr>
          <a:xfrm>
            <a:off x="2209429" y="1924804"/>
            <a:ext cx="9331" cy="415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6AA3CC-0669-795C-B29E-7B5ECDE983AD}"/>
              </a:ext>
            </a:extLst>
          </p:cNvPr>
          <p:cNvSpPr/>
          <p:nvPr/>
        </p:nvSpPr>
        <p:spPr>
          <a:xfrm>
            <a:off x="78059" y="1924804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8D69AB-CE7E-AD21-D0D5-E70AAAAEC1F1}"/>
              </a:ext>
            </a:extLst>
          </p:cNvPr>
          <p:cNvSpPr/>
          <p:nvPr/>
        </p:nvSpPr>
        <p:spPr>
          <a:xfrm>
            <a:off x="78054" y="249776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816C96-1504-7C4D-16B6-D25F56183E91}"/>
              </a:ext>
            </a:extLst>
          </p:cNvPr>
          <p:cNvSpPr/>
          <p:nvPr/>
        </p:nvSpPr>
        <p:spPr>
          <a:xfrm>
            <a:off x="78052" y="307741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업무일지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DF3D27-1219-0B3F-3805-F085FD995507}"/>
              </a:ext>
            </a:extLst>
          </p:cNvPr>
          <p:cNvSpPr/>
          <p:nvPr/>
        </p:nvSpPr>
        <p:spPr>
          <a:xfrm>
            <a:off x="78059" y="3646122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보고</a:t>
            </a:r>
            <a:r>
              <a:rPr lang="en-US" altLang="ko-KR" dirty="0"/>
              <a:t>/</a:t>
            </a:r>
            <a:r>
              <a:rPr lang="ko-KR" altLang="en-US" dirty="0"/>
              <a:t>결재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22CFB-53A7-51C1-CD25-5E3E7A3DAD3B}"/>
              </a:ext>
            </a:extLst>
          </p:cNvPr>
          <p:cNvSpPr txBox="1"/>
          <p:nvPr/>
        </p:nvSpPr>
        <p:spPr>
          <a:xfrm>
            <a:off x="940308" y="1400206"/>
            <a:ext cx="74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28E0D3-2BB7-75EA-F685-F60DB8C21C18}"/>
              </a:ext>
            </a:extLst>
          </p:cNvPr>
          <p:cNvGrpSpPr/>
          <p:nvPr/>
        </p:nvGrpSpPr>
        <p:grpSpPr>
          <a:xfrm>
            <a:off x="8876370" y="1304692"/>
            <a:ext cx="3315630" cy="5553307"/>
            <a:chOff x="8876370" y="1304692"/>
            <a:chExt cx="3315630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76370" y="1741818"/>
              <a:ext cx="3315628" cy="51161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① </a:t>
              </a:r>
              <a:r>
                <a:rPr lang="ko-KR" altLang="en-US" sz="1500" dirty="0"/>
                <a:t>초기 </a:t>
              </a:r>
              <a:r>
                <a:rPr lang="en-US" altLang="ko-KR" sz="1500" dirty="0"/>
                <a:t>: </a:t>
              </a:r>
              <a:r>
                <a:rPr lang="ko-KR" altLang="en-US" sz="1500" dirty="0"/>
                <a:t>현재 내가 작성한 보고</a:t>
              </a:r>
              <a:r>
                <a:rPr lang="en-US" altLang="ko-KR" sz="1500" dirty="0"/>
                <a:t>/</a:t>
              </a:r>
              <a:r>
                <a:rPr lang="ko-KR" altLang="en-US" sz="1500" dirty="0"/>
                <a:t>결재문서가 최신순으로 보이도록 한다</a:t>
              </a:r>
              <a:r>
                <a:rPr lang="en-US" altLang="ko-KR" sz="1500" dirty="0"/>
                <a:t>.</a:t>
              </a:r>
            </a:p>
            <a:p>
              <a:pPr algn="ctr"/>
              <a:endParaRPr lang="en-US" altLang="ko-KR" sz="1500" dirty="0"/>
            </a:p>
            <a:p>
              <a:pPr algn="ctr"/>
              <a:r>
                <a:rPr lang="en-US" altLang="ko-KR" sz="1500" dirty="0"/>
                <a:t>②</a:t>
              </a:r>
              <a:r>
                <a:rPr lang="ko-KR" altLang="en-US" sz="1500" dirty="0"/>
                <a:t>문서의 개수가 </a:t>
              </a:r>
              <a:r>
                <a:rPr lang="en-US" altLang="ko-KR" sz="1500" dirty="0"/>
                <a:t>10</a:t>
              </a:r>
              <a:r>
                <a:rPr lang="ko-KR" altLang="en-US" sz="1500" dirty="0"/>
                <a:t>개보다 많으면 이전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페이지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다음 페이지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세부 페이지를 볼 수 있도록 한다</a:t>
              </a:r>
              <a:r>
                <a:rPr lang="en-US" altLang="ko-KR" sz="1500" dirty="0"/>
                <a:t>.</a:t>
              </a:r>
            </a:p>
            <a:p>
              <a:pPr algn="ctr"/>
              <a:r>
                <a:rPr lang="ko-KR" altLang="en-US" sz="1500" dirty="0"/>
                <a:t>③스크롤 가능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④ </a:t>
              </a:r>
              <a:r>
                <a:rPr lang="ko-KR" altLang="en-US" sz="1500" dirty="0"/>
                <a:t>각 문서의 상태는 대기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승인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반려 세가지로 구성되고 대기는 검은색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승인은 파란색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반려는 붉은색으로 표시한다</a:t>
              </a:r>
              <a:r>
                <a:rPr lang="en-US" altLang="ko-KR" sz="1500" dirty="0"/>
                <a:t>.</a:t>
              </a:r>
              <a:r>
                <a:rPr lang="ko-KR" altLang="en-US" sz="1500" dirty="0"/>
                <a:t> </a:t>
              </a:r>
              <a:endParaRPr lang="en-US" altLang="ko-KR" sz="1500" dirty="0"/>
            </a:p>
            <a:p>
              <a:pPr algn="ctr"/>
              <a:r>
                <a:rPr lang="ko-KR" altLang="ko-KR" sz="1500" dirty="0"/>
                <a:t>⑤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결재문서작성 버튼을 누르면 결재신청</a:t>
              </a:r>
              <a:r>
                <a:rPr lang="en-US" altLang="ko-KR" sz="1500" dirty="0"/>
                <a:t>&gt;</a:t>
              </a:r>
              <a:r>
                <a:rPr lang="ko-KR" altLang="en-US" sz="1500" dirty="0"/>
                <a:t>결재문서작성페이지로 이동</a:t>
              </a:r>
              <a:r>
                <a:rPr lang="en-US" altLang="ko-KR" sz="1500" dirty="0"/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99773F-1D13-D38C-7D05-00960A96274C}"/>
                </a:ext>
              </a:extLst>
            </p:cNvPr>
            <p:cNvSpPr/>
            <p:nvPr/>
          </p:nvSpPr>
          <p:spPr>
            <a:xfrm>
              <a:off x="8876370" y="1304692"/>
              <a:ext cx="3315630" cy="437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description</a:t>
              </a:r>
              <a:endParaRPr lang="ko-KR" altLang="en-US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FD18EE-5ED4-13F9-57B0-DB9F89277922}"/>
              </a:ext>
            </a:extLst>
          </p:cNvPr>
          <p:cNvCxnSpPr/>
          <p:nvPr/>
        </p:nvCxnSpPr>
        <p:spPr>
          <a:xfrm>
            <a:off x="2218752" y="2398568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B9582A-7AF3-8363-68BA-D570D44A82CA}"/>
              </a:ext>
            </a:extLst>
          </p:cNvPr>
          <p:cNvCxnSpPr/>
          <p:nvPr/>
        </p:nvCxnSpPr>
        <p:spPr>
          <a:xfrm>
            <a:off x="2209429" y="1924804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8925513-F7EA-A1BD-3774-7EAE1934388A}"/>
              </a:ext>
            </a:extLst>
          </p:cNvPr>
          <p:cNvSpPr/>
          <p:nvPr/>
        </p:nvSpPr>
        <p:spPr>
          <a:xfrm>
            <a:off x="8618483" y="2398566"/>
            <a:ext cx="158223" cy="3665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08B3B75-7550-C5A5-CB2B-F2C6DDEB5AD4}"/>
              </a:ext>
            </a:extLst>
          </p:cNvPr>
          <p:cNvSpPr/>
          <p:nvPr/>
        </p:nvSpPr>
        <p:spPr>
          <a:xfrm>
            <a:off x="2196379" y="2702697"/>
            <a:ext cx="334412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F12B5FA-198F-9710-902E-27122F54BA59}"/>
              </a:ext>
            </a:extLst>
          </p:cNvPr>
          <p:cNvSpPr/>
          <p:nvPr/>
        </p:nvSpPr>
        <p:spPr>
          <a:xfrm>
            <a:off x="8422077" y="3980409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B51A0-641E-75D4-DEB4-7E5D23660D77}"/>
              </a:ext>
            </a:extLst>
          </p:cNvPr>
          <p:cNvSpPr/>
          <p:nvPr/>
        </p:nvSpPr>
        <p:spPr>
          <a:xfrm>
            <a:off x="76785" y="4222238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71EBB6-D61E-8A55-D3A1-1E20643DE330}"/>
              </a:ext>
            </a:extLst>
          </p:cNvPr>
          <p:cNvSpPr/>
          <p:nvPr/>
        </p:nvSpPr>
        <p:spPr>
          <a:xfrm>
            <a:off x="76785" y="4609199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결재신청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76378F-E921-9693-5502-8525AB1E07AC}"/>
              </a:ext>
            </a:extLst>
          </p:cNvPr>
          <p:cNvSpPr/>
          <p:nvPr/>
        </p:nvSpPr>
        <p:spPr>
          <a:xfrm>
            <a:off x="76784" y="4988405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결재양식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4EA4E6-4D0D-C496-2BE2-DAD942E4004E}"/>
              </a:ext>
            </a:extLst>
          </p:cNvPr>
          <p:cNvSpPr/>
          <p:nvPr/>
        </p:nvSpPr>
        <p:spPr>
          <a:xfrm>
            <a:off x="7686843" y="1389281"/>
            <a:ext cx="996557" cy="42036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44BD480-65DE-7672-86A5-ED51394A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666" y="5501558"/>
            <a:ext cx="2486025" cy="533400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3EF24F35-B6CE-8B15-F837-7DDE2ECFFAA3}"/>
              </a:ext>
            </a:extLst>
          </p:cNvPr>
          <p:cNvSpPr/>
          <p:nvPr/>
        </p:nvSpPr>
        <p:spPr>
          <a:xfrm>
            <a:off x="4087816" y="5335095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22EB5A-35A9-63FF-6C71-6E0D6E07DA72}"/>
              </a:ext>
            </a:extLst>
          </p:cNvPr>
          <p:cNvSpPr/>
          <p:nvPr/>
        </p:nvSpPr>
        <p:spPr>
          <a:xfrm>
            <a:off x="8395648" y="2610359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0CE973A-7394-CEDE-EB4D-3308BA738995}"/>
              </a:ext>
            </a:extLst>
          </p:cNvPr>
          <p:cNvSpPr/>
          <p:nvPr/>
        </p:nvSpPr>
        <p:spPr>
          <a:xfrm>
            <a:off x="7613770" y="1964520"/>
            <a:ext cx="1130467" cy="40395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결재문서작성</a:t>
            </a:r>
          </a:p>
        </p:txBody>
      </p:sp>
    </p:spTree>
    <p:extLst>
      <p:ext uri="{BB962C8B-B14F-4D97-AF65-F5344CB8AC3E}">
        <p14:creationId xmlns:p14="http://schemas.microsoft.com/office/powerpoint/2010/main" val="413880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7CAE2C-678F-4574-18CC-4863F0C8DC98}"/>
              </a:ext>
            </a:extLst>
          </p:cNvPr>
          <p:cNvSpPr>
            <a:spLocks/>
          </p:cNvSpPr>
          <p:nvPr/>
        </p:nvSpPr>
        <p:spPr>
          <a:xfrm>
            <a:off x="78054" y="1278209"/>
            <a:ext cx="8709102" cy="479752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A35D09-25FF-852D-3740-95E81A9F391C}"/>
              </a:ext>
            </a:extLst>
          </p:cNvPr>
          <p:cNvSpPr/>
          <p:nvPr/>
        </p:nvSpPr>
        <p:spPr>
          <a:xfrm>
            <a:off x="2209428" y="2398568"/>
            <a:ext cx="6577727" cy="4459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4FC69-2FD3-8A26-2782-60EF98E5456F}"/>
              </a:ext>
            </a:extLst>
          </p:cNvPr>
          <p:cNvSpPr/>
          <p:nvPr/>
        </p:nvSpPr>
        <p:spPr>
          <a:xfrm>
            <a:off x="2218753" y="1913082"/>
            <a:ext cx="6346874" cy="485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 보고</a:t>
            </a:r>
            <a:r>
              <a:rPr lang="en-US" altLang="ko-KR" sz="1600" dirty="0"/>
              <a:t>/</a:t>
            </a:r>
            <a:r>
              <a:rPr lang="ko-KR" altLang="en-US" sz="1600" dirty="0"/>
              <a:t>결재</a:t>
            </a:r>
            <a:r>
              <a:rPr lang="en-US" altLang="ko-KR" sz="1600" dirty="0"/>
              <a:t>&gt;</a:t>
            </a:r>
            <a:r>
              <a:rPr lang="ko-KR" altLang="en-US" sz="1600" dirty="0"/>
              <a:t>결재 신청</a:t>
            </a:r>
            <a:r>
              <a:rPr lang="en-US" altLang="ko-KR" sz="1600" dirty="0"/>
              <a:t>&gt;</a:t>
            </a:r>
            <a:r>
              <a:rPr lang="ko-KR" altLang="en-US" sz="1600" dirty="0"/>
              <a:t>결재 문서 작성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EED3CF-5C73-EE3E-DB41-7B6E154FB01D}"/>
              </a:ext>
            </a:extLst>
          </p:cNvPr>
          <p:cNvCxnSpPr/>
          <p:nvPr/>
        </p:nvCxnSpPr>
        <p:spPr>
          <a:xfrm>
            <a:off x="8876370" y="1741818"/>
            <a:ext cx="3315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21354"/>
              </p:ext>
            </p:extLst>
          </p:nvPr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결재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결재 문서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홈페이지 접속</a:t>
                      </a:r>
                      <a:r>
                        <a:rPr lang="en-US" altLang="ko-KR" sz="1500" dirty="0"/>
                        <a:t>&gt;</a:t>
                      </a:r>
                      <a:r>
                        <a:rPr lang="ko-KR" altLang="en-US" sz="1500" dirty="0"/>
                        <a:t>메뉴</a:t>
                      </a:r>
                      <a:r>
                        <a:rPr lang="en-US" altLang="ko-KR" sz="1500" dirty="0"/>
                        <a:t>&gt;</a:t>
                      </a:r>
                      <a:r>
                        <a:rPr lang="ko-KR" altLang="en-US" sz="1500" dirty="0"/>
                        <a:t>보고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결재</a:t>
                      </a:r>
                      <a:r>
                        <a:rPr lang="en-US" altLang="ko-KR" sz="1500" dirty="0"/>
                        <a:t>&gt;</a:t>
                      </a:r>
                      <a:r>
                        <a:rPr lang="ko-KR" altLang="en-US" sz="1500" dirty="0"/>
                        <a:t>결재 신청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&gt;</a:t>
                      </a:r>
                      <a:r>
                        <a:rPr lang="ko-KR" altLang="en-US" sz="1500" dirty="0"/>
                        <a:t>결재 문서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416896-9337-5B99-BF0F-2B0852E08AC4}"/>
              </a:ext>
            </a:extLst>
          </p:cNvPr>
          <p:cNvCxnSpPr>
            <a:cxnSpLocks/>
          </p:cNvCxnSpPr>
          <p:nvPr/>
        </p:nvCxnSpPr>
        <p:spPr>
          <a:xfrm>
            <a:off x="2209429" y="1924804"/>
            <a:ext cx="9331" cy="415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6AA3CC-0669-795C-B29E-7B5ECDE983AD}"/>
              </a:ext>
            </a:extLst>
          </p:cNvPr>
          <p:cNvSpPr/>
          <p:nvPr/>
        </p:nvSpPr>
        <p:spPr>
          <a:xfrm>
            <a:off x="78059" y="1924804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8D69AB-CE7E-AD21-D0D5-E70AAAAEC1F1}"/>
              </a:ext>
            </a:extLst>
          </p:cNvPr>
          <p:cNvSpPr/>
          <p:nvPr/>
        </p:nvSpPr>
        <p:spPr>
          <a:xfrm>
            <a:off x="78054" y="249776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816C96-1504-7C4D-16B6-D25F56183E91}"/>
              </a:ext>
            </a:extLst>
          </p:cNvPr>
          <p:cNvSpPr/>
          <p:nvPr/>
        </p:nvSpPr>
        <p:spPr>
          <a:xfrm>
            <a:off x="78052" y="307741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업무일지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DF3D27-1219-0B3F-3805-F085FD995507}"/>
              </a:ext>
            </a:extLst>
          </p:cNvPr>
          <p:cNvSpPr/>
          <p:nvPr/>
        </p:nvSpPr>
        <p:spPr>
          <a:xfrm>
            <a:off x="78059" y="3646122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보고</a:t>
            </a:r>
            <a:r>
              <a:rPr lang="en-US" altLang="ko-KR" dirty="0"/>
              <a:t>/</a:t>
            </a:r>
            <a:r>
              <a:rPr lang="ko-KR" altLang="en-US" dirty="0"/>
              <a:t>결재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22CFB-53A7-51C1-CD25-5E3E7A3DAD3B}"/>
              </a:ext>
            </a:extLst>
          </p:cNvPr>
          <p:cNvSpPr txBox="1"/>
          <p:nvPr/>
        </p:nvSpPr>
        <p:spPr>
          <a:xfrm>
            <a:off x="940308" y="1400206"/>
            <a:ext cx="74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28E0D3-2BB7-75EA-F685-F60DB8C21C18}"/>
              </a:ext>
            </a:extLst>
          </p:cNvPr>
          <p:cNvGrpSpPr/>
          <p:nvPr/>
        </p:nvGrpSpPr>
        <p:grpSpPr>
          <a:xfrm>
            <a:off x="8876370" y="1304692"/>
            <a:ext cx="3315630" cy="5553307"/>
            <a:chOff x="8876370" y="1304692"/>
            <a:chExt cx="3315630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76370" y="1741818"/>
              <a:ext cx="3315628" cy="51161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① </a:t>
              </a:r>
              <a:r>
                <a:rPr lang="ko-KR" altLang="en-US" sz="1500" dirty="0"/>
                <a:t>결재종류를 칸을 클릭하면 </a:t>
              </a:r>
              <a:r>
                <a:rPr lang="en-US" altLang="ko-KR" sz="1500" dirty="0"/>
                <a:t>‘</a:t>
              </a:r>
              <a:r>
                <a:rPr lang="ko-KR" altLang="en-US" sz="1500" dirty="0"/>
                <a:t>제안</a:t>
              </a:r>
              <a:r>
                <a:rPr lang="en-US" altLang="ko-KR" sz="1500" dirty="0"/>
                <a:t>’, ’</a:t>
              </a:r>
              <a:r>
                <a:rPr lang="ko-KR" altLang="en-US" sz="1500" dirty="0"/>
                <a:t>근무 지시</a:t>
              </a:r>
              <a:r>
                <a:rPr lang="en-US" altLang="ko-KR" sz="1500" dirty="0"/>
                <a:t>‘, ’</a:t>
              </a:r>
              <a:r>
                <a:rPr lang="ko-KR" altLang="en-US" sz="1500" dirty="0"/>
                <a:t>근무 보고</a:t>
              </a:r>
              <a:r>
                <a:rPr lang="en-US" altLang="ko-KR" sz="1500" dirty="0"/>
                <a:t>‘, ’</a:t>
              </a:r>
              <a:r>
                <a:rPr lang="ko-KR" altLang="en-US" sz="1500" dirty="0"/>
                <a:t>휴가 신청</a:t>
              </a:r>
              <a:r>
                <a:rPr lang="en-US" altLang="ko-KR" sz="1500" dirty="0"/>
                <a:t>’, ’</a:t>
              </a:r>
              <a:r>
                <a:rPr lang="ko-KR" altLang="en-US" sz="1500" dirty="0"/>
                <a:t>증명</a:t>
              </a:r>
              <a:r>
                <a:rPr lang="en-US" altLang="ko-KR" sz="1500" dirty="0"/>
                <a:t>’</a:t>
              </a:r>
              <a:r>
                <a:rPr lang="ko-KR" altLang="en-US" sz="1500" dirty="0"/>
                <a:t>을 드롭다운 해준다</a:t>
              </a:r>
              <a:r>
                <a:rPr lang="en-US" altLang="ko-KR" sz="1500" dirty="0"/>
                <a:t>.</a:t>
              </a:r>
            </a:p>
            <a:p>
              <a:pPr algn="ctr"/>
              <a:endParaRPr lang="en-US" altLang="ko-KR" sz="1500" dirty="0"/>
            </a:p>
            <a:p>
              <a:pPr algn="ctr"/>
              <a:endParaRPr lang="en-US" altLang="ko-KR" sz="1500" dirty="0"/>
            </a:p>
            <a:p>
              <a:pPr algn="ctr"/>
              <a:endParaRPr lang="en-US" altLang="ko-KR" sz="1500" dirty="0"/>
            </a:p>
            <a:p>
              <a:pPr algn="ctr"/>
              <a:endParaRPr lang="en-US" altLang="ko-KR" sz="1500" dirty="0"/>
            </a:p>
            <a:p>
              <a:pPr algn="ctr"/>
              <a:endParaRPr lang="en-US" altLang="ko-KR" sz="1500" dirty="0"/>
            </a:p>
            <a:p>
              <a:pPr algn="ctr"/>
              <a:endParaRPr lang="en-US" altLang="ko-KR" sz="1500" dirty="0"/>
            </a:p>
            <a:p>
              <a:pPr algn="ctr"/>
              <a:endParaRPr lang="en-US" altLang="ko-KR" sz="1500" dirty="0"/>
            </a:p>
            <a:p>
              <a:pPr algn="ctr"/>
              <a:r>
                <a:rPr lang="en-US" altLang="ko-KR" sz="1500" dirty="0"/>
                <a:t>②</a:t>
              </a:r>
              <a:r>
                <a:rPr lang="ko-KR" altLang="en-US" sz="1500" dirty="0"/>
                <a:t>파일을 업로드 하면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업로드 된 파일명을 표기하고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아래에 </a:t>
              </a:r>
              <a:r>
                <a:rPr lang="en-US" altLang="ko-KR" sz="1500" dirty="0"/>
                <a:t>+ </a:t>
              </a:r>
              <a:r>
                <a:rPr lang="ko-KR" altLang="en-US" sz="1500" dirty="0"/>
                <a:t>업로드 할 파일을 선택하세요를 만들어주어 첨부파일을 </a:t>
              </a:r>
              <a:r>
                <a:rPr lang="ko-KR" altLang="en-US" sz="1500" dirty="0" err="1"/>
                <a:t>여러개</a:t>
              </a:r>
              <a:r>
                <a:rPr lang="ko-KR" altLang="en-US" sz="1500" dirty="0"/>
                <a:t> 올릴 수 있도록 한다</a:t>
              </a:r>
              <a:r>
                <a:rPr lang="en-US" altLang="ko-KR" sz="1500" dirty="0"/>
                <a:t>.</a:t>
              </a:r>
            </a:p>
            <a:p>
              <a:pPr algn="ctr"/>
              <a:r>
                <a:rPr lang="ko-KR" altLang="en-US" sz="1500" dirty="0"/>
                <a:t>③스크롤 가능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④ </a:t>
              </a:r>
              <a:r>
                <a:rPr lang="ko-KR" altLang="en-US" sz="1500" dirty="0"/>
                <a:t>결재자는 각 결재종류에 따라 자동으로 설정해 놓은 값을 표시한다</a:t>
              </a:r>
              <a:r>
                <a:rPr lang="en-US" altLang="ko-KR" sz="1500" dirty="0"/>
                <a:t>.</a:t>
              </a:r>
            </a:p>
            <a:p>
              <a:pPr algn="ctr"/>
              <a:endParaRPr lang="en-US" altLang="ko-KR" sz="1500" dirty="0"/>
            </a:p>
            <a:p>
              <a:pPr algn="ctr"/>
              <a:r>
                <a:rPr lang="ko-KR" altLang="en-US" sz="1500" dirty="0"/>
                <a:t>각 문서의 초기 상태는 </a:t>
              </a:r>
              <a:r>
                <a:rPr lang="en-US" altLang="ko-KR" sz="1500" dirty="0"/>
                <a:t>‘</a:t>
              </a:r>
              <a:r>
                <a:rPr lang="ko-KR" altLang="en-US" sz="1500" dirty="0"/>
                <a:t>대기</a:t>
              </a:r>
              <a:r>
                <a:rPr lang="en-US" altLang="ko-KR" sz="1500" dirty="0"/>
                <a:t>＇</a:t>
              </a:r>
              <a:r>
                <a:rPr lang="ko-KR" altLang="en-US" sz="1500" dirty="0"/>
                <a:t>상태이다</a:t>
              </a:r>
              <a:r>
                <a:rPr lang="en-US" altLang="ko-KR" sz="1500" dirty="0"/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99773F-1D13-D38C-7D05-00960A96274C}"/>
                </a:ext>
              </a:extLst>
            </p:cNvPr>
            <p:cNvSpPr/>
            <p:nvPr/>
          </p:nvSpPr>
          <p:spPr>
            <a:xfrm>
              <a:off x="8876370" y="1304692"/>
              <a:ext cx="3315630" cy="437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description</a:t>
              </a:r>
              <a:endParaRPr lang="ko-KR" altLang="en-US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FD18EE-5ED4-13F9-57B0-DB9F89277922}"/>
              </a:ext>
            </a:extLst>
          </p:cNvPr>
          <p:cNvCxnSpPr/>
          <p:nvPr/>
        </p:nvCxnSpPr>
        <p:spPr>
          <a:xfrm>
            <a:off x="2218752" y="2398568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B9582A-7AF3-8363-68BA-D570D44A82CA}"/>
              </a:ext>
            </a:extLst>
          </p:cNvPr>
          <p:cNvCxnSpPr/>
          <p:nvPr/>
        </p:nvCxnSpPr>
        <p:spPr>
          <a:xfrm>
            <a:off x="2209429" y="1924804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8925513-F7EA-A1BD-3774-7EAE1934388A}"/>
              </a:ext>
            </a:extLst>
          </p:cNvPr>
          <p:cNvSpPr/>
          <p:nvPr/>
        </p:nvSpPr>
        <p:spPr>
          <a:xfrm>
            <a:off x="8543801" y="2398565"/>
            <a:ext cx="222404" cy="4459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F12B5FA-198F-9710-902E-27122F54BA59}"/>
              </a:ext>
            </a:extLst>
          </p:cNvPr>
          <p:cNvSpPr/>
          <p:nvPr/>
        </p:nvSpPr>
        <p:spPr>
          <a:xfrm>
            <a:off x="8422077" y="3980409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B51A0-641E-75D4-DEB4-7E5D23660D77}"/>
              </a:ext>
            </a:extLst>
          </p:cNvPr>
          <p:cNvSpPr/>
          <p:nvPr/>
        </p:nvSpPr>
        <p:spPr>
          <a:xfrm>
            <a:off x="76785" y="4222238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71EBB6-D61E-8A55-D3A1-1E20643DE330}"/>
              </a:ext>
            </a:extLst>
          </p:cNvPr>
          <p:cNvSpPr/>
          <p:nvPr/>
        </p:nvSpPr>
        <p:spPr>
          <a:xfrm>
            <a:off x="76785" y="4609199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결재신청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76378F-E921-9693-5502-8525AB1E07AC}"/>
              </a:ext>
            </a:extLst>
          </p:cNvPr>
          <p:cNvSpPr/>
          <p:nvPr/>
        </p:nvSpPr>
        <p:spPr>
          <a:xfrm>
            <a:off x="76784" y="4988405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결재양식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4EA4E6-4D0D-C496-2BE2-DAD942E4004E}"/>
              </a:ext>
            </a:extLst>
          </p:cNvPr>
          <p:cNvSpPr/>
          <p:nvPr/>
        </p:nvSpPr>
        <p:spPr>
          <a:xfrm>
            <a:off x="7686843" y="1389281"/>
            <a:ext cx="996557" cy="42036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EF24F35-B6CE-8B15-F837-7DDE2ECFFAA3}"/>
              </a:ext>
            </a:extLst>
          </p:cNvPr>
          <p:cNvSpPr/>
          <p:nvPr/>
        </p:nvSpPr>
        <p:spPr>
          <a:xfrm>
            <a:off x="7109669" y="5277511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22EB5A-35A9-63FF-6C71-6E0D6E07DA72}"/>
              </a:ext>
            </a:extLst>
          </p:cNvPr>
          <p:cNvSpPr/>
          <p:nvPr/>
        </p:nvSpPr>
        <p:spPr>
          <a:xfrm>
            <a:off x="4352820" y="5955160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A311DE9-2174-3AA2-1CE0-46D01836B53B}"/>
              </a:ext>
            </a:extLst>
          </p:cNvPr>
          <p:cNvGrpSpPr/>
          <p:nvPr/>
        </p:nvGrpSpPr>
        <p:grpSpPr>
          <a:xfrm>
            <a:off x="2346375" y="2506441"/>
            <a:ext cx="4866188" cy="473405"/>
            <a:chOff x="2346375" y="2982300"/>
            <a:chExt cx="4866188" cy="47340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FFF33E0-D190-1F81-2B5F-507ACD1F2CC7}"/>
                </a:ext>
              </a:extLst>
            </p:cNvPr>
            <p:cNvSpPr/>
            <p:nvPr/>
          </p:nvSpPr>
          <p:spPr>
            <a:xfrm>
              <a:off x="3508310" y="2982300"/>
              <a:ext cx="3704253" cy="4734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</a:rPr>
                <a:t>결재 종류 선택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6E5F40-3F85-C97F-C6B7-005ED3D07801}"/>
                </a:ext>
              </a:extLst>
            </p:cNvPr>
            <p:cNvSpPr txBox="1"/>
            <p:nvPr/>
          </p:nvSpPr>
          <p:spPr>
            <a:xfrm>
              <a:off x="2346375" y="3046784"/>
              <a:ext cx="1152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결재 종류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AAC9D95-8EC6-46F4-2B27-D6FCDD6200A6}"/>
              </a:ext>
            </a:extLst>
          </p:cNvPr>
          <p:cNvSpPr/>
          <p:nvPr/>
        </p:nvSpPr>
        <p:spPr>
          <a:xfrm>
            <a:off x="3508311" y="3059462"/>
            <a:ext cx="3704252" cy="4882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DDC99C-E0DF-2F9E-4A73-B7032568A911}"/>
              </a:ext>
            </a:extLst>
          </p:cNvPr>
          <p:cNvSpPr txBox="1"/>
          <p:nvPr/>
        </p:nvSpPr>
        <p:spPr>
          <a:xfrm>
            <a:off x="2346375" y="3108956"/>
            <a:ext cx="1152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제목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343C54C-B9FE-D801-2BDB-81B1A1635258}"/>
              </a:ext>
            </a:extLst>
          </p:cNvPr>
          <p:cNvSpPr/>
          <p:nvPr/>
        </p:nvSpPr>
        <p:spPr>
          <a:xfrm>
            <a:off x="3511187" y="3628521"/>
            <a:ext cx="3704253" cy="1389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F5EC92-199E-5D21-C0ED-FCDBAC645B2D}"/>
              </a:ext>
            </a:extLst>
          </p:cNvPr>
          <p:cNvSpPr txBox="1"/>
          <p:nvPr/>
        </p:nvSpPr>
        <p:spPr>
          <a:xfrm>
            <a:off x="2349252" y="3693004"/>
            <a:ext cx="1152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A76370-35F9-3D70-4AB4-B92F1BF04249}"/>
              </a:ext>
            </a:extLst>
          </p:cNvPr>
          <p:cNvSpPr txBox="1"/>
          <p:nvPr/>
        </p:nvSpPr>
        <p:spPr>
          <a:xfrm>
            <a:off x="2370464" y="5091333"/>
            <a:ext cx="115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3231F97-A727-0678-31EF-5F63670A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61" y="2535136"/>
            <a:ext cx="250555" cy="41759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E08B3B75-7550-C5A5-CB2B-F2C6DDEB5AD4}"/>
              </a:ext>
            </a:extLst>
          </p:cNvPr>
          <p:cNvSpPr/>
          <p:nvPr/>
        </p:nvSpPr>
        <p:spPr>
          <a:xfrm>
            <a:off x="6444352" y="2577893"/>
            <a:ext cx="334412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6F2E236-2F13-CFD1-DEC6-AD0DE8B10D60}"/>
              </a:ext>
            </a:extLst>
          </p:cNvPr>
          <p:cNvSpPr/>
          <p:nvPr/>
        </p:nvSpPr>
        <p:spPr>
          <a:xfrm>
            <a:off x="3532132" y="5511059"/>
            <a:ext cx="326000" cy="3343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95E78-5E19-1820-EB69-192E2CEBC179}"/>
              </a:ext>
            </a:extLst>
          </p:cNvPr>
          <p:cNvSpPr txBox="1"/>
          <p:nvPr/>
        </p:nvSpPr>
        <p:spPr>
          <a:xfrm>
            <a:off x="3858132" y="5511059"/>
            <a:ext cx="34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업로드 할 파일을 선택하세요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E1AC91-FAC1-8E5A-41D0-3E6A3ED940DD}"/>
              </a:ext>
            </a:extLst>
          </p:cNvPr>
          <p:cNvGrpSpPr/>
          <p:nvPr/>
        </p:nvGrpSpPr>
        <p:grpSpPr>
          <a:xfrm>
            <a:off x="2370196" y="5933763"/>
            <a:ext cx="4540124" cy="369332"/>
            <a:chOff x="2370196" y="5843814"/>
            <a:chExt cx="4540124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AF1F8A-8D33-70F8-C984-3D2D35D5CBF4}"/>
                </a:ext>
              </a:extLst>
            </p:cNvPr>
            <p:cNvSpPr txBox="1"/>
            <p:nvPr/>
          </p:nvSpPr>
          <p:spPr>
            <a:xfrm>
              <a:off x="2370196" y="5872107"/>
              <a:ext cx="1152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결재자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D48CE3A-3E81-D2B4-67E4-418F600921ED}"/>
                </a:ext>
              </a:extLst>
            </p:cNvPr>
            <p:cNvSpPr txBox="1"/>
            <p:nvPr/>
          </p:nvSpPr>
          <p:spPr>
            <a:xfrm>
              <a:off x="3499280" y="5843814"/>
              <a:ext cx="341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박민수</a:t>
              </a: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00D6195F-BA24-B254-929A-D4AC9972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806" y="2664836"/>
            <a:ext cx="2099084" cy="1404650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621735A-CA1C-AD1B-19AD-94EBE13A62EE}"/>
              </a:ext>
            </a:extLst>
          </p:cNvPr>
          <p:cNvSpPr/>
          <p:nvPr/>
        </p:nvSpPr>
        <p:spPr>
          <a:xfrm>
            <a:off x="4739951" y="6389792"/>
            <a:ext cx="1356049" cy="412824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C866F3-F321-83EC-529B-A37266DCD0DC}"/>
              </a:ext>
            </a:extLst>
          </p:cNvPr>
          <p:cNvSpPr txBox="1"/>
          <p:nvPr/>
        </p:nvSpPr>
        <p:spPr>
          <a:xfrm>
            <a:off x="3473568" y="5123032"/>
            <a:ext cx="34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</a:t>
            </a:r>
            <a:r>
              <a:rPr lang="ko-KR" altLang="en-US" dirty="0"/>
              <a:t>제안서</a:t>
            </a:r>
            <a:r>
              <a:rPr lang="en-US" altLang="ko-KR" dirty="0"/>
              <a:t>.</a:t>
            </a:r>
            <a:r>
              <a:rPr lang="en-US" altLang="ko-KR" dirty="0" err="1"/>
              <a:t>hwp</a:t>
            </a:r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09B2189-ADA8-1AC1-0934-0E1CD234EBA2}"/>
              </a:ext>
            </a:extLst>
          </p:cNvPr>
          <p:cNvSpPr/>
          <p:nvPr/>
        </p:nvSpPr>
        <p:spPr>
          <a:xfrm>
            <a:off x="5636203" y="5123031"/>
            <a:ext cx="326000" cy="3343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4316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2CC13805-1CEC-3000-8A52-B78F279C9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728095"/>
              </p:ext>
            </p:extLst>
          </p:nvPr>
        </p:nvGraphicFramePr>
        <p:xfrm>
          <a:off x="2285593" y="2456241"/>
          <a:ext cx="6397807" cy="2181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92">
                  <a:extLst>
                    <a:ext uri="{9D8B030D-6E8A-4147-A177-3AD203B41FA5}">
                      <a16:colId xmlns:a16="http://schemas.microsoft.com/office/drawing/2014/main" val="754821655"/>
                    </a:ext>
                  </a:extLst>
                </a:gridCol>
                <a:gridCol w="4574308">
                  <a:extLst>
                    <a:ext uri="{9D8B030D-6E8A-4147-A177-3AD203B41FA5}">
                      <a16:colId xmlns:a16="http://schemas.microsoft.com/office/drawing/2014/main" val="3932326215"/>
                    </a:ext>
                  </a:extLst>
                </a:gridCol>
                <a:gridCol w="1051307">
                  <a:extLst>
                    <a:ext uri="{9D8B030D-6E8A-4147-A177-3AD203B41FA5}">
                      <a16:colId xmlns:a16="http://schemas.microsoft.com/office/drawing/2014/main" val="2903408953"/>
                    </a:ext>
                  </a:extLst>
                </a:gridCol>
              </a:tblGrid>
              <a:tr h="347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05063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제안서 양식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운영자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7278106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근무 보고서 양식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운영자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86672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근무 지시서 양식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운영자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63973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증명서 양식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운영자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538858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휴가 신청 양식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운영자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905854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7CAE2C-678F-4574-18CC-4863F0C8DC98}"/>
              </a:ext>
            </a:extLst>
          </p:cNvPr>
          <p:cNvSpPr>
            <a:spLocks/>
          </p:cNvSpPr>
          <p:nvPr/>
        </p:nvSpPr>
        <p:spPr>
          <a:xfrm>
            <a:off x="78054" y="1278209"/>
            <a:ext cx="8709102" cy="479752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4FC69-2FD3-8A26-2782-60EF98E5456F}"/>
              </a:ext>
            </a:extLst>
          </p:cNvPr>
          <p:cNvSpPr/>
          <p:nvPr/>
        </p:nvSpPr>
        <p:spPr>
          <a:xfrm>
            <a:off x="2218753" y="1913082"/>
            <a:ext cx="6346874" cy="485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 보고</a:t>
            </a:r>
            <a:r>
              <a:rPr lang="en-US" altLang="ko-KR" sz="1600" dirty="0"/>
              <a:t>/</a:t>
            </a:r>
            <a:r>
              <a:rPr lang="ko-KR" altLang="en-US" sz="1600" dirty="0"/>
              <a:t>결재</a:t>
            </a:r>
            <a:r>
              <a:rPr lang="en-US" altLang="ko-KR" sz="1600" dirty="0"/>
              <a:t>&gt;</a:t>
            </a:r>
            <a:r>
              <a:rPr lang="ko-KR" altLang="en-US" sz="1600" dirty="0"/>
              <a:t>결재 양식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EED3CF-5C73-EE3E-DB41-7B6E154FB01D}"/>
              </a:ext>
            </a:extLst>
          </p:cNvPr>
          <p:cNvCxnSpPr/>
          <p:nvPr/>
        </p:nvCxnSpPr>
        <p:spPr>
          <a:xfrm>
            <a:off x="8876370" y="1741818"/>
            <a:ext cx="3315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65800"/>
              </p:ext>
            </p:extLst>
          </p:nvPr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결재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결재양식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홈페이지 접속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보고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결재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결재양식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416896-9337-5B99-BF0F-2B0852E08AC4}"/>
              </a:ext>
            </a:extLst>
          </p:cNvPr>
          <p:cNvCxnSpPr>
            <a:cxnSpLocks/>
          </p:cNvCxnSpPr>
          <p:nvPr/>
        </p:nvCxnSpPr>
        <p:spPr>
          <a:xfrm>
            <a:off x="2209429" y="1924804"/>
            <a:ext cx="9331" cy="415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6AA3CC-0669-795C-B29E-7B5ECDE983AD}"/>
              </a:ext>
            </a:extLst>
          </p:cNvPr>
          <p:cNvSpPr/>
          <p:nvPr/>
        </p:nvSpPr>
        <p:spPr>
          <a:xfrm>
            <a:off x="78059" y="1924804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8D69AB-CE7E-AD21-D0D5-E70AAAAEC1F1}"/>
              </a:ext>
            </a:extLst>
          </p:cNvPr>
          <p:cNvSpPr/>
          <p:nvPr/>
        </p:nvSpPr>
        <p:spPr>
          <a:xfrm>
            <a:off x="78054" y="249776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816C96-1504-7C4D-16B6-D25F56183E91}"/>
              </a:ext>
            </a:extLst>
          </p:cNvPr>
          <p:cNvSpPr/>
          <p:nvPr/>
        </p:nvSpPr>
        <p:spPr>
          <a:xfrm>
            <a:off x="78052" y="307741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업무일지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DF3D27-1219-0B3F-3805-F085FD995507}"/>
              </a:ext>
            </a:extLst>
          </p:cNvPr>
          <p:cNvSpPr/>
          <p:nvPr/>
        </p:nvSpPr>
        <p:spPr>
          <a:xfrm>
            <a:off x="78059" y="3646122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보고</a:t>
            </a:r>
            <a:r>
              <a:rPr lang="en-US" altLang="ko-KR" dirty="0"/>
              <a:t>/</a:t>
            </a:r>
            <a:r>
              <a:rPr lang="ko-KR" altLang="en-US" dirty="0"/>
              <a:t>결재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22CFB-53A7-51C1-CD25-5E3E7A3DAD3B}"/>
              </a:ext>
            </a:extLst>
          </p:cNvPr>
          <p:cNvSpPr txBox="1"/>
          <p:nvPr/>
        </p:nvSpPr>
        <p:spPr>
          <a:xfrm>
            <a:off x="940308" y="1400206"/>
            <a:ext cx="74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28E0D3-2BB7-75EA-F685-F60DB8C21C18}"/>
              </a:ext>
            </a:extLst>
          </p:cNvPr>
          <p:cNvGrpSpPr/>
          <p:nvPr/>
        </p:nvGrpSpPr>
        <p:grpSpPr>
          <a:xfrm>
            <a:off x="8876370" y="1304692"/>
            <a:ext cx="3315630" cy="5553307"/>
            <a:chOff x="8876370" y="1304692"/>
            <a:chExt cx="3315630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76370" y="1741818"/>
              <a:ext cx="3315628" cy="51161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① </a:t>
              </a:r>
              <a:r>
                <a:rPr lang="ko-KR" altLang="en-US" sz="1500" dirty="0"/>
                <a:t>결재양식 추가 버튼은 운영자에게만 </a:t>
              </a:r>
              <a:r>
                <a:rPr lang="en-US" altLang="ko-KR" sz="1500" dirty="0"/>
                <a:t>visible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99773F-1D13-D38C-7D05-00960A96274C}"/>
                </a:ext>
              </a:extLst>
            </p:cNvPr>
            <p:cNvSpPr/>
            <p:nvPr/>
          </p:nvSpPr>
          <p:spPr>
            <a:xfrm>
              <a:off x="8876370" y="1304692"/>
              <a:ext cx="3315630" cy="437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description</a:t>
              </a:r>
              <a:endParaRPr lang="ko-KR" altLang="en-US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FD18EE-5ED4-13F9-57B0-DB9F89277922}"/>
              </a:ext>
            </a:extLst>
          </p:cNvPr>
          <p:cNvCxnSpPr/>
          <p:nvPr/>
        </p:nvCxnSpPr>
        <p:spPr>
          <a:xfrm>
            <a:off x="2218752" y="2398568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B9582A-7AF3-8363-68BA-D570D44A82CA}"/>
              </a:ext>
            </a:extLst>
          </p:cNvPr>
          <p:cNvCxnSpPr/>
          <p:nvPr/>
        </p:nvCxnSpPr>
        <p:spPr>
          <a:xfrm>
            <a:off x="2209429" y="1924804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B51A0-641E-75D4-DEB4-7E5D23660D77}"/>
              </a:ext>
            </a:extLst>
          </p:cNvPr>
          <p:cNvSpPr/>
          <p:nvPr/>
        </p:nvSpPr>
        <p:spPr>
          <a:xfrm>
            <a:off x="76785" y="4222238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71EBB6-D61E-8A55-D3A1-1E20643DE330}"/>
              </a:ext>
            </a:extLst>
          </p:cNvPr>
          <p:cNvSpPr/>
          <p:nvPr/>
        </p:nvSpPr>
        <p:spPr>
          <a:xfrm>
            <a:off x="76785" y="4609199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결재신청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76378F-E921-9693-5502-8525AB1E07AC}"/>
              </a:ext>
            </a:extLst>
          </p:cNvPr>
          <p:cNvSpPr/>
          <p:nvPr/>
        </p:nvSpPr>
        <p:spPr>
          <a:xfrm>
            <a:off x="76784" y="4988405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결재양식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4EA4E6-4D0D-C496-2BE2-DAD942E4004E}"/>
              </a:ext>
            </a:extLst>
          </p:cNvPr>
          <p:cNvSpPr/>
          <p:nvPr/>
        </p:nvSpPr>
        <p:spPr>
          <a:xfrm>
            <a:off x="7686843" y="1389281"/>
            <a:ext cx="996557" cy="42036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B57AF5C-4C36-75AD-9E3C-69CABBDA4FF6}"/>
              </a:ext>
            </a:extLst>
          </p:cNvPr>
          <p:cNvSpPr/>
          <p:nvPr/>
        </p:nvSpPr>
        <p:spPr>
          <a:xfrm>
            <a:off x="7613770" y="1964520"/>
            <a:ext cx="1130467" cy="40395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결재양식추가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08B3B75-7550-C5A5-CB2B-F2C6DDEB5AD4}"/>
              </a:ext>
            </a:extLst>
          </p:cNvPr>
          <p:cNvSpPr/>
          <p:nvPr/>
        </p:nvSpPr>
        <p:spPr>
          <a:xfrm>
            <a:off x="7341997" y="1989244"/>
            <a:ext cx="334412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52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7CAE2C-678F-4574-18CC-4863F0C8DC98}"/>
              </a:ext>
            </a:extLst>
          </p:cNvPr>
          <p:cNvSpPr>
            <a:spLocks/>
          </p:cNvSpPr>
          <p:nvPr/>
        </p:nvSpPr>
        <p:spPr>
          <a:xfrm>
            <a:off x="78054" y="1278209"/>
            <a:ext cx="8709102" cy="479752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4FC69-2FD3-8A26-2782-60EF98E5456F}"/>
              </a:ext>
            </a:extLst>
          </p:cNvPr>
          <p:cNvSpPr/>
          <p:nvPr/>
        </p:nvSpPr>
        <p:spPr>
          <a:xfrm>
            <a:off x="2218753" y="1913082"/>
            <a:ext cx="6346874" cy="485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 보고</a:t>
            </a:r>
            <a:r>
              <a:rPr lang="en-US" altLang="ko-KR" sz="1600" dirty="0"/>
              <a:t>/</a:t>
            </a:r>
            <a:r>
              <a:rPr lang="ko-KR" altLang="en-US" sz="1600" dirty="0"/>
              <a:t>결재</a:t>
            </a:r>
            <a:r>
              <a:rPr lang="en-US" altLang="ko-KR" sz="1600" dirty="0"/>
              <a:t>&gt;</a:t>
            </a:r>
            <a:r>
              <a:rPr lang="ko-KR" altLang="en-US" sz="1600" dirty="0"/>
              <a:t>결재 양식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EED3CF-5C73-EE3E-DB41-7B6E154FB01D}"/>
              </a:ext>
            </a:extLst>
          </p:cNvPr>
          <p:cNvCxnSpPr/>
          <p:nvPr/>
        </p:nvCxnSpPr>
        <p:spPr>
          <a:xfrm>
            <a:off x="8876370" y="1741818"/>
            <a:ext cx="3315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980366"/>
              </p:ext>
            </p:extLst>
          </p:nvPr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결재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결재양식조회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홈페이지 접속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보고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결재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결재양식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416896-9337-5B99-BF0F-2B0852E08AC4}"/>
              </a:ext>
            </a:extLst>
          </p:cNvPr>
          <p:cNvCxnSpPr>
            <a:cxnSpLocks/>
          </p:cNvCxnSpPr>
          <p:nvPr/>
        </p:nvCxnSpPr>
        <p:spPr>
          <a:xfrm>
            <a:off x="2209429" y="1924804"/>
            <a:ext cx="9331" cy="415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6AA3CC-0669-795C-B29E-7B5ECDE983AD}"/>
              </a:ext>
            </a:extLst>
          </p:cNvPr>
          <p:cNvSpPr/>
          <p:nvPr/>
        </p:nvSpPr>
        <p:spPr>
          <a:xfrm>
            <a:off x="78059" y="1924804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8D69AB-CE7E-AD21-D0D5-E70AAAAEC1F1}"/>
              </a:ext>
            </a:extLst>
          </p:cNvPr>
          <p:cNvSpPr/>
          <p:nvPr/>
        </p:nvSpPr>
        <p:spPr>
          <a:xfrm>
            <a:off x="78054" y="249776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816C96-1504-7C4D-16B6-D25F56183E91}"/>
              </a:ext>
            </a:extLst>
          </p:cNvPr>
          <p:cNvSpPr/>
          <p:nvPr/>
        </p:nvSpPr>
        <p:spPr>
          <a:xfrm>
            <a:off x="78052" y="307741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업무일지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DF3D27-1219-0B3F-3805-F085FD995507}"/>
              </a:ext>
            </a:extLst>
          </p:cNvPr>
          <p:cNvSpPr/>
          <p:nvPr/>
        </p:nvSpPr>
        <p:spPr>
          <a:xfrm>
            <a:off x="78059" y="3646122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보고</a:t>
            </a:r>
            <a:r>
              <a:rPr lang="en-US" altLang="ko-KR" dirty="0"/>
              <a:t>/</a:t>
            </a:r>
            <a:r>
              <a:rPr lang="ko-KR" altLang="en-US" dirty="0"/>
              <a:t>결재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22CFB-53A7-51C1-CD25-5E3E7A3DAD3B}"/>
              </a:ext>
            </a:extLst>
          </p:cNvPr>
          <p:cNvSpPr txBox="1"/>
          <p:nvPr/>
        </p:nvSpPr>
        <p:spPr>
          <a:xfrm>
            <a:off x="940308" y="1400206"/>
            <a:ext cx="74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28E0D3-2BB7-75EA-F685-F60DB8C21C18}"/>
              </a:ext>
            </a:extLst>
          </p:cNvPr>
          <p:cNvGrpSpPr/>
          <p:nvPr/>
        </p:nvGrpSpPr>
        <p:grpSpPr>
          <a:xfrm>
            <a:off x="8876370" y="1304692"/>
            <a:ext cx="3315630" cy="5553307"/>
            <a:chOff x="8876370" y="1304692"/>
            <a:chExt cx="3315630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76370" y="1741818"/>
              <a:ext cx="3315628" cy="51161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① </a:t>
              </a:r>
              <a:r>
                <a:rPr lang="ko-KR" altLang="en-US" sz="1500" dirty="0"/>
                <a:t>결재양식 수정</a:t>
              </a:r>
              <a:r>
                <a:rPr lang="en-US" altLang="ko-KR" sz="1500" dirty="0"/>
                <a:t>/</a:t>
              </a:r>
              <a:r>
                <a:rPr lang="ko-KR" altLang="en-US" sz="1500" dirty="0"/>
                <a:t>삭제 버튼은 운영자에게만 </a:t>
              </a:r>
              <a:r>
                <a:rPr lang="en-US" altLang="ko-KR" sz="1500" dirty="0"/>
                <a:t>visible</a:t>
              </a:r>
            </a:p>
            <a:p>
              <a:pPr algn="ctr"/>
              <a:r>
                <a:rPr lang="en-US" altLang="ko-KR" sz="1500" dirty="0"/>
                <a:t>② </a:t>
              </a:r>
              <a:r>
                <a:rPr lang="ko-KR" altLang="en-US" sz="1500" dirty="0"/>
                <a:t>사용자들은 다운로드 버튼을 클릭하여 양식을 다운받는다</a:t>
              </a:r>
              <a:r>
                <a:rPr lang="en-US" altLang="ko-KR" sz="1500" dirty="0"/>
                <a:t>.</a:t>
              </a:r>
            </a:p>
            <a:p>
              <a:pPr algn="ctr"/>
              <a:endParaRPr lang="en-US" altLang="ko-KR" sz="15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99773F-1D13-D38C-7D05-00960A96274C}"/>
                </a:ext>
              </a:extLst>
            </p:cNvPr>
            <p:cNvSpPr/>
            <p:nvPr/>
          </p:nvSpPr>
          <p:spPr>
            <a:xfrm>
              <a:off x="8876370" y="1304692"/>
              <a:ext cx="3315630" cy="437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description</a:t>
              </a:r>
              <a:endParaRPr lang="ko-KR" altLang="en-US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FD18EE-5ED4-13F9-57B0-DB9F89277922}"/>
              </a:ext>
            </a:extLst>
          </p:cNvPr>
          <p:cNvCxnSpPr/>
          <p:nvPr/>
        </p:nvCxnSpPr>
        <p:spPr>
          <a:xfrm>
            <a:off x="2218752" y="2398568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B9582A-7AF3-8363-68BA-D570D44A82CA}"/>
              </a:ext>
            </a:extLst>
          </p:cNvPr>
          <p:cNvCxnSpPr/>
          <p:nvPr/>
        </p:nvCxnSpPr>
        <p:spPr>
          <a:xfrm>
            <a:off x="2209429" y="1924804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B51A0-641E-75D4-DEB4-7E5D23660D77}"/>
              </a:ext>
            </a:extLst>
          </p:cNvPr>
          <p:cNvSpPr/>
          <p:nvPr/>
        </p:nvSpPr>
        <p:spPr>
          <a:xfrm>
            <a:off x="76785" y="4222238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71EBB6-D61E-8A55-D3A1-1E20643DE330}"/>
              </a:ext>
            </a:extLst>
          </p:cNvPr>
          <p:cNvSpPr/>
          <p:nvPr/>
        </p:nvSpPr>
        <p:spPr>
          <a:xfrm>
            <a:off x="76785" y="4609199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결재신청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76378F-E921-9693-5502-8525AB1E07AC}"/>
              </a:ext>
            </a:extLst>
          </p:cNvPr>
          <p:cNvSpPr/>
          <p:nvPr/>
        </p:nvSpPr>
        <p:spPr>
          <a:xfrm>
            <a:off x="76784" y="4988405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결재양식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4EA4E6-4D0D-C496-2BE2-DAD942E4004E}"/>
              </a:ext>
            </a:extLst>
          </p:cNvPr>
          <p:cNvSpPr/>
          <p:nvPr/>
        </p:nvSpPr>
        <p:spPr>
          <a:xfrm>
            <a:off x="7686843" y="1389281"/>
            <a:ext cx="996557" cy="42036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B57AF5C-4C36-75AD-9E3C-69CABBDA4FF6}"/>
              </a:ext>
            </a:extLst>
          </p:cNvPr>
          <p:cNvSpPr/>
          <p:nvPr/>
        </p:nvSpPr>
        <p:spPr>
          <a:xfrm>
            <a:off x="7993430" y="1994501"/>
            <a:ext cx="720827" cy="33485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08B3B75-7550-C5A5-CB2B-F2C6DDEB5AD4}"/>
              </a:ext>
            </a:extLst>
          </p:cNvPr>
          <p:cNvSpPr/>
          <p:nvPr/>
        </p:nvSpPr>
        <p:spPr>
          <a:xfrm>
            <a:off x="6798328" y="2006818"/>
            <a:ext cx="334412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FCB1EA26-C535-C8B1-1789-AA3903F40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75346"/>
              </p:ext>
            </p:extLst>
          </p:nvPr>
        </p:nvGraphicFramePr>
        <p:xfrm>
          <a:off x="2300582" y="2456243"/>
          <a:ext cx="6397807" cy="267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254">
                  <a:extLst>
                    <a:ext uri="{9D8B030D-6E8A-4147-A177-3AD203B41FA5}">
                      <a16:colId xmlns:a16="http://schemas.microsoft.com/office/drawing/2014/main" val="754821655"/>
                    </a:ext>
                  </a:extLst>
                </a:gridCol>
                <a:gridCol w="5400553">
                  <a:extLst>
                    <a:ext uri="{9D8B030D-6E8A-4147-A177-3AD203B41FA5}">
                      <a16:colId xmlns:a16="http://schemas.microsoft.com/office/drawing/2014/main" val="3932326215"/>
                    </a:ext>
                  </a:extLst>
                </a:gridCol>
              </a:tblGrid>
              <a:tr h="496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근무 보고서 양식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05063"/>
                  </a:ext>
                </a:extLst>
              </a:tr>
              <a:tr h="159988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 근무보고서 양식입니다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T="144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제안서 양식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7278106"/>
                  </a:ext>
                </a:extLst>
              </a:tr>
              <a:tr h="58029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6971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48F3C6A-4A1D-EE75-4B7F-C4469A594CD9}"/>
              </a:ext>
            </a:extLst>
          </p:cNvPr>
          <p:cNvSpPr txBox="1"/>
          <p:nvPr/>
        </p:nvSpPr>
        <p:spPr>
          <a:xfrm>
            <a:off x="2439247" y="4665587"/>
            <a:ext cx="303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/>
              <a:t>근무보고서 양식</a:t>
            </a:r>
            <a:r>
              <a:rPr lang="en-US" altLang="ko-KR" sz="1600" u="sng" dirty="0"/>
              <a:t>.</a:t>
            </a:r>
            <a:r>
              <a:rPr lang="en-US" altLang="ko-KR" sz="1600" u="sng" dirty="0" err="1"/>
              <a:t>hwp</a:t>
            </a:r>
            <a:endParaRPr lang="ko-KR" altLang="en-US" sz="1600" u="sng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DE855B6-520D-FF02-89DA-60C28A2F76F1}"/>
              </a:ext>
            </a:extLst>
          </p:cNvPr>
          <p:cNvSpPr/>
          <p:nvPr/>
        </p:nvSpPr>
        <p:spPr>
          <a:xfrm>
            <a:off x="4532603" y="4643192"/>
            <a:ext cx="1064401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다운로드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E8854F-44D5-D72A-D71A-4DA80FC5B482}"/>
              </a:ext>
            </a:extLst>
          </p:cNvPr>
          <p:cNvSpPr/>
          <p:nvPr/>
        </p:nvSpPr>
        <p:spPr>
          <a:xfrm>
            <a:off x="7213006" y="1996689"/>
            <a:ext cx="720827" cy="33485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28D0C5-63FD-BCE6-02DE-9D41E39FBE1F}"/>
              </a:ext>
            </a:extLst>
          </p:cNvPr>
          <p:cNvSpPr/>
          <p:nvPr/>
        </p:nvSpPr>
        <p:spPr>
          <a:xfrm flipV="1">
            <a:off x="7154496" y="1940691"/>
            <a:ext cx="1602673" cy="4503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880AA9D-CC4C-FCED-422F-43A6FD080A98}"/>
              </a:ext>
            </a:extLst>
          </p:cNvPr>
          <p:cNvSpPr/>
          <p:nvPr/>
        </p:nvSpPr>
        <p:spPr>
          <a:xfrm>
            <a:off x="5471410" y="4544868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83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7CAE2C-678F-4574-18CC-4863F0C8DC98}"/>
              </a:ext>
            </a:extLst>
          </p:cNvPr>
          <p:cNvSpPr>
            <a:spLocks/>
          </p:cNvSpPr>
          <p:nvPr/>
        </p:nvSpPr>
        <p:spPr>
          <a:xfrm>
            <a:off x="78054" y="1278209"/>
            <a:ext cx="8709102" cy="479752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4FC69-2FD3-8A26-2782-60EF98E5456F}"/>
              </a:ext>
            </a:extLst>
          </p:cNvPr>
          <p:cNvSpPr/>
          <p:nvPr/>
        </p:nvSpPr>
        <p:spPr>
          <a:xfrm>
            <a:off x="2218753" y="1913082"/>
            <a:ext cx="6346874" cy="485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 보고</a:t>
            </a:r>
            <a:r>
              <a:rPr lang="en-US" altLang="ko-KR" sz="1600" dirty="0"/>
              <a:t>/</a:t>
            </a:r>
            <a:r>
              <a:rPr lang="ko-KR" altLang="en-US" sz="1600" dirty="0"/>
              <a:t>결재</a:t>
            </a:r>
            <a:r>
              <a:rPr lang="en-US" altLang="ko-KR" sz="1600" dirty="0"/>
              <a:t>&gt;</a:t>
            </a:r>
            <a:r>
              <a:rPr lang="ko-KR" altLang="en-US" sz="1600" dirty="0"/>
              <a:t>결재할 문서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EED3CF-5C73-EE3E-DB41-7B6E154FB01D}"/>
              </a:ext>
            </a:extLst>
          </p:cNvPr>
          <p:cNvCxnSpPr/>
          <p:nvPr/>
        </p:nvCxnSpPr>
        <p:spPr>
          <a:xfrm>
            <a:off x="8876370" y="1741818"/>
            <a:ext cx="3315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53809"/>
              </p:ext>
            </p:extLst>
          </p:nvPr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결재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결재진행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결재자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홈페이지 접속</a:t>
                      </a:r>
                      <a:r>
                        <a:rPr lang="en-US" altLang="ko-KR" sz="1400" dirty="0"/>
                        <a:t>&gt;</a:t>
                      </a:r>
                      <a:r>
                        <a:rPr lang="ko-KR" altLang="en-US" sz="1400" dirty="0"/>
                        <a:t>메뉴</a:t>
                      </a:r>
                      <a:r>
                        <a:rPr lang="en-US" altLang="ko-KR" sz="1400" dirty="0"/>
                        <a:t>&gt;</a:t>
                      </a:r>
                      <a:r>
                        <a:rPr lang="ko-KR" altLang="en-US" sz="1400" dirty="0"/>
                        <a:t>보고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결재</a:t>
                      </a:r>
                      <a:r>
                        <a:rPr lang="en-US" altLang="ko-KR" sz="1400" dirty="0"/>
                        <a:t>&gt;</a:t>
                      </a:r>
                      <a:r>
                        <a:rPr lang="ko-KR" altLang="en-US" sz="1400" dirty="0"/>
                        <a:t>결재할 문서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416896-9337-5B99-BF0F-2B0852E08AC4}"/>
              </a:ext>
            </a:extLst>
          </p:cNvPr>
          <p:cNvCxnSpPr>
            <a:cxnSpLocks/>
          </p:cNvCxnSpPr>
          <p:nvPr/>
        </p:nvCxnSpPr>
        <p:spPr>
          <a:xfrm>
            <a:off x="2209429" y="1924804"/>
            <a:ext cx="9331" cy="415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6AA3CC-0669-795C-B29E-7B5ECDE983AD}"/>
              </a:ext>
            </a:extLst>
          </p:cNvPr>
          <p:cNvSpPr/>
          <p:nvPr/>
        </p:nvSpPr>
        <p:spPr>
          <a:xfrm>
            <a:off x="78059" y="1924804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8D69AB-CE7E-AD21-D0D5-E70AAAAEC1F1}"/>
              </a:ext>
            </a:extLst>
          </p:cNvPr>
          <p:cNvSpPr/>
          <p:nvPr/>
        </p:nvSpPr>
        <p:spPr>
          <a:xfrm>
            <a:off x="78054" y="249776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816C96-1504-7C4D-16B6-D25F56183E91}"/>
              </a:ext>
            </a:extLst>
          </p:cNvPr>
          <p:cNvSpPr/>
          <p:nvPr/>
        </p:nvSpPr>
        <p:spPr>
          <a:xfrm>
            <a:off x="78052" y="307741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업무일지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DF3D27-1219-0B3F-3805-F085FD995507}"/>
              </a:ext>
            </a:extLst>
          </p:cNvPr>
          <p:cNvSpPr/>
          <p:nvPr/>
        </p:nvSpPr>
        <p:spPr>
          <a:xfrm>
            <a:off x="78059" y="3646122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보고</a:t>
            </a:r>
            <a:r>
              <a:rPr lang="en-US" altLang="ko-KR" dirty="0"/>
              <a:t>/</a:t>
            </a:r>
            <a:r>
              <a:rPr lang="ko-KR" altLang="en-US" dirty="0"/>
              <a:t>결재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22CFB-53A7-51C1-CD25-5E3E7A3DAD3B}"/>
              </a:ext>
            </a:extLst>
          </p:cNvPr>
          <p:cNvSpPr txBox="1"/>
          <p:nvPr/>
        </p:nvSpPr>
        <p:spPr>
          <a:xfrm>
            <a:off x="940308" y="1400206"/>
            <a:ext cx="74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28E0D3-2BB7-75EA-F685-F60DB8C21C18}"/>
              </a:ext>
            </a:extLst>
          </p:cNvPr>
          <p:cNvGrpSpPr/>
          <p:nvPr/>
        </p:nvGrpSpPr>
        <p:grpSpPr>
          <a:xfrm>
            <a:off x="8876370" y="1304692"/>
            <a:ext cx="3315630" cy="5553307"/>
            <a:chOff x="8876370" y="1304692"/>
            <a:chExt cx="3315630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76370" y="1741818"/>
              <a:ext cx="3315628" cy="51161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결재자에게는 결재할 문서 배너가</a:t>
              </a:r>
              <a:r>
                <a:rPr lang="en-US" altLang="ko-KR" sz="1500" dirty="0"/>
                <a:t> visible.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앞에서 기술한 각 </a:t>
              </a:r>
              <a:r>
                <a:rPr lang="ko-KR" altLang="en-US" sz="1500" dirty="0" err="1"/>
                <a:t>큰배너를</a:t>
              </a:r>
              <a:r>
                <a:rPr lang="ko-KR" altLang="en-US" sz="1500" dirty="0"/>
                <a:t> 클릭했을 때 볼 수 있는 </a:t>
              </a:r>
              <a:r>
                <a:rPr lang="ko-KR" altLang="en-US" sz="1500" dirty="0" err="1"/>
                <a:t>작은배너에도</a:t>
              </a:r>
              <a:r>
                <a:rPr lang="ko-KR" altLang="en-US" sz="1500" dirty="0"/>
                <a:t> 결재할 문서가 보임</a:t>
              </a:r>
              <a:r>
                <a:rPr lang="en-US" altLang="ko-KR" sz="1500" dirty="0"/>
                <a:t>.)</a:t>
              </a:r>
            </a:p>
            <a:p>
              <a:pPr algn="ctr"/>
              <a:endParaRPr lang="en-US" altLang="ko-KR" sz="15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99773F-1D13-D38C-7D05-00960A96274C}"/>
                </a:ext>
              </a:extLst>
            </p:cNvPr>
            <p:cNvSpPr/>
            <p:nvPr/>
          </p:nvSpPr>
          <p:spPr>
            <a:xfrm>
              <a:off x="8876370" y="1304692"/>
              <a:ext cx="3315630" cy="437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description</a:t>
              </a:r>
              <a:endParaRPr lang="ko-KR" altLang="en-US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FD18EE-5ED4-13F9-57B0-DB9F89277922}"/>
              </a:ext>
            </a:extLst>
          </p:cNvPr>
          <p:cNvCxnSpPr/>
          <p:nvPr/>
        </p:nvCxnSpPr>
        <p:spPr>
          <a:xfrm>
            <a:off x="2218752" y="2398568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B9582A-7AF3-8363-68BA-D570D44A82CA}"/>
              </a:ext>
            </a:extLst>
          </p:cNvPr>
          <p:cNvCxnSpPr/>
          <p:nvPr/>
        </p:nvCxnSpPr>
        <p:spPr>
          <a:xfrm>
            <a:off x="2209429" y="1924804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B51A0-641E-75D4-DEB4-7E5D23660D77}"/>
              </a:ext>
            </a:extLst>
          </p:cNvPr>
          <p:cNvSpPr/>
          <p:nvPr/>
        </p:nvSpPr>
        <p:spPr>
          <a:xfrm>
            <a:off x="76785" y="4222238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71EBB6-D61E-8A55-D3A1-1E20643DE330}"/>
              </a:ext>
            </a:extLst>
          </p:cNvPr>
          <p:cNvSpPr/>
          <p:nvPr/>
        </p:nvSpPr>
        <p:spPr>
          <a:xfrm>
            <a:off x="76785" y="4609199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결재신청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76378F-E921-9693-5502-8525AB1E07AC}"/>
              </a:ext>
            </a:extLst>
          </p:cNvPr>
          <p:cNvSpPr/>
          <p:nvPr/>
        </p:nvSpPr>
        <p:spPr>
          <a:xfrm>
            <a:off x="76784" y="4988405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결재양식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4EA4E6-4D0D-C496-2BE2-DAD942E4004E}"/>
              </a:ext>
            </a:extLst>
          </p:cNvPr>
          <p:cNvSpPr/>
          <p:nvPr/>
        </p:nvSpPr>
        <p:spPr>
          <a:xfrm>
            <a:off x="7686843" y="1389281"/>
            <a:ext cx="996557" cy="42036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5869D-7BCB-37A8-1F17-5F3B516B545C}"/>
              </a:ext>
            </a:extLst>
          </p:cNvPr>
          <p:cNvSpPr/>
          <p:nvPr/>
        </p:nvSpPr>
        <p:spPr>
          <a:xfrm>
            <a:off x="80208" y="5374845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결재할 문서</a:t>
            </a:r>
          </a:p>
        </p:txBody>
      </p:sp>
      <p:graphicFrame>
        <p:nvGraphicFramePr>
          <p:cNvPr id="32" name="표 12">
            <a:extLst>
              <a:ext uri="{FF2B5EF4-FFF2-40B4-BE49-F238E27FC236}">
                <a16:creationId xmlns:a16="http://schemas.microsoft.com/office/drawing/2014/main" id="{D3D31CA8-55F2-6845-05BC-FA539F052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6931"/>
              </p:ext>
            </p:extLst>
          </p:nvPr>
        </p:nvGraphicFramePr>
        <p:xfrm>
          <a:off x="2285593" y="2441251"/>
          <a:ext cx="6462245" cy="1814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404">
                  <a:extLst>
                    <a:ext uri="{9D8B030D-6E8A-4147-A177-3AD203B41FA5}">
                      <a16:colId xmlns:a16="http://schemas.microsoft.com/office/drawing/2014/main" val="754821655"/>
                    </a:ext>
                  </a:extLst>
                </a:gridCol>
                <a:gridCol w="3414494">
                  <a:extLst>
                    <a:ext uri="{9D8B030D-6E8A-4147-A177-3AD203B41FA5}">
                      <a16:colId xmlns:a16="http://schemas.microsoft.com/office/drawing/2014/main" val="3932326215"/>
                    </a:ext>
                  </a:extLst>
                </a:gridCol>
                <a:gridCol w="784749">
                  <a:extLst>
                    <a:ext uri="{9D8B030D-6E8A-4147-A177-3AD203B41FA5}">
                      <a16:colId xmlns:a16="http://schemas.microsoft.com/office/drawing/2014/main" val="2903408953"/>
                    </a:ext>
                  </a:extLst>
                </a:gridCol>
                <a:gridCol w="888442">
                  <a:extLst>
                    <a:ext uri="{9D8B030D-6E8A-4147-A177-3AD203B41FA5}">
                      <a16:colId xmlns:a16="http://schemas.microsoft.com/office/drawing/2014/main" val="3027903847"/>
                    </a:ext>
                  </a:extLst>
                </a:gridCol>
                <a:gridCol w="798156">
                  <a:extLst>
                    <a:ext uri="{9D8B030D-6E8A-4147-A177-3AD203B41FA5}">
                      <a16:colId xmlns:a16="http://schemas.microsoft.com/office/drawing/2014/main" val="3343179672"/>
                    </a:ext>
                  </a:extLst>
                </a:gridCol>
              </a:tblGrid>
              <a:tr h="347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05063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프로젝트 제안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홍길동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2022.11.14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accent1"/>
                          </a:solidFill>
                        </a:rPr>
                        <a:t>승인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7278106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프로젝트 제안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김철수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2022.11.14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86672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기획프로젝트 결과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김철수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2022.11.13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0070C0"/>
                          </a:solidFill>
                        </a:rPr>
                        <a:t>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63973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538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986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7CAE2C-678F-4574-18CC-4863F0C8DC98}"/>
              </a:ext>
            </a:extLst>
          </p:cNvPr>
          <p:cNvSpPr>
            <a:spLocks/>
          </p:cNvSpPr>
          <p:nvPr/>
        </p:nvSpPr>
        <p:spPr>
          <a:xfrm>
            <a:off x="78054" y="1278209"/>
            <a:ext cx="8709102" cy="479752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202364-A8C0-DBD4-0210-332EA1E06D51}"/>
              </a:ext>
            </a:extLst>
          </p:cNvPr>
          <p:cNvSpPr/>
          <p:nvPr/>
        </p:nvSpPr>
        <p:spPr>
          <a:xfrm>
            <a:off x="2209428" y="2398568"/>
            <a:ext cx="6577727" cy="4459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4FC69-2FD3-8A26-2782-60EF98E5456F}"/>
              </a:ext>
            </a:extLst>
          </p:cNvPr>
          <p:cNvSpPr/>
          <p:nvPr/>
        </p:nvSpPr>
        <p:spPr>
          <a:xfrm>
            <a:off x="2218753" y="1913082"/>
            <a:ext cx="6346874" cy="485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 보고</a:t>
            </a:r>
            <a:r>
              <a:rPr lang="en-US" altLang="ko-KR" sz="1600" dirty="0"/>
              <a:t>/</a:t>
            </a:r>
            <a:r>
              <a:rPr lang="ko-KR" altLang="en-US" sz="1600" dirty="0"/>
              <a:t>결재</a:t>
            </a:r>
            <a:r>
              <a:rPr lang="en-US" altLang="ko-KR" sz="1600" dirty="0"/>
              <a:t>&gt;</a:t>
            </a:r>
            <a:r>
              <a:rPr lang="ko-KR" altLang="en-US" sz="1600" dirty="0"/>
              <a:t>결재할 문서</a:t>
            </a:r>
            <a:r>
              <a:rPr lang="en-US" altLang="ko-KR" sz="1600" dirty="0"/>
              <a:t>&gt;</a:t>
            </a:r>
            <a:r>
              <a:rPr lang="ko-KR" altLang="en-US" sz="1600" dirty="0"/>
              <a:t>결재진행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EED3CF-5C73-EE3E-DB41-7B6E154FB01D}"/>
              </a:ext>
            </a:extLst>
          </p:cNvPr>
          <p:cNvCxnSpPr/>
          <p:nvPr/>
        </p:nvCxnSpPr>
        <p:spPr>
          <a:xfrm>
            <a:off x="8876370" y="1741818"/>
            <a:ext cx="3315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575031"/>
              </p:ext>
            </p:extLst>
          </p:nvPr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결재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결재진행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글쓴이 </a:t>
                      </a:r>
                      <a:r>
                        <a:rPr lang="en-US" altLang="ko-KR" sz="1300" dirty="0"/>
                        <a:t>: </a:t>
                      </a:r>
                      <a:r>
                        <a:rPr lang="ko-KR" altLang="en-US" sz="1300" dirty="0"/>
                        <a:t>홈페이지 접속</a:t>
                      </a:r>
                      <a:r>
                        <a:rPr lang="en-US" altLang="ko-KR" sz="1300" dirty="0"/>
                        <a:t>&gt;</a:t>
                      </a:r>
                      <a:r>
                        <a:rPr lang="ko-KR" altLang="en-US" sz="1300" dirty="0"/>
                        <a:t>메뉴</a:t>
                      </a:r>
                      <a:r>
                        <a:rPr lang="en-US" altLang="ko-KR" sz="1300" dirty="0"/>
                        <a:t>&gt;</a:t>
                      </a:r>
                      <a:r>
                        <a:rPr lang="ko-KR" altLang="en-US" sz="1300" dirty="0"/>
                        <a:t>보고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결재</a:t>
                      </a:r>
                      <a:r>
                        <a:rPr lang="en-US" altLang="ko-KR" sz="1300" dirty="0"/>
                        <a:t>&gt;</a:t>
                      </a:r>
                      <a:r>
                        <a:rPr lang="ko-KR" altLang="en-US" sz="1300" dirty="0"/>
                        <a:t>결재</a:t>
                      </a:r>
                      <a:r>
                        <a:rPr lang="en-US" altLang="ko-KR" sz="1300" dirty="0"/>
                        <a:t>&gt;</a:t>
                      </a:r>
                      <a:r>
                        <a:rPr lang="ko-KR" altLang="en-US" sz="1300" dirty="0" err="1"/>
                        <a:t>세부게시글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결재자 </a:t>
                      </a:r>
                      <a:r>
                        <a:rPr lang="en-US" altLang="ko-KR" sz="1300" dirty="0"/>
                        <a:t>: </a:t>
                      </a:r>
                      <a:r>
                        <a:rPr lang="ko-KR" altLang="en-US" sz="1300" dirty="0"/>
                        <a:t>홈페이지 접속</a:t>
                      </a:r>
                      <a:r>
                        <a:rPr lang="en-US" altLang="ko-KR" sz="1300" dirty="0"/>
                        <a:t>&gt;</a:t>
                      </a:r>
                      <a:r>
                        <a:rPr lang="ko-KR" altLang="en-US" sz="1300" dirty="0"/>
                        <a:t>메뉴</a:t>
                      </a:r>
                      <a:r>
                        <a:rPr lang="en-US" altLang="ko-KR" sz="1300" dirty="0"/>
                        <a:t>&gt;</a:t>
                      </a:r>
                      <a:r>
                        <a:rPr lang="ko-KR" altLang="en-US" sz="1300" dirty="0"/>
                        <a:t>보고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결재</a:t>
                      </a:r>
                      <a:r>
                        <a:rPr lang="en-US" altLang="ko-KR" sz="1300" dirty="0"/>
                        <a:t>&gt;</a:t>
                      </a:r>
                      <a:r>
                        <a:rPr lang="ko-KR" altLang="en-US" sz="1300" dirty="0"/>
                        <a:t>결재할 문서</a:t>
                      </a:r>
                      <a:r>
                        <a:rPr lang="en-US" altLang="ko-KR" sz="1300" dirty="0"/>
                        <a:t>&gt;</a:t>
                      </a:r>
                      <a:r>
                        <a:rPr lang="ko-KR" altLang="en-US" sz="1300" dirty="0" err="1"/>
                        <a:t>세부게시글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416896-9337-5B99-BF0F-2B0852E08AC4}"/>
              </a:ext>
            </a:extLst>
          </p:cNvPr>
          <p:cNvCxnSpPr>
            <a:cxnSpLocks/>
          </p:cNvCxnSpPr>
          <p:nvPr/>
        </p:nvCxnSpPr>
        <p:spPr>
          <a:xfrm>
            <a:off x="2209429" y="1924804"/>
            <a:ext cx="9331" cy="415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6AA3CC-0669-795C-B29E-7B5ECDE983AD}"/>
              </a:ext>
            </a:extLst>
          </p:cNvPr>
          <p:cNvSpPr/>
          <p:nvPr/>
        </p:nvSpPr>
        <p:spPr>
          <a:xfrm>
            <a:off x="78059" y="1924804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8D69AB-CE7E-AD21-D0D5-E70AAAAEC1F1}"/>
              </a:ext>
            </a:extLst>
          </p:cNvPr>
          <p:cNvSpPr/>
          <p:nvPr/>
        </p:nvSpPr>
        <p:spPr>
          <a:xfrm>
            <a:off x="78054" y="249776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816C96-1504-7C4D-16B6-D25F56183E91}"/>
              </a:ext>
            </a:extLst>
          </p:cNvPr>
          <p:cNvSpPr/>
          <p:nvPr/>
        </p:nvSpPr>
        <p:spPr>
          <a:xfrm>
            <a:off x="78052" y="307741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업무일지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DF3D27-1219-0B3F-3805-F085FD995507}"/>
              </a:ext>
            </a:extLst>
          </p:cNvPr>
          <p:cNvSpPr/>
          <p:nvPr/>
        </p:nvSpPr>
        <p:spPr>
          <a:xfrm>
            <a:off x="78059" y="3646122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보고</a:t>
            </a:r>
            <a:r>
              <a:rPr lang="en-US" altLang="ko-KR" dirty="0"/>
              <a:t>/</a:t>
            </a:r>
            <a:r>
              <a:rPr lang="ko-KR" altLang="en-US" dirty="0"/>
              <a:t>결재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22CFB-53A7-51C1-CD25-5E3E7A3DAD3B}"/>
              </a:ext>
            </a:extLst>
          </p:cNvPr>
          <p:cNvSpPr txBox="1"/>
          <p:nvPr/>
        </p:nvSpPr>
        <p:spPr>
          <a:xfrm>
            <a:off x="940308" y="1400206"/>
            <a:ext cx="74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28E0D3-2BB7-75EA-F685-F60DB8C21C18}"/>
              </a:ext>
            </a:extLst>
          </p:cNvPr>
          <p:cNvGrpSpPr/>
          <p:nvPr/>
        </p:nvGrpSpPr>
        <p:grpSpPr>
          <a:xfrm>
            <a:off x="8876370" y="1304692"/>
            <a:ext cx="3315630" cy="5553307"/>
            <a:chOff x="8876370" y="1304692"/>
            <a:chExt cx="3315630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76370" y="1741818"/>
              <a:ext cx="3315628" cy="51161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1500" dirty="0"/>
                <a:t>해당 화면은 글을 쓴 사람은 </a:t>
              </a:r>
              <a:r>
                <a:rPr lang="ko-KR" altLang="en-US" sz="1500" b="1" dirty="0"/>
                <a:t>결재</a:t>
              </a:r>
              <a:r>
                <a:rPr lang="ko-KR" altLang="en-US" sz="1500" dirty="0"/>
                <a:t>에서 해당 게시글을 클릭하여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결재자는 </a:t>
              </a:r>
              <a:r>
                <a:rPr lang="ko-KR" altLang="en-US" sz="1500" b="1" dirty="0"/>
                <a:t>결재할 문서</a:t>
              </a:r>
              <a:r>
                <a:rPr lang="ko-KR" altLang="en-US" sz="1500" dirty="0"/>
                <a:t>에서 해당 게시글을 클릭하여 들어올 수 있다</a:t>
              </a:r>
              <a:r>
                <a:rPr lang="en-US" altLang="ko-KR" sz="1500" dirty="0"/>
                <a:t>.</a:t>
              </a:r>
              <a:r>
                <a:rPr lang="ko-KR" altLang="en-US" sz="1500" dirty="0"/>
                <a:t> 유저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결재자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글쓴이</a:t>
              </a:r>
              <a:r>
                <a:rPr lang="en-US" altLang="ko-KR" sz="1500" dirty="0"/>
                <a:t>)</a:t>
              </a:r>
              <a:r>
                <a:rPr lang="ko-KR" altLang="en-US" sz="1500" dirty="0"/>
                <a:t>에 따라 </a:t>
              </a:r>
              <a:r>
                <a:rPr lang="ko-KR" altLang="en-US" sz="1500" dirty="0" err="1"/>
                <a:t>소배너에</a:t>
              </a:r>
              <a:r>
                <a:rPr lang="ko-KR" altLang="en-US" sz="1500" dirty="0"/>
                <a:t> 강조 글씨도 각각 결재할 문서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결재로 다름</a:t>
              </a:r>
              <a:endParaRPr lang="en-US" altLang="ko-KR" sz="15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500" dirty="0"/>
                <a:t>① </a:t>
              </a:r>
              <a:r>
                <a:rPr lang="ko-KR" altLang="en-US" sz="1500" dirty="0"/>
                <a:t>승인</a:t>
              </a:r>
              <a:r>
                <a:rPr lang="en-US" altLang="ko-KR" sz="1500" dirty="0"/>
                <a:t>/</a:t>
              </a:r>
              <a:r>
                <a:rPr lang="ko-KR" altLang="en-US" sz="1500" dirty="0"/>
                <a:t>반려 버튼은 운영자에게만 </a:t>
              </a:r>
              <a:r>
                <a:rPr lang="en-US" altLang="ko-KR" sz="1500" dirty="0"/>
                <a:t>visible. </a:t>
              </a:r>
              <a:r>
                <a:rPr lang="ko-KR" altLang="en-US" sz="1500" dirty="0"/>
                <a:t>승인 반려 버튼을 누르면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해당버튼의 색이 바뀌고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저장버튼이 </a:t>
              </a:r>
              <a:r>
                <a:rPr lang="en-US" altLang="ko-KR" sz="1500" dirty="0"/>
                <a:t>visible</a:t>
              </a:r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500" dirty="0"/>
                <a:t>② </a:t>
              </a:r>
              <a:r>
                <a:rPr lang="ko-KR" altLang="en-US" sz="1500" dirty="0"/>
                <a:t>해당부분은 운영자와 이 문서를 쓴 사람 둘 다 </a:t>
              </a:r>
              <a:r>
                <a:rPr lang="en-US" altLang="ko-KR" sz="1500" dirty="0"/>
                <a:t>visible.</a:t>
              </a:r>
            </a:p>
            <a:p>
              <a:pPr algn="ctr"/>
              <a:r>
                <a:rPr lang="en-US" altLang="ko-KR" sz="1500" dirty="0"/>
                <a:t>If</a:t>
              </a:r>
              <a:r>
                <a:rPr lang="ko-KR" altLang="en-US" sz="1500" dirty="0"/>
                <a:t> 댓글이 달렸다면 오래된 순으로 위쪽부터 정렬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저장 밑으로</a:t>
              </a:r>
              <a:r>
                <a:rPr lang="en-US" altLang="ko-KR" sz="1500" dirty="0"/>
                <a:t>)</a:t>
              </a:r>
            </a:p>
            <a:p>
              <a:pPr algn="ctr"/>
              <a:r>
                <a:rPr lang="ko-KR" altLang="en-US" sz="1500" dirty="0"/>
                <a:t>그 밑에 </a:t>
              </a:r>
              <a:r>
                <a:rPr lang="en-US" altLang="ko-KR" sz="1500" dirty="0"/>
                <a:t>②</a:t>
              </a:r>
              <a:r>
                <a:rPr lang="ko-KR" altLang="en-US" sz="1500" dirty="0"/>
                <a:t>의 부분을 나타내어 계속하여 댓글을 달 수 있도록 함</a:t>
              </a:r>
              <a:r>
                <a:rPr lang="en-US" altLang="ko-KR" sz="1500" dirty="0"/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99773F-1D13-D38C-7D05-00960A96274C}"/>
                </a:ext>
              </a:extLst>
            </p:cNvPr>
            <p:cNvSpPr/>
            <p:nvPr/>
          </p:nvSpPr>
          <p:spPr>
            <a:xfrm>
              <a:off x="8876370" y="1304692"/>
              <a:ext cx="3315630" cy="437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description</a:t>
              </a:r>
              <a:endParaRPr lang="ko-KR" altLang="en-US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FD18EE-5ED4-13F9-57B0-DB9F89277922}"/>
              </a:ext>
            </a:extLst>
          </p:cNvPr>
          <p:cNvCxnSpPr/>
          <p:nvPr/>
        </p:nvCxnSpPr>
        <p:spPr>
          <a:xfrm>
            <a:off x="2218752" y="2398568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B9582A-7AF3-8363-68BA-D570D44A82CA}"/>
              </a:ext>
            </a:extLst>
          </p:cNvPr>
          <p:cNvCxnSpPr/>
          <p:nvPr/>
        </p:nvCxnSpPr>
        <p:spPr>
          <a:xfrm>
            <a:off x="2209429" y="1924804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B51A0-641E-75D4-DEB4-7E5D23660D77}"/>
              </a:ext>
            </a:extLst>
          </p:cNvPr>
          <p:cNvSpPr/>
          <p:nvPr/>
        </p:nvSpPr>
        <p:spPr>
          <a:xfrm>
            <a:off x="76785" y="4222238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71EBB6-D61E-8A55-D3A1-1E20643DE330}"/>
              </a:ext>
            </a:extLst>
          </p:cNvPr>
          <p:cNvSpPr/>
          <p:nvPr/>
        </p:nvSpPr>
        <p:spPr>
          <a:xfrm>
            <a:off x="76785" y="4609199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결재신청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76378F-E921-9693-5502-8525AB1E07AC}"/>
              </a:ext>
            </a:extLst>
          </p:cNvPr>
          <p:cNvSpPr/>
          <p:nvPr/>
        </p:nvSpPr>
        <p:spPr>
          <a:xfrm>
            <a:off x="76784" y="4988405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결재양식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4EA4E6-4D0D-C496-2BE2-DAD942E4004E}"/>
              </a:ext>
            </a:extLst>
          </p:cNvPr>
          <p:cNvSpPr/>
          <p:nvPr/>
        </p:nvSpPr>
        <p:spPr>
          <a:xfrm>
            <a:off x="7686843" y="1389281"/>
            <a:ext cx="996557" cy="42036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B57AF5C-4C36-75AD-9E3C-69CABBDA4FF6}"/>
              </a:ext>
            </a:extLst>
          </p:cNvPr>
          <p:cNvSpPr/>
          <p:nvPr/>
        </p:nvSpPr>
        <p:spPr>
          <a:xfrm>
            <a:off x="7993430" y="1994501"/>
            <a:ext cx="720827" cy="33485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반려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08B3B75-7550-C5A5-CB2B-F2C6DDEB5AD4}"/>
              </a:ext>
            </a:extLst>
          </p:cNvPr>
          <p:cNvSpPr/>
          <p:nvPr/>
        </p:nvSpPr>
        <p:spPr>
          <a:xfrm>
            <a:off x="6789380" y="2023318"/>
            <a:ext cx="334412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FCB1EA26-C535-C8B1-1789-AA3903F40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1196"/>
              </p:ext>
            </p:extLst>
          </p:nvPr>
        </p:nvGraphicFramePr>
        <p:xfrm>
          <a:off x="2300582" y="2456243"/>
          <a:ext cx="6397808" cy="3183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254">
                  <a:extLst>
                    <a:ext uri="{9D8B030D-6E8A-4147-A177-3AD203B41FA5}">
                      <a16:colId xmlns:a16="http://schemas.microsoft.com/office/drawing/2014/main" val="754821655"/>
                    </a:ext>
                  </a:extLst>
                </a:gridCol>
                <a:gridCol w="5400554">
                  <a:extLst>
                    <a:ext uri="{9D8B030D-6E8A-4147-A177-3AD203B41FA5}">
                      <a16:colId xmlns:a16="http://schemas.microsoft.com/office/drawing/2014/main" val="3932326215"/>
                    </a:ext>
                  </a:extLst>
                </a:gridCol>
              </a:tblGrid>
              <a:tr h="496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층 사무실 집기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조경 구입의 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05063"/>
                  </a:ext>
                </a:extLst>
              </a:tr>
              <a:tr h="55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결재종류</a:t>
                      </a:r>
                    </a:p>
                  </a:txBody>
                  <a:tcPr marT="144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기안서</a:t>
                      </a:r>
                      <a:endParaRPr lang="ko-KR" altLang="en-US" dirty="0"/>
                    </a:p>
                  </a:txBody>
                  <a:tcPr marT="144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206464"/>
                  </a:ext>
                </a:extLst>
              </a:tr>
              <a:tr h="55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marT="144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~~~~~~~</a:t>
                      </a:r>
                    </a:p>
                    <a:p>
                      <a:pPr latinLnBrk="1"/>
                      <a:r>
                        <a:rPr lang="en-US" altLang="ko-KR" dirty="0"/>
                        <a:t>~~~~~~~</a:t>
                      </a:r>
                    </a:p>
                    <a:p>
                      <a:pPr latinLnBrk="1"/>
                      <a:r>
                        <a:rPr lang="en-US" altLang="ko-KR" dirty="0"/>
                        <a:t>~~~~~~~</a:t>
                      </a:r>
                      <a:endParaRPr lang="ko-KR" altLang="en-US" dirty="0"/>
                    </a:p>
                  </a:txBody>
                  <a:tcPr marT="144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850907"/>
                  </a:ext>
                </a:extLst>
              </a:tr>
              <a:tr h="55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 첨부파일</a:t>
                      </a:r>
                    </a:p>
                  </a:txBody>
                  <a:tcPr marT="144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marT="144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278106"/>
                  </a:ext>
                </a:extLst>
              </a:tr>
              <a:tr h="5581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7569715"/>
                  </a:ext>
                </a:extLst>
              </a:tr>
            </a:tbl>
          </a:graphicData>
        </a:graphic>
      </p:graphicFrame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E8854F-44D5-D72A-D71A-4DA80FC5B482}"/>
              </a:ext>
            </a:extLst>
          </p:cNvPr>
          <p:cNvSpPr/>
          <p:nvPr/>
        </p:nvSpPr>
        <p:spPr>
          <a:xfrm>
            <a:off x="7213006" y="1996689"/>
            <a:ext cx="720827" cy="33485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승인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28D0C5-63FD-BCE6-02DE-9D41E39FBE1F}"/>
              </a:ext>
            </a:extLst>
          </p:cNvPr>
          <p:cNvSpPr/>
          <p:nvPr/>
        </p:nvSpPr>
        <p:spPr>
          <a:xfrm flipV="1">
            <a:off x="7154496" y="1940691"/>
            <a:ext cx="1602673" cy="4503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2D4FA-73A8-9C59-CA33-CB34099C20AC}"/>
              </a:ext>
            </a:extLst>
          </p:cNvPr>
          <p:cNvSpPr txBox="1"/>
          <p:nvPr/>
        </p:nvSpPr>
        <p:spPr>
          <a:xfrm>
            <a:off x="3266472" y="4620617"/>
            <a:ext cx="3513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u="sng" dirty="0"/>
              <a:t>2</a:t>
            </a:r>
            <a:r>
              <a:rPr lang="ko-KR" altLang="en-US" sz="1600" u="sng" dirty="0"/>
              <a:t>층 사무실 집기</a:t>
            </a:r>
            <a:r>
              <a:rPr lang="en-US" altLang="ko-KR" sz="1600" u="sng" dirty="0"/>
              <a:t>,</a:t>
            </a:r>
            <a:r>
              <a:rPr lang="ko-KR" altLang="en-US" sz="1600" u="sng" dirty="0"/>
              <a:t>조경 구입의 건</a:t>
            </a:r>
            <a:r>
              <a:rPr lang="en-US" altLang="ko-KR" sz="1600" u="sng" dirty="0"/>
              <a:t>.</a:t>
            </a:r>
            <a:r>
              <a:rPr lang="en-US" altLang="ko-KR" sz="1600" u="sng" dirty="0" err="1"/>
              <a:t>hwp</a:t>
            </a:r>
            <a:endParaRPr lang="ko-KR" altLang="en-US" sz="1600" u="sng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B78449-CA9E-2011-2A8A-E067C191329E}"/>
              </a:ext>
            </a:extLst>
          </p:cNvPr>
          <p:cNvSpPr/>
          <p:nvPr/>
        </p:nvSpPr>
        <p:spPr>
          <a:xfrm>
            <a:off x="6746384" y="4620617"/>
            <a:ext cx="1064401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다운로드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CE4326A-C46E-029E-6BD7-73A54113F32C}"/>
              </a:ext>
            </a:extLst>
          </p:cNvPr>
          <p:cNvSpPr/>
          <p:nvPr/>
        </p:nvSpPr>
        <p:spPr>
          <a:xfrm>
            <a:off x="4785139" y="5180945"/>
            <a:ext cx="1356049" cy="412824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5DA9D6E-775C-7E41-5F0D-26FAA5625065}"/>
              </a:ext>
            </a:extLst>
          </p:cNvPr>
          <p:cNvSpPr/>
          <p:nvPr/>
        </p:nvSpPr>
        <p:spPr>
          <a:xfrm>
            <a:off x="2300582" y="5766318"/>
            <a:ext cx="5376930" cy="783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E80F0E5-E85B-5722-8F3D-8C745AC1D6AE}"/>
              </a:ext>
            </a:extLst>
          </p:cNvPr>
          <p:cNvSpPr/>
          <p:nvPr/>
        </p:nvSpPr>
        <p:spPr>
          <a:xfrm>
            <a:off x="7766726" y="5766318"/>
            <a:ext cx="931664" cy="78318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댓글달기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8A8C0E-15BF-4502-BB82-AC641C6CEA42}"/>
              </a:ext>
            </a:extLst>
          </p:cNvPr>
          <p:cNvSpPr/>
          <p:nvPr/>
        </p:nvSpPr>
        <p:spPr>
          <a:xfrm flipV="1">
            <a:off x="2281569" y="5663563"/>
            <a:ext cx="6475600" cy="10121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5FD2C8E-68AA-89BC-C309-33238F01207F}"/>
              </a:ext>
            </a:extLst>
          </p:cNvPr>
          <p:cNvSpPr/>
          <p:nvPr/>
        </p:nvSpPr>
        <p:spPr>
          <a:xfrm>
            <a:off x="7555947" y="5606493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7D80C34-73A1-A0D0-396D-834FDAB46AB2}"/>
              </a:ext>
            </a:extLst>
          </p:cNvPr>
          <p:cNvSpPr/>
          <p:nvPr/>
        </p:nvSpPr>
        <p:spPr>
          <a:xfrm>
            <a:off x="5887762" y="5076607"/>
            <a:ext cx="334412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5869D-7BCB-37A8-1F17-5F3B516B545C}"/>
              </a:ext>
            </a:extLst>
          </p:cNvPr>
          <p:cNvSpPr/>
          <p:nvPr/>
        </p:nvSpPr>
        <p:spPr>
          <a:xfrm>
            <a:off x="80208" y="5374845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결재할 문서</a:t>
            </a:r>
          </a:p>
        </p:txBody>
      </p:sp>
    </p:spTree>
    <p:extLst>
      <p:ext uri="{BB962C8B-B14F-4D97-AF65-F5344CB8AC3E}">
        <p14:creationId xmlns:p14="http://schemas.microsoft.com/office/powerpoint/2010/main" val="140445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65EE37-8F2E-2D6D-888D-4C1668C22E33}"/>
              </a:ext>
            </a:extLst>
          </p:cNvPr>
          <p:cNvSpPr>
            <a:spLocks/>
          </p:cNvSpPr>
          <p:nvPr/>
        </p:nvSpPr>
        <p:spPr>
          <a:xfrm>
            <a:off x="78059" y="1741818"/>
            <a:ext cx="8709102" cy="479752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7EC1CC-4599-F9DD-042C-F69161FB2DF5}"/>
              </a:ext>
            </a:extLst>
          </p:cNvPr>
          <p:cNvGrpSpPr/>
          <p:nvPr/>
        </p:nvGrpSpPr>
        <p:grpSpPr>
          <a:xfrm>
            <a:off x="9004706" y="1304692"/>
            <a:ext cx="3315629" cy="5553307"/>
            <a:chOff x="8876370" y="1304692"/>
            <a:chExt cx="3315629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76370" y="1304692"/>
              <a:ext cx="3315628" cy="55533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초기화면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3EED3CF-5C73-EE3E-DB41-7B6E154FB01D}"/>
                </a:ext>
              </a:extLst>
            </p:cNvPr>
            <p:cNvCxnSpPr/>
            <p:nvPr/>
          </p:nvCxnSpPr>
          <p:spPr>
            <a:xfrm>
              <a:off x="8876370" y="1741818"/>
              <a:ext cx="33156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25F956-AE0C-CD3C-3BDD-50641EA32781}"/>
                </a:ext>
              </a:extLst>
            </p:cNvPr>
            <p:cNvSpPr txBox="1"/>
            <p:nvPr/>
          </p:nvSpPr>
          <p:spPr>
            <a:xfrm>
              <a:off x="9908930" y="1339725"/>
              <a:ext cx="1338828" cy="299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description</a:t>
              </a:r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1FF96C-27C1-C091-9292-8B2D4399C3D9}"/>
              </a:ext>
            </a:extLst>
          </p:cNvPr>
          <p:cNvSpPr txBox="1"/>
          <p:nvPr/>
        </p:nvSpPr>
        <p:spPr>
          <a:xfrm>
            <a:off x="843527" y="2591167"/>
            <a:ext cx="2899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GROUPWARE</a:t>
            </a:r>
          </a:p>
          <a:p>
            <a:pPr algn="ctr"/>
            <a:r>
              <a:rPr lang="en-US" altLang="ko-KR" sz="2800" b="1" dirty="0"/>
              <a:t>NAME</a:t>
            </a:r>
            <a:endParaRPr lang="ko-KR" altLang="en-US" sz="28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6C30D2-D93F-05C1-270A-7206F531BA84}"/>
              </a:ext>
            </a:extLst>
          </p:cNvPr>
          <p:cNvCxnSpPr>
            <a:cxnSpLocks/>
          </p:cNvCxnSpPr>
          <p:nvPr/>
        </p:nvCxnSpPr>
        <p:spPr>
          <a:xfrm>
            <a:off x="4603177" y="2027537"/>
            <a:ext cx="0" cy="427294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10121"/>
              </p:ext>
            </p:extLst>
          </p:nvPr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홈페이지 접속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미로그인 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7C15B504-A68F-159C-9C58-FC8EDBDFA303}"/>
              </a:ext>
            </a:extLst>
          </p:cNvPr>
          <p:cNvSpPr/>
          <p:nvPr/>
        </p:nvSpPr>
        <p:spPr>
          <a:xfrm>
            <a:off x="1572323" y="3612730"/>
            <a:ext cx="1534772" cy="1534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B61FE822-A6F7-FB95-CD3B-F50AC5A1E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75390"/>
              </p:ext>
            </p:extLst>
          </p:nvPr>
        </p:nvGraphicFramePr>
        <p:xfrm>
          <a:off x="5353145" y="3118739"/>
          <a:ext cx="273649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496">
                  <a:extLst>
                    <a:ext uri="{9D8B030D-6E8A-4147-A177-3AD203B41FA5}">
                      <a16:colId xmlns:a16="http://schemas.microsoft.com/office/drawing/2014/main" val="4250011679"/>
                    </a:ext>
                  </a:extLst>
                </a:gridCol>
              </a:tblGrid>
              <a:tr h="216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565054"/>
                  </a:ext>
                </a:extLst>
              </a:tr>
              <a:tr h="289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652658"/>
                  </a:ext>
                </a:extLst>
              </a:tr>
              <a:tr h="216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825474"/>
                  </a:ext>
                </a:extLst>
              </a:tr>
              <a:tr h="289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379820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CA9CBC-3259-9E10-2E0F-4D320B5E0194}"/>
              </a:ext>
            </a:extLst>
          </p:cNvPr>
          <p:cNvSpPr/>
          <p:nvPr/>
        </p:nvSpPr>
        <p:spPr>
          <a:xfrm>
            <a:off x="5449665" y="4669495"/>
            <a:ext cx="2567514" cy="308502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16212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710EE0-5A5C-A2CE-A8B0-4E33BFD4B5DA}"/>
              </a:ext>
            </a:extLst>
          </p:cNvPr>
          <p:cNvSpPr>
            <a:spLocks/>
          </p:cNvSpPr>
          <p:nvPr/>
        </p:nvSpPr>
        <p:spPr>
          <a:xfrm>
            <a:off x="78059" y="1741818"/>
            <a:ext cx="8709102" cy="479752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7EC1CC-4599-F9DD-042C-F69161FB2DF5}"/>
              </a:ext>
            </a:extLst>
          </p:cNvPr>
          <p:cNvGrpSpPr/>
          <p:nvPr/>
        </p:nvGrpSpPr>
        <p:grpSpPr>
          <a:xfrm>
            <a:off x="8828244" y="1288650"/>
            <a:ext cx="3315629" cy="5553307"/>
            <a:chOff x="8876370" y="1304692"/>
            <a:chExt cx="3315629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76370" y="1304692"/>
              <a:ext cx="3315628" cy="55533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메뉴화면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3EED3CF-5C73-EE3E-DB41-7B6E154FB01D}"/>
                </a:ext>
              </a:extLst>
            </p:cNvPr>
            <p:cNvCxnSpPr/>
            <p:nvPr/>
          </p:nvCxnSpPr>
          <p:spPr>
            <a:xfrm>
              <a:off x="8876370" y="1741818"/>
              <a:ext cx="33156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25F956-AE0C-CD3C-3BDD-50641EA32781}"/>
                </a:ext>
              </a:extLst>
            </p:cNvPr>
            <p:cNvSpPr txBox="1"/>
            <p:nvPr/>
          </p:nvSpPr>
          <p:spPr>
            <a:xfrm>
              <a:off x="9908930" y="1339725"/>
              <a:ext cx="1338828" cy="299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description</a:t>
              </a:r>
              <a:endParaRPr lang="ko-KR" altLang="en-US" dirty="0"/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90329"/>
              </p:ext>
            </p:extLst>
          </p:nvPr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홈페이지 접속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로그인 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7C15B504-A68F-159C-9C58-FC8EDBDFA303}"/>
              </a:ext>
            </a:extLst>
          </p:cNvPr>
          <p:cNvSpPr/>
          <p:nvPr/>
        </p:nvSpPr>
        <p:spPr>
          <a:xfrm>
            <a:off x="209824" y="1869521"/>
            <a:ext cx="657921" cy="657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416896-9337-5B99-BF0F-2B0852E08AC4}"/>
              </a:ext>
            </a:extLst>
          </p:cNvPr>
          <p:cNvCxnSpPr>
            <a:cxnSpLocks/>
          </p:cNvCxnSpPr>
          <p:nvPr/>
        </p:nvCxnSpPr>
        <p:spPr>
          <a:xfrm>
            <a:off x="165222" y="2583197"/>
            <a:ext cx="84637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925F534D-06A4-4A0D-A466-9E6686C7C545}"/>
              </a:ext>
            </a:extLst>
          </p:cNvPr>
          <p:cNvSpPr/>
          <p:nvPr/>
        </p:nvSpPr>
        <p:spPr>
          <a:xfrm>
            <a:off x="747811" y="3690251"/>
            <a:ext cx="1543347" cy="1543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내 계정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10DD8C-A5BD-9ED0-DA0F-A336B6F3C70A}"/>
              </a:ext>
            </a:extLst>
          </p:cNvPr>
          <p:cNvSpPr/>
          <p:nvPr/>
        </p:nvSpPr>
        <p:spPr>
          <a:xfrm>
            <a:off x="2706709" y="3690251"/>
            <a:ext cx="1543347" cy="1543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캘린더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11AD07-30B2-DAEF-5590-821D1C078AF3}"/>
              </a:ext>
            </a:extLst>
          </p:cNvPr>
          <p:cNvSpPr/>
          <p:nvPr/>
        </p:nvSpPr>
        <p:spPr>
          <a:xfrm>
            <a:off x="4645162" y="3690251"/>
            <a:ext cx="1543347" cy="1543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업무일지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E03BD83-A9CF-9987-C38B-0FDF8FAD0A47}"/>
              </a:ext>
            </a:extLst>
          </p:cNvPr>
          <p:cNvSpPr/>
          <p:nvPr/>
        </p:nvSpPr>
        <p:spPr>
          <a:xfrm>
            <a:off x="6583615" y="3690251"/>
            <a:ext cx="1543347" cy="1543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보고</a:t>
            </a:r>
            <a:r>
              <a:rPr lang="en-US" altLang="ko-KR" sz="1600" dirty="0"/>
              <a:t>/</a:t>
            </a:r>
            <a:r>
              <a:rPr lang="ko-KR" altLang="en-US" sz="1600" dirty="0"/>
              <a:t>결재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5803F40-60AE-E156-AD2C-A189E11223BB}"/>
              </a:ext>
            </a:extLst>
          </p:cNvPr>
          <p:cNvSpPr/>
          <p:nvPr/>
        </p:nvSpPr>
        <p:spPr>
          <a:xfrm>
            <a:off x="7360035" y="1897086"/>
            <a:ext cx="1268963" cy="577344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416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65EE37-8F2E-2D6D-888D-4C1668C22E33}"/>
              </a:ext>
            </a:extLst>
          </p:cNvPr>
          <p:cNvSpPr>
            <a:spLocks/>
          </p:cNvSpPr>
          <p:nvPr/>
        </p:nvSpPr>
        <p:spPr>
          <a:xfrm>
            <a:off x="78059" y="1304693"/>
            <a:ext cx="8709102" cy="54529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7EC1CC-4599-F9DD-042C-F69161FB2DF5}"/>
              </a:ext>
            </a:extLst>
          </p:cNvPr>
          <p:cNvGrpSpPr/>
          <p:nvPr/>
        </p:nvGrpSpPr>
        <p:grpSpPr>
          <a:xfrm>
            <a:off x="8844758" y="1304693"/>
            <a:ext cx="3354091" cy="5553307"/>
            <a:chOff x="8837908" y="1280765"/>
            <a:chExt cx="3354091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37908" y="1280765"/>
              <a:ext cx="3315628" cy="55533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화면</a:t>
              </a:r>
              <a:r>
                <a:rPr lang="en-US" altLang="ko-KR" dirty="0"/>
                <a:t>: </a:t>
              </a:r>
              <a:r>
                <a:rPr lang="ko-KR" altLang="en-US" dirty="0"/>
                <a:t>마이페이지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3EED3CF-5C73-EE3E-DB41-7B6E154FB01D}"/>
                </a:ext>
              </a:extLst>
            </p:cNvPr>
            <p:cNvCxnSpPr/>
            <p:nvPr/>
          </p:nvCxnSpPr>
          <p:spPr>
            <a:xfrm>
              <a:off x="8876370" y="1741818"/>
              <a:ext cx="33156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25F956-AE0C-CD3C-3BDD-50641EA32781}"/>
                </a:ext>
              </a:extLst>
            </p:cNvPr>
            <p:cNvSpPr txBox="1"/>
            <p:nvPr/>
          </p:nvSpPr>
          <p:spPr>
            <a:xfrm>
              <a:off x="9908930" y="1339725"/>
              <a:ext cx="1338828" cy="299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description</a:t>
              </a:r>
              <a:endParaRPr lang="ko-KR" altLang="en-US" dirty="0"/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/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화면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내 계정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AA711EE-E76F-6B6D-3AA1-6CA88E35860E}"/>
              </a:ext>
            </a:extLst>
          </p:cNvPr>
          <p:cNvSpPr/>
          <p:nvPr/>
        </p:nvSpPr>
        <p:spPr>
          <a:xfrm>
            <a:off x="5482605" y="2093244"/>
            <a:ext cx="3003083" cy="268655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15B504-A68F-159C-9C58-FC8EDBDFA303}"/>
              </a:ext>
            </a:extLst>
          </p:cNvPr>
          <p:cNvSpPr/>
          <p:nvPr/>
        </p:nvSpPr>
        <p:spPr>
          <a:xfrm>
            <a:off x="6122588" y="2458843"/>
            <a:ext cx="1693051" cy="1940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                                                                              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B1AEAE8-E154-8AF7-E0AB-3CA23B9FA8EB}"/>
              </a:ext>
            </a:extLst>
          </p:cNvPr>
          <p:cNvSpPr/>
          <p:nvPr/>
        </p:nvSpPr>
        <p:spPr>
          <a:xfrm>
            <a:off x="253715" y="2076131"/>
            <a:ext cx="4995511" cy="4469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7DEAB-4158-B0B9-F971-CFF84AC97172}"/>
              </a:ext>
            </a:extLst>
          </p:cNvPr>
          <p:cNvCxnSpPr/>
          <p:nvPr/>
        </p:nvCxnSpPr>
        <p:spPr>
          <a:xfrm>
            <a:off x="500514" y="2008126"/>
            <a:ext cx="3676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E533FD-FAB9-6CE8-CD6B-CBD31170BC66}"/>
              </a:ext>
            </a:extLst>
          </p:cNvPr>
          <p:cNvSpPr txBox="1"/>
          <p:nvPr/>
        </p:nvSpPr>
        <p:spPr>
          <a:xfrm>
            <a:off x="423512" y="1638794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마이페이지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8E7D3A1-3457-7576-95EC-FAFF6FAF853B}"/>
              </a:ext>
            </a:extLst>
          </p:cNvPr>
          <p:cNvSpPr/>
          <p:nvPr/>
        </p:nvSpPr>
        <p:spPr>
          <a:xfrm>
            <a:off x="6204387" y="5075743"/>
            <a:ext cx="1529451" cy="30777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내정보</a:t>
            </a:r>
            <a:r>
              <a:rPr lang="ko-KR" altLang="en-US" sz="1400" dirty="0"/>
              <a:t> 수정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CCC0E1-2C84-398B-B715-63FECB68EF26}"/>
              </a:ext>
            </a:extLst>
          </p:cNvPr>
          <p:cNvSpPr txBox="1"/>
          <p:nvPr/>
        </p:nvSpPr>
        <p:spPr>
          <a:xfrm>
            <a:off x="614191" y="2458843"/>
            <a:ext cx="18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홍길동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AEFB3-B36A-1DB8-464E-F486516B643C}"/>
              </a:ext>
            </a:extLst>
          </p:cNvPr>
          <p:cNvSpPr txBox="1"/>
          <p:nvPr/>
        </p:nvSpPr>
        <p:spPr>
          <a:xfrm>
            <a:off x="614191" y="3235170"/>
            <a:ext cx="1108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사번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연락처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이메일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생년월일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8F9700-EDDF-FB0E-1899-4FEC0A0A5610}"/>
              </a:ext>
            </a:extLst>
          </p:cNvPr>
          <p:cNvSpPr txBox="1"/>
          <p:nvPr/>
        </p:nvSpPr>
        <p:spPr>
          <a:xfrm>
            <a:off x="1780087" y="3217001"/>
            <a:ext cx="24063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ABCDE123</a:t>
            </a:r>
          </a:p>
          <a:p>
            <a:endParaRPr lang="en-US" altLang="ko-KR" dirty="0"/>
          </a:p>
          <a:p>
            <a:r>
              <a:rPr lang="ko-KR" altLang="en-US" dirty="0"/>
              <a:t>개발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010-1234-5678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gildong@gmail.com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1990.01.01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07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65EE37-8F2E-2D6D-888D-4C1668C22E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614" y="1304693"/>
            <a:ext cx="8709102" cy="54529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7EC1CC-4599-F9DD-042C-F69161FB2DF5}"/>
              </a:ext>
            </a:extLst>
          </p:cNvPr>
          <p:cNvGrpSpPr/>
          <p:nvPr/>
        </p:nvGrpSpPr>
        <p:grpSpPr>
          <a:xfrm>
            <a:off x="8844758" y="1304693"/>
            <a:ext cx="3354091" cy="5553307"/>
            <a:chOff x="8837908" y="1280765"/>
            <a:chExt cx="3354091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37908" y="1280765"/>
              <a:ext cx="3315628" cy="55533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화면</a:t>
              </a:r>
              <a:r>
                <a:rPr lang="en-US" altLang="ko-KR" dirty="0"/>
                <a:t>: </a:t>
              </a:r>
              <a:r>
                <a:rPr lang="ko-KR" altLang="en-US" dirty="0"/>
                <a:t>내정보수정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*</a:t>
              </a:r>
              <a:r>
                <a:rPr lang="ko-KR" altLang="en-US" dirty="0"/>
                <a:t>화면 크기로 인해 두페이지로 작업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sz="1400" dirty="0"/>
                <a:t>1,2,3,4</a:t>
              </a:r>
              <a:r>
                <a:rPr lang="ko-KR" altLang="en-US" sz="1400" dirty="0"/>
                <a:t>번 운영자계정에서만 수정가능</a:t>
              </a:r>
              <a:endParaRPr lang="en-US" altLang="ko-KR" sz="1400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3EED3CF-5C73-EE3E-DB41-7B6E154FB01D}"/>
                </a:ext>
              </a:extLst>
            </p:cNvPr>
            <p:cNvCxnSpPr/>
            <p:nvPr/>
          </p:nvCxnSpPr>
          <p:spPr>
            <a:xfrm>
              <a:off x="8876370" y="1741818"/>
              <a:ext cx="33156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25F956-AE0C-CD3C-3BDD-50641EA32781}"/>
                </a:ext>
              </a:extLst>
            </p:cNvPr>
            <p:cNvSpPr txBox="1"/>
            <p:nvPr/>
          </p:nvSpPr>
          <p:spPr>
            <a:xfrm>
              <a:off x="9908930" y="1339725"/>
              <a:ext cx="1338828" cy="299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description</a:t>
              </a:r>
              <a:endParaRPr lang="ko-KR" altLang="en-US" dirty="0"/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/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내정보수정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내정보수정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7DEAB-4158-B0B9-F971-CFF84AC97172}"/>
              </a:ext>
            </a:extLst>
          </p:cNvPr>
          <p:cNvCxnSpPr/>
          <p:nvPr/>
        </p:nvCxnSpPr>
        <p:spPr>
          <a:xfrm>
            <a:off x="500514" y="2008126"/>
            <a:ext cx="3676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E533FD-FAB9-6CE8-CD6B-CBD31170BC66}"/>
              </a:ext>
            </a:extLst>
          </p:cNvPr>
          <p:cNvSpPr txBox="1"/>
          <p:nvPr/>
        </p:nvSpPr>
        <p:spPr>
          <a:xfrm>
            <a:off x="423512" y="1638794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마이페이지</a:t>
            </a:r>
            <a:r>
              <a:rPr lang="en-US" altLang="ko-KR" dirty="0"/>
              <a:t>&gt;</a:t>
            </a:r>
            <a:r>
              <a:rPr lang="ko-KR" altLang="en-US" dirty="0" err="1"/>
              <a:t>내정보</a:t>
            </a:r>
            <a:r>
              <a:rPr lang="ko-KR" altLang="en-US" dirty="0"/>
              <a:t> 수정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AEFB3-B36A-1DB8-464E-F486516B643C}"/>
              </a:ext>
            </a:extLst>
          </p:cNvPr>
          <p:cNvSpPr txBox="1"/>
          <p:nvPr/>
        </p:nvSpPr>
        <p:spPr>
          <a:xfrm>
            <a:off x="1095300" y="2463988"/>
            <a:ext cx="11082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사번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연락처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이메일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생년월일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E35B9-5ABC-12A4-DB1E-5AC53E7714E1}"/>
              </a:ext>
            </a:extLst>
          </p:cNvPr>
          <p:cNvSpPr txBox="1"/>
          <p:nvPr/>
        </p:nvSpPr>
        <p:spPr>
          <a:xfrm>
            <a:off x="2494447" y="2434544"/>
            <a:ext cx="1657772" cy="369332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홍길동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AEB18-C071-565E-8DCF-64ECAC7F29DA}"/>
              </a:ext>
            </a:extLst>
          </p:cNvPr>
          <p:cNvSpPr txBox="1"/>
          <p:nvPr/>
        </p:nvSpPr>
        <p:spPr>
          <a:xfrm>
            <a:off x="2494447" y="2974740"/>
            <a:ext cx="163098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ABCDE1234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6F3D1-397B-A965-AB13-C5C678794E43}"/>
              </a:ext>
            </a:extLst>
          </p:cNvPr>
          <p:cNvSpPr txBox="1"/>
          <p:nvPr/>
        </p:nvSpPr>
        <p:spPr>
          <a:xfrm>
            <a:off x="2494447" y="3563468"/>
            <a:ext cx="163098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개발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BF796-5DBF-492B-E98C-D33C4AC19724}"/>
              </a:ext>
            </a:extLst>
          </p:cNvPr>
          <p:cNvSpPr txBox="1"/>
          <p:nvPr/>
        </p:nvSpPr>
        <p:spPr>
          <a:xfrm>
            <a:off x="2494447" y="4088476"/>
            <a:ext cx="1630983" cy="3682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49985-BE18-1E69-D6A1-5CB89B491D58}"/>
              </a:ext>
            </a:extLst>
          </p:cNvPr>
          <p:cNvSpPr txBox="1"/>
          <p:nvPr/>
        </p:nvSpPr>
        <p:spPr>
          <a:xfrm>
            <a:off x="2494447" y="4621379"/>
            <a:ext cx="534761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010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2FCF38-D401-C3CD-E963-FB2C3C029FD9}"/>
              </a:ext>
            </a:extLst>
          </p:cNvPr>
          <p:cNvSpPr txBox="1"/>
          <p:nvPr/>
        </p:nvSpPr>
        <p:spPr>
          <a:xfrm>
            <a:off x="3186113" y="4619796"/>
            <a:ext cx="6485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1234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82D8DA-576F-8A0C-2FB2-88A0A0255A2A}"/>
              </a:ext>
            </a:extLst>
          </p:cNvPr>
          <p:cNvSpPr txBox="1"/>
          <p:nvPr/>
        </p:nvSpPr>
        <p:spPr>
          <a:xfrm>
            <a:off x="3954372" y="4627591"/>
            <a:ext cx="6485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5678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8143C0-F11A-CE9A-4413-7F2A301B68CD}"/>
              </a:ext>
            </a:extLst>
          </p:cNvPr>
          <p:cNvSpPr txBox="1"/>
          <p:nvPr/>
        </p:nvSpPr>
        <p:spPr>
          <a:xfrm>
            <a:off x="2494447" y="5137009"/>
            <a:ext cx="22826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gildong@gmail.com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F9EA8A-A1AD-357C-8625-77135AF93F07}"/>
              </a:ext>
            </a:extLst>
          </p:cNvPr>
          <p:cNvSpPr txBox="1"/>
          <p:nvPr/>
        </p:nvSpPr>
        <p:spPr>
          <a:xfrm>
            <a:off x="2494447" y="5730657"/>
            <a:ext cx="2282622" cy="368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1990.01.01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838CA3-1A86-0E22-21E5-06244079AB2A}"/>
              </a:ext>
            </a:extLst>
          </p:cNvPr>
          <p:cNvSpPr txBox="1"/>
          <p:nvPr/>
        </p:nvSpPr>
        <p:spPr>
          <a:xfrm>
            <a:off x="2990845" y="4605688"/>
            <a:ext cx="23337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D29A95-86A1-8CA7-CAE1-CC83EE1EB2B3}"/>
              </a:ext>
            </a:extLst>
          </p:cNvPr>
          <p:cNvSpPr txBox="1"/>
          <p:nvPr/>
        </p:nvSpPr>
        <p:spPr>
          <a:xfrm>
            <a:off x="3750393" y="4604752"/>
            <a:ext cx="23337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E997BC-7C15-B101-AE5A-9523613B4229}"/>
              </a:ext>
            </a:extLst>
          </p:cNvPr>
          <p:cNvCxnSpPr/>
          <p:nvPr/>
        </p:nvCxnSpPr>
        <p:spPr>
          <a:xfrm>
            <a:off x="1020277" y="6294923"/>
            <a:ext cx="69686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4617A5E-F91D-E1BC-F48A-14837D48256B}"/>
              </a:ext>
            </a:extLst>
          </p:cNvPr>
          <p:cNvSpPr/>
          <p:nvPr/>
        </p:nvSpPr>
        <p:spPr>
          <a:xfrm>
            <a:off x="3954372" y="2259627"/>
            <a:ext cx="377162" cy="3677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ADB5E79-6B2E-9DFD-3C7E-985DC446AB6E}"/>
              </a:ext>
            </a:extLst>
          </p:cNvPr>
          <p:cNvSpPr/>
          <p:nvPr/>
        </p:nvSpPr>
        <p:spPr>
          <a:xfrm>
            <a:off x="3988783" y="2833301"/>
            <a:ext cx="377162" cy="3677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F671F99-36BF-47EE-4473-27FC61480BC7}"/>
              </a:ext>
            </a:extLst>
          </p:cNvPr>
          <p:cNvSpPr/>
          <p:nvPr/>
        </p:nvSpPr>
        <p:spPr>
          <a:xfrm>
            <a:off x="4009003" y="3387378"/>
            <a:ext cx="377162" cy="3677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46567AB-F80D-D938-92F8-B8E9A8525371}"/>
              </a:ext>
            </a:extLst>
          </p:cNvPr>
          <p:cNvSpPr/>
          <p:nvPr/>
        </p:nvSpPr>
        <p:spPr>
          <a:xfrm>
            <a:off x="4039116" y="3921054"/>
            <a:ext cx="377162" cy="3677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9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7EC1CC-4599-F9DD-042C-F69161FB2DF5}"/>
              </a:ext>
            </a:extLst>
          </p:cNvPr>
          <p:cNvGrpSpPr/>
          <p:nvPr/>
        </p:nvGrpSpPr>
        <p:grpSpPr>
          <a:xfrm>
            <a:off x="8844758" y="1304693"/>
            <a:ext cx="3354091" cy="5553307"/>
            <a:chOff x="8837908" y="1280765"/>
            <a:chExt cx="3354091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37908" y="1280765"/>
              <a:ext cx="3315628" cy="55533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화면</a:t>
              </a:r>
              <a:r>
                <a:rPr lang="en-US" altLang="ko-KR" dirty="0"/>
                <a:t>: </a:t>
              </a:r>
              <a:r>
                <a:rPr lang="ko-KR" altLang="en-US" dirty="0"/>
                <a:t>내정보수정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1.</a:t>
              </a:r>
              <a:r>
                <a:rPr lang="ko-KR" altLang="en-US" dirty="0"/>
                <a:t>사진</a:t>
              </a:r>
              <a:endParaRPr lang="en-US" altLang="ko-KR" dirty="0"/>
            </a:p>
            <a:p>
              <a:r>
                <a:rPr lang="en-US" altLang="ko-KR" sz="1400" dirty="0"/>
                <a:t>-</a:t>
              </a:r>
              <a:r>
                <a:rPr lang="ko-KR" altLang="en-US" sz="1400" dirty="0"/>
                <a:t>선택한 사진파일 보여주기</a:t>
              </a:r>
              <a:endParaRPr lang="en-US" altLang="ko-KR" sz="1400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3EED3CF-5C73-EE3E-DB41-7B6E154FB01D}"/>
                </a:ext>
              </a:extLst>
            </p:cNvPr>
            <p:cNvCxnSpPr/>
            <p:nvPr/>
          </p:nvCxnSpPr>
          <p:spPr>
            <a:xfrm>
              <a:off x="8876370" y="1741818"/>
              <a:ext cx="33156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25F956-AE0C-CD3C-3BDD-50641EA32781}"/>
                </a:ext>
              </a:extLst>
            </p:cNvPr>
            <p:cNvSpPr txBox="1"/>
            <p:nvPr/>
          </p:nvSpPr>
          <p:spPr>
            <a:xfrm>
              <a:off x="9908930" y="1339725"/>
              <a:ext cx="1338828" cy="299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description</a:t>
              </a:r>
              <a:endParaRPr lang="ko-KR" altLang="en-US" dirty="0"/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/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내정보수정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내정보수정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B1AEAE8-E154-8AF7-E0AB-3CA23B9FA8EB}"/>
              </a:ext>
            </a:extLst>
          </p:cNvPr>
          <p:cNvSpPr/>
          <p:nvPr/>
        </p:nvSpPr>
        <p:spPr>
          <a:xfrm>
            <a:off x="253715" y="2076132"/>
            <a:ext cx="8418647" cy="3997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7DEAB-4158-B0B9-F971-CFF84AC97172}"/>
              </a:ext>
            </a:extLst>
          </p:cNvPr>
          <p:cNvCxnSpPr/>
          <p:nvPr/>
        </p:nvCxnSpPr>
        <p:spPr>
          <a:xfrm>
            <a:off x="500514" y="2008126"/>
            <a:ext cx="3676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E533FD-FAB9-6CE8-CD6B-CBD31170BC66}"/>
              </a:ext>
            </a:extLst>
          </p:cNvPr>
          <p:cNvSpPr txBox="1"/>
          <p:nvPr/>
        </p:nvSpPr>
        <p:spPr>
          <a:xfrm>
            <a:off x="423512" y="1638794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마이페이지</a:t>
            </a:r>
            <a:r>
              <a:rPr lang="en-US" altLang="ko-KR" dirty="0"/>
              <a:t>&gt;</a:t>
            </a:r>
            <a:r>
              <a:rPr lang="ko-KR" altLang="en-US" dirty="0" err="1"/>
              <a:t>내정보</a:t>
            </a:r>
            <a:r>
              <a:rPr lang="ko-KR" altLang="en-US" dirty="0"/>
              <a:t> 수정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8E7D3A1-3457-7576-95EC-FAFF6FAF853B}"/>
              </a:ext>
            </a:extLst>
          </p:cNvPr>
          <p:cNvSpPr/>
          <p:nvPr/>
        </p:nvSpPr>
        <p:spPr>
          <a:xfrm>
            <a:off x="3698312" y="6276071"/>
            <a:ext cx="1529451" cy="30777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AEFB3-B36A-1DB8-464E-F486516B643C}"/>
              </a:ext>
            </a:extLst>
          </p:cNvPr>
          <p:cNvSpPr txBox="1"/>
          <p:nvPr/>
        </p:nvSpPr>
        <p:spPr>
          <a:xfrm>
            <a:off x="1022460" y="2662904"/>
            <a:ext cx="65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B77CC9-46C8-751E-140D-06587B258C9C}"/>
              </a:ext>
            </a:extLst>
          </p:cNvPr>
          <p:cNvSpPr/>
          <p:nvPr/>
        </p:nvSpPr>
        <p:spPr>
          <a:xfrm>
            <a:off x="1997799" y="2692525"/>
            <a:ext cx="365772" cy="34603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+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1CBF83-C49F-5D03-B9FD-395FC39CAC4C}"/>
              </a:ext>
            </a:extLst>
          </p:cNvPr>
          <p:cNvSpPr txBox="1"/>
          <p:nvPr/>
        </p:nvSpPr>
        <p:spPr>
          <a:xfrm>
            <a:off x="2449769" y="2662904"/>
            <a:ext cx="15345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사진파일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CA6D5-5383-A9DA-EC0D-3C2CE6495903}"/>
              </a:ext>
            </a:extLst>
          </p:cNvPr>
          <p:cNvSpPr txBox="1"/>
          <p:nvPr/>
        </p:nvSpPr>
        <p:spPr>
          <a:xfrm>
            <a:off x="4359195" y="2265379"/>
            <a:ext cx="1233083" cy="11387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ko-KR" altLang="en-US" sz="1600" dirty="0"/>
              <a:t>사진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AE01040-CE5B-C86B-0CA9-4F4775942493}"/>
              </a:ext>
            </a:extLst>
          </p:cNvPr>
          <p:cNvCxnSpPr>
            <a:cxnSpLocks/>
          </p:cNvCxnSpPr>
          <p:nvPr/>
        </p:nvCxnSpPr>
        <p:spPr>
          <a:xfrm>
            <a:off x="743060" y="3610087"/>
            <a:ext cx="745766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E441009-0E32-113A-F8D9-523329CD4E23}"/>
              </a:ext>
            </a:extLst>
          </p:cNvPr>
          <p:cNvSpPr txBox="1"/>
          <p:nvPr/>
        </p:nvSpPr>
        <p:spPr>
          <a:xfrm>
            <a:off x="796823" y="3759514"/>
            <a:ext cx="120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3607C7-7872-688D-0163-2771F531D6E3}"/>
              </a:ext>
            </a:extLst>
          </p:cNvPr>
          <p:cNvSpPr txBox="1"/>
          <p:nvPr/>
        </p:nvSpPr>
        <p:spPr>
          <a:xfrm>
            <a:off x="2160570" y="4060458"/>
            <a:ext cx="134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새로운비밀번호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1D9BBB-FD0E-7AC0-8576-FC8F6A089F7F}"/>
              </a:ext>
            </a:extLst>
          </p:cNvPr>
          <p:cNvSpPr txBox="1"/>
          <p:nvPr/>
        </p:nvSpPr>
        <p:spPr>
          <a:xfrm>
            <a:off x="2160570" y="3787806"/>
            <a:ext cx="134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현재비밀번호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76DB7B-271D-C9CA-DE2F-B6406780E074}"/>
              </a:ext>
            </a:extLst>
          </p:cNvPr>
          <p:cNvSpPr txBox="1"/>
          <p:nvPr/>
        </p:nvSpPr>
        <p:spPr>
          <a:xfrm>
            <a:off x="2160570" y="4333111"/>
            <a:ext cx="134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9F5762-3374-87C7-419A-0B413BD611C6}"/>
              </a:ext>
            </a:extLst>
          </p:cNvPr>
          <p:cNvSpPr txBox="1"/>
          <p:nvPr/>
        </p:nvSpPr>
        <p:spPr>
          <a:xfrm>
            <a:off x="3523320" y="4064792"/>
            <a:ext cx="2593106" cy="231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F6112E-DA4B-8974-F776-58036522EF06}"/>
              </a:ext>
            </a:extLst>
          </p:cNvPr>
          <p:cNvSpPr txBox="1"/>
          <p:nvPr/>
        </p:nvSpPr>
        <p:spPr>
          <a:xfrm>
            <a:off x="3523320" y="3779923"/>
            <a:ext cx="2593106" cy="231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4EA3EF-2280-CD00-D32E-5858E2256683}"/>
              </a:ext>
            </a:extLst>
          </p:cNvPr>
          <p:cNvSpPr txBox="1"/>
          <p:nvPr/>
        </p:nvSpPr>
        <p:spPr>
          <a:xfrm>
            <a:off x="3523320" y="4349661"/>
            <a:ext cx="2593106" cy="231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D04366E-6BDF-2723-9A22-56C0C3AED854}"/>
              </a:ext>
            </a:extLst>
          </p:cNvPr>
          <p:cNvSpPr/>
          <p:nvPr/>
        </p:nvSpPr>
        <p:spPr>
          <a:xfrm>
            <a:off x="4132151" y="2065028"/>
            <a:ext cx="377162" cy="3677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8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7CAE2C-678F-4574-18CC-4863F0C8DC98}"/>
              </a:ext>
            </a:extLst>
          </p:cNvPr>
          <p:cNvSpPr>
            <a:spLocks/>
          </p:cNvSpPr>
          <p:nvPr/>
        </p:nvSpPr>
        <p:spPr>
          <a:xfrm>
            <a:off x="78054" y="1754068"/>
            <a:ext cx="8709102" cy="479752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EED3CF-5C73-EE3E-DB41-7B6E154FB01D}"/>
              </a:ext>
            </a:extLst>
          </p:cNvPr>
          <p:cNvCxnSpPr/>
          <p:nvPr/>
        </p:nvCxnSpPr>
        <p:spPr>
          <a:xfrm>
            <a:off x="8876370" y="1741818"/>
            <a:ext cx="3315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61992"/>
              </p:ext>
            </p:extLst>
          </p:nvPr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캘린더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홈페이지 접속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캘린더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일정확인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416896-9337-5B99-BF0F-2B0852E08AC4}"/>
              </a:ext>
            </a:extLst>
          </p:cNvPr>
          <p:cNvCxnSpPr>
            <a:cxnSpLocks/>
          </p:cNvCxnSpPr>
          <p:nvPr/>
        </p:nvCxnSpPr>
        <p:spPr>
          <a:xfrm>
            <a:off x="2209429" y="2400663"/>
            <a:ext cx="9331" cy="415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6">
            <a:extLst>
              <a:ext uri="{FF2B5EF4-FFF2-40B4-BE49-F238E27FC236}">
                <a16:creationId xmlns:a16="http://schemas.microsoft.com/office/drawing/2014/main" id="{6D00F8E0-BFC8-3988-E857-F16251550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87384"/>
              </p:ext>
            </p:extLst>
          </p:nvPr>
        </p:nvGraphicFramePr>
        <p:xfrm>
          <a:off x="2302395" y="2696210"/>
          <a:ext cx="6401381" cy="379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83">
                  <a:extLst>
                    <a:ext uri="{9D8B030D-6E8A-4147-A177-3AD203B41FA5}">
                      <a16:colId xmlns:a16="http://schemas.microsoft.com/office/drawing/2014/main" val="818353086"/>
                    </a:ext>
                  </a:extLst>
                </a:gridCol>
                <a:gridCol w="914483">
                  <a:extLst>
                    <a:ext uri="{9D8B030D-6E8A-4147-A177-3AD203B41FA5}">
                      <a16:colId xmlns:a16="http://schemas.microsoft.com/office/drawing/2014/main" val="1021341220"/>
                    </a:ext>
                  </a:extLst>
                </a:gridCol>
                <a:gridCol w="914483">
                  <a:extLst>
                    <a:ext uri="{9D8B030D-6E8A-4147-A177-3AD203B41FA5}">
                      <a16:colId xmlns:a16="http://schemas.microsoft.com/office/drawing/2014/main" val="1443709911"/>
                    </a:ext>
                  </a:extLst>
                </a:gridCol>
                <a:gridCol w="914483">
                  <a:extLst>
                    <a:ext uri="{9D8B030D-6E8A-4147-A177-3AD203B41FA5}">
                      <a16:colId xmlns:a16="http://schemas.microsoft.com/office/drawing/2014/main" val="3013893374"/>
                    </a:ext>
                  </a:extLst>
                </a:gridCol>
                <a:gridCol w="914483">
                  <a:extLst>
                    <a:ext uri="{9D8B030D-6E8A-4147-A177-3AD203B41FA5}">
                      <a16:colId xmlns:a16="http://schemas.microsoft.com/office/drawing/2014/main" val="1749849599"/>
                    </a:ext>
                  </a:extLst>
                </a:gridCol>
                <a:gridCol w="914483">
                  <a:extLst>
                    <a:ext uri="{9D8B030D-6E8A-4147-A177-3AD203B41FA5}">
                      <a16:colId xmlns:a16="http://schemas.microsoft.com/office/drawing/2014/main" val="160567673"/>
                    </a:ext>
                  </a:extLst>
                </a:gridCol>
                <a:gridCol w="914483">
                  <a:extLst>
                    <a:ext uri="{9D8B030D-6E8A-4147-A177-3AD203B41FA5}">
                      <a16:colId xmlns:a16="http://schemas.microsoft.com/office/drawing/2014/main" val="733330284"/>
                    </a:ext>
                  </a:extLst>
                </a:gridCol>
              </a:tblGrid>
              <a:tr h="358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Sun</a:t>
                      </a:r>
                      <a:endParaRPr lang="ko-KR" altLang="en-US" sz="1600" dirty="0"/>
                    </a:p>
                  </a:txBody>
                  <a:tcPr marL="81594" marR="81594" marT="40797" marB="4079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Mon</a:t>
                      </a:r>
                      <a:endParaRPr lang="ko-KR" altLang="en-US" sz="1600" dirty="0"/>
                    </a:p>
                  </a:txBody>
                  <a:tcPr marL="81594" marR="81594" marT="40797" marB="4079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Tue</a:t>
                      </a:r>
                      <a:endParaRPr lang="ko-KR" altLang="en-US" sz="1600" dirty="0"/>
                    </a:p>
                  </a:txBody>
                  <a:tcPr marL="81594" marR="81594" marT="40797" marB="4079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Wed</a:t>
                      </a:r>
                      <a:endParaRPr lang="ko-KR" altLang="en-US" sz="1600" dirty="0"/>
                    </a:p>
                  </a:txBody>
                  <a:tcPr marL="81594" marR="81594" marT="40797" marB="4079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Thu</a:t>
                      </a:r>
                      <a:endParaRPr lang="ko-KR" altLang="en-US" sz="1600" dirty="0"/>
                    </a:p>
                  </a:txBody>
                  <a:tcPr marL="81594" marR="81594" marT="40797" marB="4079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Fri</a:t>
                      </a:r>
                      <a:endParaRPr lang="ko-KR" altLang="en-US" sz="1600" dirty="0"/>
                    </a:p>
                  </a:txBody>
                  <a:tcPr marL="81594" marR="81594" marT="40797" marB="4079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Sat</a:t>
                      </a:r>
                      <a:endParaRPr lang="ko-KR" altLang="en-US" sz="1600" dirty="0"/>
                    </a:p>
                  </a:txBody>
                  <a:tcPr marL="81594" marR="81594" marT="40797" marB="4079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40753"/>
                  </a:ext>
                </a:extLst>
              </a:tr>
              <a:tr h="68467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extLst>
                  <a:ext uri="{0D108BD9-81ED-4DB2-BD59-A6C34878D82A}">
                    <a16:rowId xmlns:a16="http://schemas.microsoft.com/office/drawing/2014/main" val="372065648"/>
                  </a:ext>
                </a:extLst>
              </a:tr>
              <a:tr h="684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extLst>
                  <a:ext uri="{0D108BD9-81ED-4DB2-BD59-A6C34878D82A}">
                    <a16:rowId xmlns:a16="http://schemas.microsoft.com/office/drawing/2014/main" val="1004661532"/>
                  </a:ext>
                </a:extLst>
              </a:tr>
              <a:tr h="684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</a:p>
                    <a:p>
                      <a:pPr latinLnBrk="1"/>
                      <a:r>
                        <a:rPr lang="en-US" altLang="ko-KR" sz="700" dirty="0"/>
                        <a:t>[</a:t>
                      </a:r>
                      <a:r>
                        <a:rPr lang="ko-KR" altLang="en-US" sz="700" dirty="0"/>
                        <a:t>홍길동</a:t>
                      </a:r>
                      <a:r>
                        <a:rPr lang="en-US" altLang="ko-KR" sz="700" dirty="0"/>
                        <a:t>] 14:00~16:00 </a:t>
                      </a:r>
                    </a:p>
                    <a:p>
                      <a:pPr latinLnBrk="1"/>
                      <a:r>
                        <a:rPr lang="en-US" altLang="ko-KR" sz="700" dirty="0"/>
                        <a:t>OO</a:t>
                      </a:r>
                      <a:r>
                        <a:rPr lang="ko-KR" altLang="en-US" sz="700" dirty="0"/>
                        <a:t>건설 교육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--------------------</a:t>
                      </a:r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extLst>
                  <a:ext uri="{0D108BD9-81ED-4DB2-BD59-A6C34878D82A}">
                    <a16:rowId xmlns:a16="http://schemas.microsoft.com/office/drawing/2014/main" val="1418578983"/>
                  </a:ext>
                </a:extLst>
              </a:tr>
              <a:tr h="684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</a:p>
                    <a:p>
                      <a:pPr latinLnBrk="1"/>
                      <a:r>
                        <a:rPr lang="en-US" altLang="ko-KR" sz="700" dirty="0"/>
                        <a:t>[</a:t>
                      </a:r>
                      <a:r>
                        <a:rPr lang="ko-KR" altLang="en-US" sz="700" dirty="0"/>
                        <a:t>이서진</a:t>
                      </a:r>
                      <a:r>
                        <a:rPr lang="en-US" altLang="ko-KR" sz="700" dirty="0"/>
                        <a:t>] 10:00~11:00 </a:t>
                      </a:r>
                    </a:p>
                    <a:p>
                      <a:pPr latinLnBrk="1"/>
                      <a:r>
                        <a:rPr lang="en-US" altLang="ko-KR" sz="700" dirty="0"/>
                        <a:t>XX</a:t>
                      </a:r>
                      <a:r>
                        <a:rPr lang="ko-KR" altLang="en-US" sz="700" dirty="0"/>
                        <a:t>회사 방문미팅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------------------</a:t>
                      </a:r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extLst>
                  <a:ext uri="{0D108BD9-81ED-4DB2-BD59-A6C34878D82A}">
                    <a16:rowId xmlns:a16="http://schemas.microsoft.com/office/drawing/2014/main" val="2229918839"/>
                  </a:ext>
                </a:extLst>
              </a:tr>
              <a:tr h="684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81594" marR="81594" marT="40797" marB="407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1594" marR="81594" marT="40797" marB="40797"/>
                </a:tc>
                <a:extLst>
                  <a:ext uri="{0D108BD9-81ED-4DB2-BD59-A6C34878D82A}">
                    <a16:rowId xmlns:a16="http://schemas.microsoft.com/office/drawing/2014/main" val="172174978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5D71C49-157B-A6E5-39E4-1AAB94B16123}"/>
              </a:ext>
            </a:extLst>
          </p:cNvPr>
          <p:cNvSpPr txBox="1"/>
          <p:nvPr/>
        </p:nvSpPr>
        <p:spPr>
          <a:xfrm>
            <a:off x="2302395" y="2206688"/>
            <a:ext cx="1828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November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6AA3CC-0669-795C-B29E-7B5ECDE983AD}"/>
              </a:ext>
            </a:extLst>
          </p:cNvPr>
          <p:cNvSpPr/>
          <p:nvPr/>
        </p:nvSpPr>
        <p:spPr>
          <a:xfrm>
            <a:off x="78059" y="2400663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8D69AB-CE7E-AD21-D0D5-E70AAAAEC1F1}"/>
              </a:ext>
            </a:extLst>
          </p:cNvPr>
          <p:cNvSpPr/>
          <p:nvPr/>
        </p:nvSpPr>
        <p:spPr>
          <a:xfrm>
            <a:off x="78054" y="2973620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816C96-1504-7C4D-16B6-D25F56183E91}"/>
              </a:ext>
            </a:extLst>
          </p:cNvPr>
          <p:cNvSpPr/>
          <p:nvPr/>
        </p:nvSpPr>
        <p:spPr>
          <a:xfrm>
            <a:off x="78054" y="4328865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업무일지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DF3D27-1219-0B3F-3805-F085FD995507}"/>
              </a:ext>
            </a:extLst>
          </p:cNvPr>
          <p:cNvSpPr/>
          <p:nvPr/>
        </p:nvSpPr>
        <p:spPr>
          <a:xfrm>
            <a:off x="78061" y="4897576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보고</a:t>
            </a:r>
            <a:r>
              <a:rPr lang="en-US" altLang="ko-KR" dirty="0"/>
              <a:t>/</a:t>
            </a:r>
            <a:r>
              <a:rPr lang="ko-KR" altLang="en-US" dirty="0"/>
              <a:t>결재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22CFB-53A7-51C1-CD25-5E3E7A3DAD3B}"/>
              </a:ext>
            </a:extLst>
          </p:cNvPr>
          <p:cNvSpPr txBox="1"/>
          <p:nvPr/>
        </p:nvSpPr>
        <p:spPr>
          <a:xfrm>
            <a:off x="940308" y="1876065"/>
            <a:ext cx="74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4A00B2-B86B-C106-A1F1-D23544BF075B}"/>
              </a:ext>
            </a:extLst>
          </p:cNvPr>
          <p:cNvSpPr/>
          <p:nvPr/>
        </p:nvSpPr>
        <p:spPr>
          <a:xfrm>
            <a:off x="78054" y="3553121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일정확인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E46CBC-0CDC-968B-3D13-28191E634494}"/>
              </a:ext>
            </a:extLst>
          </p:cNvPr>
          <p:cNvSpPr/>
          <p:nvPr/>
        </p:nvSpPr>
        <p:spPr>
          <a:xfrm>
            <a:off x="78054" y="3940082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일정등록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0781C48-CC95-1AB2-B462-D90F563EB226}"/>
              </a:ext>
            </a:extLst>
          </p:cNvPr>
          <p:cNvSpPr/>
          <p:nvPr/>
        </p:nvSpPr>
        <p:spPr>
          <a:xfrm rot="16200000">
            <a:off x="8080054" y="2351998"/>
            <a:ext cx="253147" cy="254444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A269F43B-7A3B-97F6-0415-A2467B5DB605}"/>
              </a:ext>
            </a:extLst>
          </p:cNvPr>
          <p:cNvSpPr/>
          <p:nvPr/>
        </p:nvSpPr>
        <p:spPr>
          <a:xfrm rot="5400000">
            <a:off x="8414470" y="2351998"/>
            <a:ext cx="253145" cy="254445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28E0D3-2BB7-75EA-F685-F60DB8C21C18}"/>
              </a:ext>
            </a:extLst>
          </p:cNvPr>
          <p:cNvGrpSpPr/>
          <p:nvPr/>
        </p:nvGrpSpPr>
        <p:grpSpPr>
          <a:xfrm>
            <a:off x="8876370" y="1304692"/>
            <a:ext cx="3315630" cy="5553307"/>
            <a:chOff x="8876370" y="1304692"/>
            <a:chExt cx="3315630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76370" y="1741818"/>
              <a:ext cx="3315628" cy="51161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메뉴에서 캘린더를 누르면 바로 일정확인 창으로 가면서 달력이 보이도록 함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이때 </a:t>
              </a:r>
              <a:r>
                <a:rPr lang="ko-KR" altLang="en-US" sz="1500" dirty="0" err="1"/>
                <a:t>일정확인배너</a:t>
              </a:r>
              <a:r>
                <a:rPr lang="ko-KR" altLang="en-US" sz="1500" dirty="0"/>
                <a:t> 글씨를 강조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①:</a:t>
              </a:r>
              <a:r>
                <a:rPr lang="ko-KR" altLang="en-US" sz="1500" dirty="0"/>
                <a:t>이전달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다음달을 볼 수 있는 버튼</a:t>
              </a:r>
              <a:endParaRPr lang="en-US" altLang="ko-KR" sz="1500" dirty="0"/>
            </a:p>
            <a:p>
              <a:pPr algn="ctr"/>
              <a:r>
                <a:rPr lang="en-US" altLang="ko-KR" sz="1500" b="1" dirty="0"/>
                <a:t>②</a:t>
              </a:r>
              <a:r>
                <a:rPr lang="ko-KR" altLang="en-US" sz="1500" b="1" dirty="0"/>
                <a:t>초기 상태 </a:t>
              </a:r>
              <a:r>
                <a:rPr lang="en-US" altLang="ko-KR" sz="1500" b="1" dirty="0"/>
                <a:t>: </a:t>
              </a:r>
              <a:r>
                <a:rPr lang="ko-KR" altLang="en-US" sz="1500" b="1" dirty="0"/>
                <a:t>화면과 같이 캘린더 버튼 밑으로 일정확인</a:t>
              </a:r>
              <a:r>
                <a:rPr lang="en-US" altLang="ko-KR" sz="1500" b="1" dirty="0"/>
                <a:t>, </a:t>
              </a:r>
              <a:r>
                <a:rPr lang="ko-KR" altLang="en-US" sz="1500" b="1" dirty="0"/>
                <a:t>일정등록 버튼 </a:t>
              </a:r>
              <a:r>
                <a:rPr lang="en-US" altLang="ko-KR" sz="1500" b="1" dirty="0"/>
                <a:t>visible</a:t>
              </a:r>
            </a:p>
            <a:p>
              <a:pPr algn="ctr"/>
              <a:r>
                <a:rPr lang="en-US" altLang="ko-KR" sz="1500" b="1" dirty="0"/>
                <a:t>If</a:t>
              </a:r>
              <a:r>
                <a:rPr lang="ko-KR" altLang="en-US" sz="1500" b="1" dirty="0"/>
                <a:t> 캘린더 버튼을 한번 더 누르면 일정확인</a:t>
              </a:r>
              <a:r>
                <a:rPr lang="en-US" altLang="ko-KR" sz="1500" b="1" dirty="0"/>
                <a:t>, </a:t>
              </a:r>
              <a:r>
                <a:rPr lang="ko-KR" altLang="en-US" sz="1500" b="1" dirty="0"/>
                <a:t>일정등록 버튼 </a:t>
              </a:r>
              <a:r>
                <a:rPr lang="en-US" altLang="ko-KR" sz="1500" b="1" dirty="0" err="1"/>
                <a:t>unvisible</a:t>
              </a:r>
              <a:endParaRPr lang="en-US" altLang="ko-KR" sz="1500" b="1" dirty="0"/>
            </a:p>
            <a:p>
              <a:pPr algn="ctr"/>
              <a:r>
                <a:rPr lang="ko-KR" altLang="en-US" sz="1500" b="1" dirty="0"/>
                <a:t>옅은 회색의 버튼만 보이도록</a:t>
              </a:r>
              <a:r>
                <a:rPr lang="en-US" altLang="ko-KR" sz="1500" b="1" dirty="0"/>
                <a:t>(HOME,</a:t>
              </a:r>
              <a:r>
                <a:rPr lang="ko-KR" altLang="en-US" sz="1500" b="1" dirty="0"/>
                <a:t>캘린더</a:t>
              </a:r>
              <a:r>
                <a:rPr lang="en-US" altLang="ko-KR" sz="1500" b="1" dirty="0"/>
                <a:t>, </a:t>
              </a:r>
              <a:r>
                <a:rPr lang="ko-KR" altLang="en-US" sz="1500" b="1" dirty="0"/>
                <a:t>업무일지</a:t>
              </a:r>
              <a:r>
                <a:rPr lang="en-US" altLang="ko-KR" sz="1500" b="1" dirty="0"/>
                <a:t>, </a:t>
              </a:r>
              <a:r>
                <a:rPr lang="ko-KR" altLang="en-US" sz="1500" b="1" dirty="0"/>
                <a:t>보고</a:t>
              </a:r>
              <a:r>
                <a:rPr lang="en-US" altLang="ko-KR" sz="1500" b="1" dirty="0"/>
                <a:t>/</a:t>
              </a:r>
              <a:r>
                <a:rPr lang="ko-KR" altLang="en-US" sz="1500" b="1" dirty="0"/>
                <a:t>결재</a:t>
              </a:r>
              <a:r>
                <a:rPr lang="en-US" altLang="ko-KR" sz="1500" b="1" dirty="0"/>
                <a:t>)</a:t>
              </a:r>
            </a:p>
            <a:p>
              <a:pPr algn="ctr"/>
              <a:r>
                <a:rPr lang="ko-KR" altLang="en-US" sz="1500" b="1" dirty="0"/>
                <a:t>③업무일지 버튼을 한번 누른다면 아래로 업무일지목록</a:t>
              </a:r>
              <a:r>
                <a:rPr lang="en-US" altLang="ko-KR" sz="1500" b="1" dirty="0"/>
                <a:t>, </a:t>
              </a:r>
              <a:r>
                <a:rPr lang="ko-KR" altLang="en-US" sz="1500" b="1" dirty="0"/>
                <a:t>업무일지 쓰기 버튼이 </a:t>
              </a:r>
              <a:r>
                <a:rPr lang="en-US" altLang="ko-KR" sz="1500" b="1" dirty="0"/>
                <a:t>2</a:t>
              </a:r>
              <a:r>
                <a:rPr lang="ko-KR" altLang="en-US" sz="1500" b="1" dirty="0"/>
                <a:t>번과 같이 </a:t>
              </a:r>
              <a:r>
                <a:rPr lang="ko-KR" altLang="en-US" sz="1500" b="1" dirty="0" err="1"/>
                <a:t>보이도록하고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visible</a:t>
              </a:r>
              <a:r>
                <a:rPr lang="ko-KR" altLang="en-US" sz="1500" b="1" dirty="0"/>
                <a:t>상태로 </a:t>
              </a:r>
              <a:r>
                <a:rPr lang="ko-KR" altLang="en-US" sz="1500" b="1" dirty="0" err="1"/>
                <a:t>바꾸어주고</a:t>
              </a:r>
              <a:endParaRPr lang="en-US" altLang="ko-KR" sz="1500" b="1" dirty="0"/>
            </a:p>
            <a:p>
              <a:pPr algn="ctr"/>
              <a:r>
                <a:rPr lang="ko-KR" altLang="en-US" sz="1500" b="1" dirty="0"/>
                <a:t>한번 더 누르면 </a:t>
              </a:r>
              <a:r>
                <a:rPr lang="en-US" altLang="ko-KR" sz="1500" b="1" dirty="0" err="1"/>
                <a:t>unvisible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/>
                <a:t>④</a:t>
              </a:r>
              <a:r>
                <a:rPr lang="ko-KR" altLang="en-US" sz="1500" b="1" dirty="0"/>
                <a:t>보고</a:t>
              </a:r>
              <a:r>
                <a:rPr lang="en-US" altLang="ko-KR" sz="1500" b="1" dirty="0"/>
                <a:t>/</a:t>
              </a:r>
              <a:r>
                <a:rPr lang="ko-KR" altLang="en-US" sz="1500" b="1" dirty="0"/>
                <a:t>결재버튼을 한번 누른다면 아래로 결재</a:t>
              </a:r>
              <a:r>
                <a:rPr lang="en-US" altLang="ko-KR" sz="1500" b="1" dirty="0"/>
                <a:t>/</a:t>
              </a:r>
              <a:r>
                <a:rPr lang="ko-KR" altLang="en-US" sz="1500" b="1" dirty="0"/>
                <a:t>결재시청</a:t>
              </a:r>
              <a:r>
                <a:rPr lang="en-US" altLang="ko-KR" sz="1500" b="1" dirty="0"/>
                <a:t>/</a:t>
              </a:r>
              <a:r>
                <a:rPr lang="ko-KR" altLang="en-US" sz="1500" b="1" dirty="0"/>
                <a:t>결재양식이 </a:t>
              </a:r>
              <a:r>
                <a:rPr lang="en-US" altLang="ko-KR" sz="1500" b="1" dirty="0"/>
                <a:t>visible</a:t>
              </a:r>
              <a:r>
                <a:rPr lang="ko-KR" altLang="en-US" sz="1500" b="1" dirty="0"/>
                <a:t>하게 하고 한번 더 누르면 </a:t>
              </a:r>
              <a:r>
                <a:rPr lang="en-US" altLang="ko-KR" sz="1500" b="1" dirty="0" err="1"/>
                <a:t>unvisible</a:t>
              </a:r>
              <a:r>
                <a:rPr lang="ko-KR" altLang="en-US" sz="1500" b="1" dirty="0"/>
                <a:t>하게 해준다</a:t>
              </a:r>
              <a:r>
                <a:rPr lang="en-US" altLang="ko-KR" sz="1500" b="1" dirty="0"/>
                <a:t>.</a:t>
              </a: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300" b="1" dirty="0">
                  <a:highlight>
                    <a:srgbClr val="FFFF00"/>
                  </a:highlight>
                </a:rPr>
                <a:t>굵은 글씨부분은 이후의 화면에 모두 적용</a:t>
              </a:r>
              <a:endParaRPr lang="en-US" altLang="ko-KR" sz="1300" b="1" dirty="0">
                <a:highlight>
                  <a:srgbClr val="FFFF00"/>
                </a:highlight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99773F-1D13-D38C-7D05-00960A96274C}"/>
                </a:ext>
              </a:extLst>
            </p:cNvPr>
            <p:cNvSpPr/>
            <p:nvPr/>
          </p:nvSpPr>
          <p:spPr>
            <a:xfrm>
              <a:off x="8876370" y="1304692"/>
              <a:ext cx="3315630" cy="437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description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1A1C68-BB9A-3A15-7D28-EB0A63EBF4E5}"/>
              </a:ext>
            </a:extLst>
          </p:cNvPr>
          <p:cNvGrpSpPr/>
          <p:nvPr/>
        </p:nvGrpSpPr>
        <p:grpSpPr>
          <a:xfrm>
            <a:off x="333041" y="3003751"/>
            <a:ext cx="1398125" cy="1330886"/>
            <a:chOff x="486931" y="3003607"/>
            <a:chExt cx="1375323" cy="133088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56C3F6E-8A0E-ABB4-96AF-878AD67B47DC}"/>
                </a:ext>
              </a:extLst>
            </p:cNvPr>
            <p:cNvSpPr/>
            <p:nvPr/>
          </p:nvSpPr>
          <p:spPr>
            <a:xfrm>
              <a:off x="654143" y="3047473"/>
              <a:ext cx="1208111" cy="128702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43D3A65-FB8B-2B8D-5EA7-63BF6FF7CCFA}"/>
                </a:ext>
              </a:extLst>
            </p:cNvPr>
            <p:cNvSpPr/>
            <p:nvPr/>
          </p:nvSpPr>
          <p:spPr>
            <a:xfrm>
              <a:off x="486931" y="3003607"/>
              <a:ext cx="334412" cy="319647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C60DE095-6CFB-81A8-7AEA-CC6E5B56DEB6}"/>
              </a:ext>
            </a:extLst>
          </p:cNvPr>
          <p:cNvSpPr/>
          <p:nvPr/>
        </p:nvSpPr>
        <p:spPr>
          <a:xfrm>
            <a:off x="298581" y="4427405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D35E771-4FB0-B1DF-C962-3B28271A6F4B}"/>
              </a:ext>
            </a:extLst>
          </p:cNvPr>
          <p:cNvSpPr/>
          <p:nvPr/>
        </p:nvSpPr>
        <p:spPr>
          <a:xfrm>
            <a:off x="276279" y="5010604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43E8B7A-F14E-651B-7A87-3D12B12586C5}"/>
              </a:ext>
            </a:extLst>
          </p:cNvPr>
          <p:cNvSpPr/>
          <p:nvPr/>
        </p:nvSpPr>
        <p:spPr>
          <a:xfrm>
            <a:off x="7699017" y="1833842"/>
            <a:ext cx="996557" cy="42036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08B3B75-7550-C5A5-CB2B-F2C6DDEB5AD4}"/>
              </a:ext>
            </a:extLst>
          </p:cNvPr>
          <p:cNvSpPr/>
          <p:nvPr/>
        </p:nvSpPr>
        <p:spPr>
          <a:xfrm>
            <a:off x="7899696" y="2121275"/>
            <a:ext cx="334412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30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7CAE2C-678F-4574-18CC-4863F0C8DC98}"/>
              </a:ext>
            </a:extLst>
          </p:cNvPr>
          <p:cNvSpPr>
            <a:spLocks/>
          </p:cNvSpPr>
          <p:nvPr/>
        </p:nvSpPr>
        <p:spPr>
          <a:xfrm>
            <a:off x="78054" y="1278209"/>
            <a:ext cx="8709102" cy="479752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34F185-781C-C949-0567-A0DEA396E643}"/>
              </a:ext>
            </a:extLst>
          </p:cNvPr>
          <p:cNvSpPr/>
          <p:nvPr/>
        </p:nvSpPr>
        <p:spPr>
          <a:xfrm>
            <a:off x="2209428" y="2398568"/>
            <a:ext cx="6577727" cy="4459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4FC69-2FD3-8A26-2782-60EF98E5456F}"/>
              </a:ext>
            </a:extLst>
          </p:cNvPr>
          <p:cNvSpPr/>
          <p:nvPr/>
        </p:nvSpPr>
        <p:spPr>
          <a:xfrm>
            <a:off x="2218753" y="1913082"/>
            <a:ext cx="6346874" cy="485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 캘린더</a:t>
            </a:r>
            <a:r>
              <a:rPr lang="en-US" altLang="ko-KR" sz="1600" dirty="0"/>
              <a:t>&gt;</a:t>
            </a:r>
            <a:r>
              <a:rPr lang="ko-KR" altLang="en-US" sz="1600" dirty="0"/>
              <a:t>일정등록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EED3CF-5C73-EE3E-DB41-7B6E154FB01D}"/>
              </a:ext>
            </a:extLst>
          </p:cNvPr>
          <p:cNvCxnSpPr/>
          <p:nvPr/>
        </p:nvCxnSpPr>
        <p:spPr>
          <a:xfrm>
            <a:off x="8876370" y="1741818"/>
            <a:ext cx="3315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63577"/>
              </p:ext>
            </p:extLst>
          </p:nvPr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캘린더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캘린더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일정등록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416896-9337-5B99-BF0F-2B0852E08AC4}"/>
              </a:ext>
            </a:extLst>
          </p:cNvPr>
          <p:cNvCxnSpPr>
            <a:cxnSpLocks/>
          </p:cNvCxnSpPr>
          <p:nvPr/>
        </p:nvCxnSpPr>
        <p:spPr>
          <a:xfrm>
            <a:off x="2209429" y="1924804"/>
            <a:ext cx="9331" cy="415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6AA3CC-0669-795C-B29E-7B5ECDE983AD}"/>
              </a:ext>
            </a:extLst>
          </p:cNvPr>
          <p:cNvSpPr/>
          <p:nvPr/>
        </p:nvSpPr>
        <p:spPr>
          <a:xfrm>
            <a:off x="78059" y="1924804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8D69AB-CE7E-AD21-D0D5-E70AAAAEC1F1}"/>
              </a:ext>
            </a:extLst>
          </p:cNvPr>
          <p:cNvSpPr/>
          <p:nvPr/>
        </p:nvSpPr>
        <p:spPr>
          <a:xfrm>
            <a:off x="78054" y="2497761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816C96-1504-7C4D-16B6-D25F56183E91}"/>
              </a:ext>
            </a:extLst>
          </p:cNvPr>
          <p:cNvSpPr/>
          <p:nvPr/>
        </p:nvSpPr>
        <p:spPr>
          <a:xfrm>
            <a:off x="78054" y="3853006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업무일지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DF3D27-1219-0B3F-3805-F085FD995507}"/>
              </a:ext>
            </a:extLst>
          </p:cNvPr>
          <p:cNvSpPr/>
          <p:nvPr/>
        </p:nvSpPr>
        <p:spPr>
          <a:xfrm>
            <a:off x="78061" y="4421717"/>
            <a:ext cx="2135132" cy="579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보고</a:t>
            </a:r>
            <a:r>
              <a:rPr lang="en-US" altLang="ko-KR" dirty="0"/>
              <a:t>/</a:t>
            </a:r>
            <a:r>
              <a:rPr lang="ko-KR" altLang="en-US" dirty="0"/>
              <a:t>결재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22CFB-53A7-51C1-CD25-5E3E7A3DAD3B}"/>
              </a:ext>
            </a:extLst>
          </p:cNvPr>
          <p:cNvSpPr txBox="1"/>
          <p:nvPr/>
        </p:nvSpPr>
        <p:spPr>
          <a:xfrm>
            <a:off x="940308" y="1400206"/>
            <a:ext cx="74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4A00B2-B86B-C106-A1F1-D23544BF075B}"/>
              </a:ext>
            </a:extLst>
          </p:cNvPr>
          <p:cNvSpPr/>
          <p:nvPr/>
        </p:nvSpPr>
        <p:spPr>
          <a:xfrm>
            <a:off x="78054" y="3077262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일정확인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E46CBC-0CDC-968B-3D13-28191E634494}"/>
              </a:ext>
            </a:extLst>
          </p:cNvPr>
          <p:cNvSpPr/>
          <p:nvPr/>
        </p:nvSpPr>
        <p:spPr>
          <a:xfrm>
            <a:off x="78054" y="3464223"/>
            <a:ext cx="2135127" cy="385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일정등록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28E0D3-2BB7-75EA-F685-F60DB8C21C18}"/>
              </a:ext>
            </a:extLst>
          </p:cNvPr>
          <p:cNvGrpSpPr/>
          <p:nvPr/>
        </p:nvGrpSpPr>
        <p:grpSpPr>
          <a:xfrm>
            <a:off x="8876370" y="1304692"/>
            <a:ext cx="3315630" cy="5553307"/>
            <a:chOff x="8876370" y="1304692"/>
            <a:chExt cx="3315630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76370" y="1741818"/>
              <a:ext cx="3315628" cy="51161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①</a:t>
              </a:r>
              <a:r>
                <a:rPr lang="ko-KR" altLang="en-US" sz="1500" dirty="0" err="1"/>
                <a:t>일정등록배너</a:t>
              </a:r>
              <a:r>
                <a:rPr lang="ko-KR" altLang="en-US" sz="1500" dirty="0"/>
                <a:t> 글씨를 강조</a:t>
              </a:r>
              <a:endParaRPr lang="en-US" altLang="ko-KR" sz="1500" dirty="0"/>
            </a:p>
            <a:p>
              <a:pPr algn="ctr"/>
              <a:endParaRPr lang="en-US" altLang="ko-KR" sz="1500" dirty="0"/>
            </a:p>
            <a:p>
              <a:pPr algn="ctr"/>
              <a:r>
                <a:rPr lang="en-US" altLang="ko-KR" sz="1500" dirty="0"/>
                <a:t>② </a:t>
              </a:r>
              <a:r>
                <a:rPr lang="ko-KR" altLang="en-US" sz="1500" dirty="0"/>
                <a:t>시작시간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완료시간이 입력전에 </a:t>
              </a:r>
              <a:r>
                <a:rPr lang="ko-KR" altLang="en-US" sz="1500" dirty="0" err="1"/>
                <a:t>연한글씨로</a:t>
              </a:r>
              <a:r>
                <a:rPr lang="ko-KR" altLang="en-US" sz="1500" dirty="0"/>
                <a:t> 나오게 하여 어떤 항목인지 알 수 있도록 한다</a:t>
              </a:r>
              <a:r>
                <a:rPr lang="en-US" altLang="ko-KR" sz="1500" dirty="0"/>
                <a:t>.</a:t>
              </a:r>
            </a:p>
            <a:p>
              <a:pPr algn="ctr"/>
              <a:endParaRPr lang="en-US" altLang="ko-KR" sz="1500" dirty="0"/>
            </a:p>
            <a:p>
              <a:pPr algn="ctr"/>
              <a:r>
                <a:rPr lang="ko-KR" altLang="en-US" sz="1500" dirty="0"/>
                <a:t>③</a:t>
              </a:r>
              <a:r>
                <a:rPr lang="ko-KR" altLang="en-US" sz="1500" dirty="0" err="1"/>
                <a:t>날짜칸을</a:t>
              </a:r>
              <a:r>
                <a:rPr lang="ko-KR" altLang="en-US" sz="1500" dirty="0"/>
                <a:t> 클릭하면 달력이 </a:t>
              </a:r>
              <a:r>
                <a:rPr lang="ko-KR" altLang="en-US" sz="1500" dirty="0" err="1"/>
                <a:t>드롭다운되고</a:t>
              </a:r>
              <a:r>
                <a:rPr lang="ko-KR" altLang="en-US" sz="1500" dirty="0"/>
                <a:t> 이를 클릭하여 날짜를 입력한다</a:t>
              </a:r>
              <a:r>
                <a:rPr lang="en-US" altLang="ko-KR" sz="1500" dirty="0"/>
                <a:t>.</a:t>
              </a:r>
            </a:p>
            <a:p>
              <a:pPr algn="ctr"/>
              <a:endParaRPr lang="en-US" altLang="ko-KR" sz="1500" dirty="0"/>
            </a:p>
            <a:p>
              <a:pPr algn="ctr"/>
              <a:r>
                <a:rPr lang="en-US" altLang="ko-KR" sz="1500" dirty="0"/>
                <a:t>④</a:t>
              </a:r>
              <a:r>
                <a:rPr lang="ko-KR" altLang="en-US" sz="1500" dirty="0"/>
                <a:t>시작시간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완료시간을 클릭하면 시간을 </a:t>
              </a:r>
              <a:r>
                <a:rPr lang="en-US" altLang="ko-KR" sz="1500" dirty="0"/>
                <a:t>00:00</a:t>
              </a:r>
              <a:r>
                <a:rPr lang="ko-KR" altLang="en-US" sz="1500" dirty="0"/>
                <a:t>의 양식에 맞게 입력되도록 한다</a:t>
              </a:r>
              <a:r>
                <a:rPr lang="en-US" altLang="ko-KR" sz="1500" dirty="0"/>
                <a:t>.</a:t>
              </a:r>
            </a:p>
            <a:p>
              <a:pPr algn="ctr"/>
              <a:endParaRPr lang="en-US" altLang="ko-KR" sz="1500" dirty="0"/>
            </a:p>
            <a:p>
              <a:pPr algn="ctr"/>
              <a:r>
                <a:rPr lang="ko-KR" altLang="ko-KR" sz="1500" dirty="0"/>
                <a:t>⑤</a:t>
              </a:r>
              <a:r>
                <a:rPr lang="ko-KR" altLang="en-US" sz="1500" dirty="0"/>
                <a:t>스크롤이 가능하도록 한다</a:t>
              </a:r>
              <a:r>
                <a:rPr lang="en-US" altLang="ko-KR" sz="1500" dirty="0"/>
                <a:t>.</a:t>
              </a:r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화면은 굵은 테두리</a:t>
              </a:r>
              <a:r>
                <a:rPr lang="en-US" altLang="ko-KR" sz="1400" dirty="0"/>
                <a:t>, </a:t>
              </a:r>
              <a:r>
                <a:rPr lang="ko-KR" altLang="en-US" sz="1400" dirty="0" err="1"/>
                <a:t>삐져나온</a:t>
              </a:r>
              <a:r>
                <a:rPr lang="ko-KR" altLang="en-US" sz="1400" dirty="0"/>
                <a:t> 화면은 스크롤을 하면 보이는 화면을 뜻함</a:t>
              </a:r>
              <a:r>
                <a:rPr lang="en-US" altLang="ko-KR" sz="1400" dirty="0"/>
                <a:t>.)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99773F-1D13-D38C-7D05-00960A96274C}"/>
                </a:ext>
              </a:extLst>
            </p:cNvPr>
            <p:cNvSpPr/>
            <p:nvPr/>
          </p:nvSpPr>
          <p:spPr>
            <a:xfrm>
              <a:off x="8876370" y="1304692"/>
              <a:ext cx="3315630" cy="437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description</a:t>
              </a:r>
              <a:endParaRPr lang="ko-KR" altLang="en-US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FD18EE-5ED4-13F9-57B0-DB9F89277922}"/>
              </a:ext>
            </a:extLst>
          </p:cNvPr>
          <p:cNvCxnSpPr/>
          <p:nvPr/>
        </p:nvCxnSpPr>
        <p:spPr>
          <a:xfrm>
            <a:off x="2218752" y="2398568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B9582A-7AF3-8363-68BA-D570D44A82CA}"/>
              </a:ext>
            </a:extLst>
          </p:cNvPr>
          <p:cNvCxnSpPr/>
          <p:nvPr/>
        </p:nvCxnSpPr>
        <p:spPr>
          <a:xfrm>
            <a:off x="2209429" y="1924804"/>
            <a:ext cx="6568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585FAA-AF9E-79DB-DAB8-07ABA2969B42}"/>
              </a:ext>
            </a:extLst>
          </p:cNvPr>
          <p:cNvGrpSpPr/>
          <p:nvPr/>
        </p:nvGrpSpPr>
        <p:grpSpPr>
          <a:xfrm>
            <a:off x="2346375" y="2506441"/>
            <a:ext cx="4866188" cy="473405"/>
            <a:chOff x="2346375" y="2982300"/>
            <a:chExt cx="4866188" cy="47340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7EF307B-5FF7-3C35-E314-A8CD923FB890}"/>
                </a:ext>
              </a:extLst>
            </p:cNvPr>
            <p:cNvSpPr/>
            <p:nvPr/>
          </p:nvSpPr>
          <p:spPr>
            <a:xfrm>
              <a:off x="3508310" y="2982300"/>
              <a:ext cx="3704253" cy="4734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B579F1-CCDD-8074-0639-2E9FFBC972B0}"/>
                </a:ext>
              </a:extLst>
            </p:cNvPr>
            <p:cNvSpPr txBox="1"/>
            <p:nvPr/>
          </p:nvSpPr>
          <p:spPr>
            <a:xfrm>
              <a:off x="2346375" y="3046784"/>
              <a:ext cx="1152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일정 제목</a:t>
              </a:r>
            </a:p>
          </p:txBody>
        </p: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C2494FC-A80D-8269-1617-7FD1FA06DF5F}"/>
              </a:ext>
            </a:extLst>
          </p:cNvPr>
          <p:cNvSpPr/>
          <p:nvPr/>
        </p:nvSpPr>
        <p:spPr>
          <a:xfrm>
            <a:off x="3508311" y="3044472"/>
            <a:ext cx="1735494" cy="4734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93DA18-3C5C-4EDC-0A68-1989B8FEE08B}"/>
              </a:ext>
            </a:extLst>
          </p:cNvPr>
          <p:cNvSpPr txBox="1"/>
          <p:nvPr/>
        </p:nvSpPr>
        <p:spPr>
          <a:xfrm>
            <a:off x="2346375" y="3108956"/>
            <a:ext cx="1152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날짜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1AFE9B5-499E-B66A-ECF6-8EAB14F316E2}"/>
              </a:ext>
            </a:extLst>
          </p:cNvPr>
          <p:cNvSpPr/>
          <p:nvPr/>
        </p:nvSpPr>
        <p:spPr>
          <a:xfrm>
            <a:off x="3497902" y="4662902"/>
            <a:ext cx="3704253" cy="1518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346AA9-42AB-FB25-26D8-FF30E3ACF314}"/>
              </a:ext>
            </a:extLst>
          </p:cNvPr>
          <p:cNvSpPr txBox="1"/>
          <p:nvPr/>
        </p:nvSpPr>
        <p:spPr>
          <a:xfrm>
            <a:off x="2335967" y="4727386"/>
            <a:ext cx="1152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일정 내용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F7C5E79-3E06-2A4C-AFC4-A5EA78DD3C26}"/>
              </a:ext>
            </a:extLst>
          </p:cNvPr>
          <p:cNvGrpSpPr/>
          <p:nvPr/>
        </p:nvGrpSpPr>
        <p:grpSpPr>
          <a:xfrm>
            <a:off x="2346375" y="3586825"/>
            <a:ext cx="4669105" cy="473405"/>
            <a:chOff x="2346375" y="3520331"/>
            <a:chExt cx="4669105" cy="473405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A8D414D-C37B-233D-704F-EFC64D4B0D0C}"/>
                </a:ext>
              </a:extLst>
            </p:cNvPr>
            <p:cNvSpPr/>
            <p:nvPr/>
          </p:nvSpPr>
          <p:spPr>
            <a:xfrm>
              <a:off x="3508311" y="3520331"/>
              <a:ext cx="1735494" cy="4734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</a:rPr>
                <a:t>시작시간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135C47-3CEA-C337-EB31-2D3BFAD6A938}"/>
                </a:ext>
              </a:extLst>
            </p:cNvPr>
            <p:cNvSpPr txBox="1"/>
            <p:nvPr/>
          </p:nvSpPr>
          <p:spPr>
            <a:xfrm>
              <a:off x="2346375" y="3584815"/>
              <a:ext cx="1152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날짜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A10836E-4AFA-F5C4-820B-50F6E770C62F}"/>
                </a:ext>
              </a:extLst>
            </p:cNvPr>
            <p:cNvSpPr/>
            <p:nvPr/>
          </p:nvSpPr>
          <p:spPr>
            <a:xfrm>
              <a:off x="5279986" y="3520331"/>
              <a:ext cx="1735494" cy="4734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</a:rPr>
                <a:t>완료시간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8925513-F7EA-A1BD-3774-7EAE1934388A}"/>
              </a:ext>
            </a:extLst>
          </p:cNvPr>
          <p:cNvSpPr/>
          <p:nvPr/>
        </p:nvSpPr>
        <p:spPr>
          <a:xfrm>
            <a:off x="8593619" y="2398568"/>
            <a:ext cx="183088" cy="4459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08B3B75-7550-C5A5-CB2B-F2C6DDEB5AD4}"/>
              </a:ext>
            </a:extLst>
          </p:cNvPr>
          <p:cNvSpPr/>
          <p:nvPr/>
        </p:nvSpPr>
        <p:spPr>
          <a:xfrm>
            <a:off x="433824" y="3486149"/>
            <a:ext cx="334412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EF24F35-B6CE-8B15-F837-7DDE2ECFFAA3}"/>
              </a:ext>
            </a:extLst>
          </p:cNvPr>
          <p:cNvSpPr/>
          <p:nvPr/>
        </p:nvSpPr>
        <p:spPr>
          <a:xfrm>
            <a:off x="6104014" y="3387267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F12B5FA-198F-9710-902E-27122F54BA59}"/>
              </a:ext>
            </a:extLst>
          </p:cNvPr>
          <p:cNvSpPr/>
          <p:nvPr/>
        </p:nvSpPr>
        <p:spPr>
          <a:xfrm>
            <a:off x="4834231" y="3166502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FB36834-2F80-C266-F979-F3F0467F3694}"/>
              </a:ext>
            </a:extLst>
          </p:cNvPr>
          <p:cNvSpPr/>
          <p:nvPr/>
        </p:nvSpPr>
        <p:spPr>
          <a:xfrm>
            <a:off x="6657663" y="3631020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C80D2A0-730A-96F1-9700-46C3B7FF7B41}"/>
              </a:ext>
            </a:extLst>
          </p:cNvPr>
          <p:cNvGrpSpPr/>
          <p:nvPr/>
        </p:nvGrpSpPr>
        <p:grpSpPr>
          <a:xfrm>
            <a:off x="2332380" y="4114336"/>
            <a:ext cx="4866188" cy="473405"/>
            <a:chOff x="2346375" y="2982300"/>
            <a:chExt cx="4866188" cy="473405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99265FF5-458E-103C-8546-C10BACB959F1}"/>
                </a:ext>
              </a:extLst>
            </p:cNvPr>
            <p:cNvSpPr/>
            <p:nvPr/>
          </p:nvSpPr>
          <p:spPr>
            <a:xfrm>
              <a:off x="3508310" y="2982300"/>
              <a:ext cx="3704253" cy="4734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92AC811-A99A-A1AA-59C0-048BECD44216}"/>
                </a:ext>
              </a:extLst>
            </p:cNvPr>
            <p:cNvSpPr txBox="1"/>
            <p:nvPr/>
          </p:nvSpPr>
          <p:spPr>
            <a:xfrm>
              <a:off x="2346375" y="3046784"/>
              <a:ext cx="1152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일정 장소</a:t>
              </a: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A6DB3D9-709D-DAA7-AEF5-26E406AE8306}"/>
              </a:ext>
            </a:extLst>
          </p:cNvPr>
          <p:cNvSpPr/>
          <p:nvPr/>
        </p:nvSpPr>
        <p:spPr>
          <a:xfrm>
            <a:off x="8462734" y="3940059"/>
            <a:ext cx="339956" cy="31964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8FFB5BB-8C0E-F922-E253-DA3CDE472640}"/>
              </a:ext>
            </a:extLst>
          </p:cNvPr>
          <p:cNvSpPr/>
          <p:nvPr/>
        </p:nvSpPr>
        <p:spPr>
          <a:xfrm>
            <a:off x="4739951" y="6344816"/>
            <a:ext cx="1356049" cy="412824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175002-AF5B-6890-31EC-316031C08BAE}"/>
              </a:ext>
            </a:extLst>
          </p:cNvPr>
          <p:cNvSpPr/>
          <p:nvPr/>
        </p:nvSpPr>
        <p:spPr>
          <a:xfrm>
            <a:off x="7686843" y="1389281"/>
            <a:ext cx="996557" cy="42036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graphicFrame>
        <p:nvGraphicFramePr>
          <p:cNvPr id="2" name="표 16">
            <a:extLst>
              <a:ext uri="{FF2B5EF4-FFF2-40B4-BE49-F238E27FC236}">
                <a16:creationId xmlns:a16="http://schemas.microsoft.com/office/drawing/2014/main" id="{E563FF92-2F36-3EE4-19CA-E714D218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82447"/>
              </p:ext>
            </p:extLst>
          </p:nvPr>
        </p:nvGraphicFramePr>
        <p:xfrm>
          <a:off x="3549139" y="3530901"/>
          <a:ext cx="2323321" cy="1359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903">
                  <a:extLst>
                    <a:ext uri="{9D8B030D-6E8A-4147-A177-3AD203B41FA5}">
                      <a16:colId xmlns:a16="http://schemas.microsoft.com/office/drawing/2014/main" val="818353086"/>
                    </a:ext>
                  </a:extLst>
                </a:gridCol>
                <a:gridCol w="331903">
                  <a:extLst>
                    <a:ext uri="{9D8B030D-6E8A-4147-A177-3AD203B41FA5}">
                      <a16:colId xmlns:a16="http://schemas.microsoft.com/office/drawing/2014/main" val="1021341220"/>
                    </a:ext>
                  </a:extLst>
                </a:gridCol>
                <a:gridCol w="331903">
                  <a:extLst>
                    <a:ext uri="{9D8B030D-6E8A-4147-A177-3AD203B41FA5}">
                      <a16:colId xmlns:a16="http://schemas.microsoft.com/office/drawing/2014/main" val="1443709911"/>
                    </a:ext>
                  </a:extLst>
                </a:gridCol>
                <a:gridCol w="331903">
                  <a:extLst>
                    <a:ext uri="{9D8B030D-6E8A-4147-A177-3AD203B41FA5}">
                      <a16:colId xmlns:a16="http://schemas.microsoft.com/office/drawing/2014/main" val="3013893374"/>
                    </a:ext>
                  </a:extLst>
                </a:gridCol>
                <a:gridCol w="331903">
                  <a:extLst>
                    <a:ext uri="{9D8B030D-6E8A-4147-A177-3AD203B41FA5}">
                      <a16:colId xmlns:a16="http://schemas.microsoft.com/office/drawing/2014/main" val="1749849599"/>
                    </a:ext>
                  </a:extLst>
                </a:gridCol>
                <a:gridCol w="331903">
                  <a:extLst>
                    <a:ext uri="{9D8B030D-6E8A-4147-A177-3AD203B41FA5}">
                      <a16:colId xmlns:a16="http://schemas.microsoft.com/office/drawing/2014/main" val="160567673"/>
                    </a:ext>
                  </a:extLst>
                </a:gridCol>
                <a:gridCol w="331903">
                  <a:extLst>
                    <a:ext uri="{9D8B030D-6E8A-4147-A177-3AD203B41FA5}">
                      <a16:colId xmlns:a16="http://schemas.microsoft.com/office/drawing/2014/main" val="733330284"/>
                    </a:ext>
                  </a:extLst>
                </a:gridCol>
              </a:tblGrid>
              <a:tr h="188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Sun</a:t>
                      </a:r>
                      <a:endParaRPr lang="ko-KR" altLang="en-US" sz="700" dirty="0"/>
                    </a:p>
                  </a:txBody>
                  <a:tcPr marL="66418" marR="66418" marT="33209" marB="3320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Mon</a:t>
                      </a:r>
                      <a:endParaRPr lang="ko-KR" altLang="en-US" sz="700" dirty="0"/>
                    </a:p>
                  </a:txBody>
                  <a:tcPr marL="66418" marR="66418" marT="33209" marB="3320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Tue</a:t>
                      </a:r>
                      <a:endParaRPr lang="ko-KR" altLang="en-US" sz="700" dirty="0"/>
                    </a:p>
                  </a:txBody>
                  <a:tcPr marL="66418" marR="66418" marT="33209" marB="3320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Wed</a:t>
                      </a:r>
                      <a:endParaRPr lang="ko-KR" altLang="en-US" sz="700" dirty="0"/>
                    </a:p>
                  </a:txBody>
                  <a:tcPr marL="66418" marR="66418" marT="33209" marB="3320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Thu</a:t>
                      </a:r>
                      <a:endParaRPr lang="ko-KR" altLang="en-US" sz="700" dirty="0"/>
                    </a:p>
                  </a:txBody>
                  <a:tcPr marL="66418" marR="66418" marT="33209" marB="3320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Fri</a:t>
                      </a:r>
                      <a:endParaRPr lang="ko-KR" altLang="en-US" sz="700" dirty="0"/>
                    </a:p>
                  </a:txBody>
                  <a:tcPr marL="66418" marR="66418" marT="33209" marB="3320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Sat</a:t>
                      </a:r>
                      <a:endParaRPr lang="ko-KR" altLang="en-US" sz="700" dirty="0"/>
                    </a:p>
                  </a:txBody>
                  <a:tcPr marL="66418" marR="66418" marT="33209" marB="3320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40753"/>
                  </a:ext>
                </a:extLst>
              </a:tr>
              <a:tr h="20398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extLst>
                  <a:ext uri="{0D108BD9-81ED-4DB2-BD59-A6C34878D82A}">
                    <a16:rowId xmlns:a16="http://schemas.microsoft.com/office/drawing/2014/main" val="372065648"/>
                  </a:ext>
                </a:extLst>
              </a:tr>
              <a:tr h="203985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extLst>
                  <a:ext uri="{0D108BD9-81ED-4DB2-BD59-A6C34878D82A}">
                    <a16:rowId xmlns:a16="http://schemas.microsoft.com/office/drawing/2014/main" val="1004661532"/>
                  </a:ext>
                </a:extLst>
              </a:tr>
              <a:tr h="203985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extLst>
                  <a:ext uri="{0D108BD9-81ED-4DB2-BD59-A6C34878D82A}">
                    <a16:rowId xmlns:a16="http://schemas.microsoft.com/office/drawing/2014/main" val="1418578983"/>
                  </a:ext>
                </a:extLst>
              </a:tr>
              <a:tr h="20398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extLst>
                  <a:ext uri="{0D108BD9-81ED-4DB2-BD59-A6C34878D82A}">
                    <a16:rowId xmlns:a16="http://schemas.microsoft.com/office/drawing/2014/main" val="2229918839"/>
                  </a:ext>
                </a:extLst>
              </a:tr>
              <a:tr h="203985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6418" marR="66418" marT="33209" marB="332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6418" marR="66418" marT="33209" marB="33209"/>
                </a:tc>
                <a:extLst>
                  <a:ext uri="{0D108BD9-81ED-4DB2-BD59-A6C34878D82A}">
                    <a16:rowId xmlns:a16="http://schemas.microsoft.com/office/drawing/2014/main" val="172174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81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65EE37-8F2E-2D6D-888D-4C1668C22E33}"/>
              </a:ext>
            </a:extLst>
          </p:cNvPr>
          <p:cNvSpPr>
            <a:spLocks/>
          </p:cNvSpPr>
          <p:nvPr/>
        </p:nvSpPr>
        <p:spPr>
          <a:xfrm>
            <a:off x="78059" y="1304692"/>
            <a:ext cx="8709102" cy="545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7EC1CC-4599-F9DD-042C-F69161FB2DF5}"/>
              </a:ext>
            </a:extLst>
          </p:cNvPr>
          <p:cNvGrpSpPr/>
          <p:nvPr/>
        </p:nvGrpSpPr>
        <p:grpSpPr>
          <a:xfrm>
            <a:off x="8845816" y="1304693"/>
            <a:ext cx="3315629" cy="5553307"/>
            <a:chOff x="8876370" y="1304692"/>
            <a:chExt cx="3315629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71A3CF-2CCF-251F-B9EB-D17B8C497E34}"/>
                </a:ext>
              </a:extLst>
            </p:cNvPr>
            <p:cNvSpPr/>
            <p:nvPr/>
          </p:nvSpPr>
          <p:spPr>
            <a:xfrm>
              <a:off x="8876370" y="1304692"/>
              <a:ext cx="3315628" cy="55533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화면</a:t>
              </a:r>
              <a:r>
                <a:rPr lang="en-US" altLang="ko-KR" dirty="0"/>
                <a:t>: </a:t>
              </a:r>
              <a:r>
                <a:rPr lang="ko-KR" altLang="en-US" dirty="0"/>
                <a:t>업무일지 목록</a:t>
              </a:r>
              <a:endParaRPr lang="en-US" altLang="ko-KR" dirty="0"/>
            </a:p>
            <a:p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/>
                <a:t>업무일지 목록 번호</a:t>
              </a:r>
              <a:endParaRPr lang="en-US" altLang="ko-KR" dirty="0"/>
            </a:p>
            <a:p>
              <a:r>
                <a:rPr lang="en-US" altLang="ko-KR" sz="1400" dirty="0"/>
                <a:t>-</a:t>
              </a:r>
              <a:r>
                <a:rPr lang="ko-KR" altLang="en-US" sz="1400" dirty="0"/>
                <a:t>한 페이지에 </a:t>
              </a:r>
              <a:r>
                <a:rPr lang="en-US" altLang="ko-KR" sz="1400" dirty="0"/>
                <a:t>15</a:t>
              </a:r>
              <a:r>
                <a:rPr lang="ko-KR" altLang="en-US" sz="1400" dirty="0"/>
                <a:t>개 업무일지 표현</a:t>
              </a:r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dirty="0"/>
                <a:t>2.</a:t>
              </a:r>
              <a:r>
                <a:rPr lang="ko-KR" altLang="en-US" dirty="0"/>
                <a:t>페이지번호</a:t>
              </a:r>
              <a:endParaRPr lang="en-US" altLang="ko-KR" dirty="0"/>
            </a:p>
            <a:p>
              <a:r>
                <a:rPr lang="en-US" altLang="ko-KR" sz="1400" dirty="0"/>
                <a:t>-15</a:t>
              </a:r>
              <a:r>
                <a:rPr lang="ko-KR" altLang="en-US" sz="1400" dirty="0"/>
                <a:t>개 넘어가면 페이지 번호 추가</a:t>
              </a:r>
              <a:endParaRPr lang="en-US" altLang="ko-KR" dirty="0"/>
            </a:p>
            <a:p>
              <a:r>
                <a:rPr lang="en-US" altLang="ko-KR" sz="1400" dirty="0"/>
                <a:t>-</a:t>
              </a:r>
              <a:r>
                <a:rPr lang="ko-KR" altLang="en-US" sz="1400" dirty="0"/>
                <a:t>현재 페이지 번호 다른 색으로 표시</a:t>
              </a:r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 </a:t>
              </a:r>
              <a:endParaRPr lang="ko-KR" altLang="en-US" sz="1400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3EED3CF-5C73-EE3E-DB41-7B6E154FB01D}"/>
                </a:ext>
              </a:extLst>
            </p:cNvPr>
            <p:cNvCxnSpPr/>
            <p:nvPr/>
          </p:nvCxnSpPr>
          <p:spPr>
            <a:xfrm>
              <a:off x="8876370" y="1741818"/>
              <a:ext cx="33156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25F956-AE0C-CD3C-3BDD-50641EA32781}"/>
                </a:ext>
              </a:extLst>
            </p:cNvPr>
            <p:cNvSpPr txBox="1"/>
            <p:nvPr/>
          </p:nvSpPr>
          <p:spPr>
            <a:xfrm>
              <a:off x="9908930" y="1339725"/>
              <a:ext cx="1338828" cy="299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description</a:t>
              </a:r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1FF96C-27C1-C091-9292-8B2D4399C3D9}"/>
              </a:ext>
            </a:extLst>
          </p:cNvPr>
          <p:cNvSpPr txBox="1"/>
          <p:nvPr/>
        </p:nvSpPr>
        <p:spPr>
          <a:xfrm>
            <a:off x="327258" y="1480208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GROUPWARE NAME</a:t>
            </a:r>
            <a:endParaRPr lang="ko-KR" altLang="en-US" sz="28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6C30D2-D93F-05C1-270A-7206F531BA84}"/>
              </a:ext>
            </a:extLst>
          </p:cNvPr>
          <p:cNvCxnSpPr>
            <a:cxnSpLocks/>
          </p:cNvCxnSpPr>
          <p:nvPr/>
        </p:nvCxnSpPr>
        <p:spPr>
          <a:xfrm>
            <a:off x="2113410" y="2413163"/>
            <a:ext cx="0" cy="374866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20AC98-BAD0-E2A7-9DC8-B8C6FDE75B42}"/>
              </a:ext>
            </a:extLst>
          </p:cNvPr>
          <p:cNvGraphicFramePr>
            <a:graphicFrameLocks noGrp="1"/>
          </p:cNvGraphicFramePr>
          <p:nvPr/>
        </p:nvGraphicFramePr>
        <p:xfrm>
          <a:off x="78059" y="100360"/>
          <a:ext cx="12021014" cy="113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287">
                  <a:extLst>
                    <a:ext uri="{9D8B030D-6E8A-4147-A177-3AD203B41FA5}">
                      <a16:colId xmlns:a16="http://schemas.microsoft.com/office/drawing/2014/main" val="1535702810"/>
                    </a:ext>
                  </a:extLst>
                </a:gridCol>
                <a:gridCol w="3189249">
                  <a:extLst>
                    <a:ext uri="{9D8B030D-6E8A-4147-A177-3AD203B41FA5}">
                      <a16:colId xmlns:a16="http://schemas.microsoft.com/office/drawing/2014/main" val="142325153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321950559"/>
                    </a:ext>
                  </a:extLst>
                </a:gridCol>
                <a:gridCol w="5151863">
                  <a:extLst>
                    <a:ext uri="{9D8B030D-6E8A-4147-A177-3AD203B41FA5}">
                      <a16:colId xmlns:a16="http://schemas.microsoft.com/office/drawing/2014/main" val="3555642052"/>
                    </a:ext>
                  </a:extLst>
                </a:gridCol>
              </a:tblGrid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업무일지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변동사항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66745"/>
                  </a:ext>
                </a:extLst>
              </a:tr>
              <a:tr h="56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화면명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업무일지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화면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업무일지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56258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CA9CBC-3259-9E10-2E0F-4D320B5E0194}"/>
              </a:ext>
            </a:extLst>
          </p:cNvPr>
          <p:cNvSpPr/>
          <p:nvPr/>
        </p:nvSpPr>
        <p:spPr>
          <a:xfrm>
            <a:off x="7503910" y="1524720"/>
            <a:ext cx="1101075" cy="304770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F5B2-145E-C04F-DED7-6D5790EC8CE8}"/>
              </a:ext>
            </a:extLst>
          </p:cNvPr>
          <p:cNvSpPr txBox="1"/>
          <p:nvPr/>
        </p:nvSpPr>
        <p:spPr>
          <a:xfrm>
            <a:off x="439553" y="2600005"/>
            <a:ext cx="149168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캘린더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업무일지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</a:t>
            </a:r>
            <a:r>
              <a:rPr lang="en-US" altLang="ko-KR" dirty="0"/>
              <a:t>/</a:t>
            </a:r>
            <a:r>
              <a:rPr lang="ko-KR" altLang="en-US" dirty="0"/>
              <a:t>결재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184FF-C29A-8110-9703-C5D9CD525BE2}"/>
              </a:ext>
            </a:extLst>
          </p:cNvPr>
          <p:cNvSpPr txBox="1"/>
          <p:nvPr/>
        </p:nvSpPr>
        <p:spPr>
          <a:xfrm>
            <a:off x="2249984" y="2348857"/>
            <a:ext cx="378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업무일지 목록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115B6-0C37-E266-675B-DE0E3388137B}"/>
              </a:ext>
            </a:extLst>
          </p:cNvPr>
          <p:cNvSpPr txBox="1"/>
          <p:nvPr/>
        </p:nvSpPr>
        <p:spPr>
          <a:xfrm>
            <a:off x="2272583" y="2768193"/>
            <a:ext cx="6332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번호</a:t>
            </a:r>
            <a:r>
              <a:rPr lang="en-US" altLang="ko-KR" sz="1200" dirty="0"/>
              <a:t>		</a:t>
            </a:r>
            <a:r>
              <a:rPr lang="ko-KR" altLang="en-US" sz="1200" dirty="0"/>
              <a:t>제목</a:t>
            </a:r>
            <a:r>
              <a:rPr lang="en-US" altLang="ko-KR" sz="1200" dirty="0"/>
              <a:t>		           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	</a:t>
            </a:r>
            <a:r>
              <a:rPr lang="ko-KR" altLang="en-US" sz="1200" dirty="0"/>
              <a:t>작성일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58934C-34BA-2AFC-138F-55EC015E712D}"/>
              </a:ext>
            </a:extLst>
          </p:cNvPr>
          <p:cNvSpPr txBox="1"/>
          <p:nvPr/>
        </p:nvSpPr>
        <p:spPr>
          <a:xfrm>
            <a:off x="2374778" y="3542531"/>
            <a:ext cx="633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	10</a:t>
            </a:r>
            <a:r>
              <a:rPr lang="ko-KR" altLang="en-US" sz="1400" dirty="0"/>
              <a:t>월 </a:t>
            </a:r>
            <a:r>
              <a:rPr lang="en-US" altLang="ko-KR" sz="1400" dirty="0"/>
              <a:t>9</a:t>
            </a:r>
            <a:r>
              <a:rPr lang="ko-KR" altLang="en-US" sz="1400" dirty="0"/>
              <a:t>일 업무일지</a:t>
            </a:r>
            <a:r>
              <a:rPr lang="en-US" altLang="ko-KR" sz="1400" dirty="0"/>
              <a:t>		        </a:t>
            </a:r>
            <a:r>
              <a:rPr lang="ko-KR" altLang="en-US" sz="1400" dirty="0"/>
              <a:t>홍길동      </a:t>
            </a:r>
            <a:r>
              <a:rPr lang="en-US" altLang="ko-KR" sz="1400" dirty="0"/>
              <a:t>2022-10-09</a:t>
            </a:r>
            <a:r>
              <a:rPr lang="ko-KR" altLang="en-US" sz="1400" dirty="0"/>
              <a:t>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9B59CA3-D503-49AA-46C0-9A7F96C45760}"/>
              </a:ext>
            </a:extLst>
          </p:cNvPr>
          <p:cNvCxnSpPr>
            <a:cxnSpLocks/>
          </p:cNvCxnSpPr>
          <p:nvPr/>
        </p:nvCxnSpPr>
        <p:spPr>
          <a:xfrm>
            <a:off x="2272584" y="2718189"/>
            <a:ext cx="6332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450E19C-F3F9-FAEC-4EE7-92C9E8C7B64C}"/>
              </a:ext>
            </a:extLst>
          </p:cNvPr>
          <p:cNvCxnSpPr>
            <a:cxnSpLocks/>
          </p:cNvCxnSpPr>
          <p:nvPr/>
        </p:nvCxnSpPr>
        <p:spPr>
          <a:xfrm>
            <a:off x="2291834" y="3120846"/>
            <a:ext cx="6313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13A420C-5AFF-1F3C-7A63-69178A40E504}"/>
              </a:ext>
            </a:extLst>
          </p:cNvPr>
          <p:cNvSpPr/>
          <p:nvPr/>
        </p:nvSpPr>
        <p:spPr>
          <a:xfrm>
            <a:off x="7218948" y="2267291"/>
            <a:ext cx="1497856" cy="390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업무일지 작성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662A5-0068-C764-8A66-CF74261226E7}"/>
              </a:ext>
            </a:extLst>
          </p:cNvPr>
          <p:cNvSpPr txBox="1"/>
          <p:nvPr/>
        </p:nvSpPr>
        <p:spPr>
          <a:xfrm>
            <a:off x="2374778" y="3254987"/>
            <a:ext cx="633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	10</a:t>
            </a:r>
            <a:r>
              <a:rPr lang="ko-KR" altLang="en-US" sz="1400" dirty="0"/>
              <a:t>월 </a:t>
            </a:r>
            <a:r>
              <a:rPr lang="en-US" altLang="ko-KR" sz="1400" dirty="0"/>
              <a:t>10</a:t>
            </a:r>
            <a:r>
              <a:rPr lang="ko-KR" altLang="en-US" sz="1400" dirty="0"/>
              <a:t>일 업무일지</a:t>
            </a:r>
            <a:r>
              <a:rPr lang="en-US" altLang="ko-KR" sz="1400" dirty="0"/>
              <a:t>		        </a:t>
            </a:r>
            <a:r>
              <a:rPr lang="ko-KR" altLang="en-US" sz="1400" dirty="0"/>
              <a:t>홍길동      </a:t>
            </a:r>
            <a:r>
              <a:rPr lang="en-US" altLang="ko-KR" sz="1400" dirty="0"/>
              <a:t>2022-10-10</a:t>
            </a:r>
            <a:r>
              <a:rPr lang="ko-KR" altLang="en-US" sz="14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29AEEE-619B-9106-A429-EB624BF447DB}"/>
              </a:ext>
            </a:extLst>
          </p:cNvPr>
          <p:cNvSpPr txBox="1"/>
          <p:nvPr/>
        </p:nvSpPr>
        <p:spPr>
          <a:xfrm>
            <a:off x="4427620" y="5673083"/>
            <a:ext cx="33203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BEDFFD-6E1F-875D-072C-5D203C2C8A3F}"/>
              </a:ext>
            </a:extLst>
          </p:cNvPr>
          <p:cNvSpPr txBox="1"/>
          <p:nvPr/>
        </p:nvSpPr>
        <p:spPr>
          <a:xfrm>
            <a:off x="4818850" y="5673083"/>
            <a:ext cx="332033" cy="369332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3AF94C-4DC8-8F51-7D59-8D2F1C382108}"/>
              </a:ext>
            </a:extLst>
          </p:cNvPr>
          <p:cNvSpPr txBox="1"/>
          <p:nvPr/>
        </p:nvSpPr>
        <p:spPr>
          <a:xfrm>
            <a:off x="5234413" y="5673083"/>
            <a:ext cx="332033" cy="369332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F0AB56-4B25-5192-FBB3-A525B236FD6A}"/>
              </a:ext>
            </a:extLst>
          </p:cNvPr>
          <p:cNvSpPr txBox="1"/>
          <p:nvPr/>
        </p:nvSpPr>
        <p:spPr>
          <a:xfrm>
            <a:off x="5656524" y="5673083"/>
            <a:ext cx="332033" cy="369332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C69EA6-6637-EFC9-8B18-5BAEF8EBA4FB}"/>
              </a:ext>
            </a:extLst>
          </p:cNvPr>
          <p:cNvSpPr txBox="1"/>
          <p:nvPr/>
        </p:nvSpPr>
        <p:spPr>
          <a:xfrm>
            <a:off x="4012057" y="5673083"/>
            <a:ext cx="332033" cy="369332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EA1EA1-06F0-2337-3A8F-63E7D878B8BC}"/>
              </a:ext>
            </a:extLst>
          </p:cNvPr>
          <p:cNvSpPr/>
          <p:nvPr/>
        </p:nvSpPr>
        <p:spPr>
          <a:xfrm>
            <a:off x="2073926" y="3067953"/>
            <a:ext cx="377162" cy="3677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8C8CE11-0C94-3EF6-AA6C-0CF394E14F2C}"/>
              </a:ext>
            </a:extLst>
          </p:cNvPr>
          <p:cNvSpPr/>
          <p:nvPr/>
        </p:nvSpPr>
        <p:spPr>
          <a:xfrm>
            <a:off x="4178073" y="5305365"/>
            <a:ext cx="377162" cy="3677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9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1509</Words>
  <Application>Microsoft Office PowerPoint</Application>
  <PresentationFormat>와이드스크린</PresentationFormat>
  <Paragraphs>688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UI 명세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다혜2020112298</dc:creator>
  <cp:lastModifiedBy>정 다혜2020112298</cp:lastModifiedBy>
  <cp:revision>9</cp:revision>
  <dcterms:created xsi:type="dcterms:W3CDTF">2022-11-12T07:59:02Z</dcterms:created>
  <dcterms:modified xsi:type="dcterms:W3CDTF">2022-11-13T16:54:05Z</dcterms:modified>
</cp:coreProperties>
</file>