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82" r:id="rId8"/>
    <p:sldId id="283" r:id="rId9"/>
    <p:sldId id="284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4" r:id="rId19"/>
    <p:sldId id="275" r:id="rId20"/>
    <p:sldId id="276" r:id="rId21"/>
    <p:sldId id="277" r:id="rId22"/>
    <p:sldId id="273" r:id="rId23"/>
    <p:sldId id="279" r:id="rId24"/>
    <p:sldId id="280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35CE-E1C7-44C2-AA97-3234F093B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E27D9-891E-FE2A-0879-1141B0545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1FC7-38BD-71F1-E84B-B64DB059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8CE1-B60D-1DF9-8C05-E5E5CB26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F32D-B35B-B770-6C34-1971D35A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06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8CFA-5727-0C41-4D70-DE92E007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28D20-0611-C686-CD9A-2DC094C58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8322-EF66-8BF5-C0A0-5CFFF814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6082-6A56-7E3D-A727-2EEFA939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3C05-57FE-CADA-F36B-77EA33F8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10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80022-600B-357E-F435-C827301F5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30369-8907-E213-D973-A5E5E028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0479-A7A4-9C2C-3ED7-4F88D87E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1BEA-3BDD-397C-CF91-0CA88553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F01C-6D3D-301B-8328-1C826351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47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59A3-7569-1209-8CD0-4F147752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B197D-00AB-C044-6263-6ECF0F2D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DA606-02A4-AC26-C0E8-C6228DB6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7528-33CE-DD11-3331-02E4335C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69FA-A9CE-B189-AAFA-99665014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38E0-A768-68F8-2B65-56EC7118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40A10-BBA1-2C88-6BF4-C3FDEC46D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05CE-29AD-3133-6680-B083759B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A37C-9E99-5846-ABCE-A56BF736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6CFD0-130C-34EA-EEBA-4C2085B9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56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92FE-A197-25FA-4154-6B0AFB53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2CFF-D04C-545E-B383-4B2B53F3E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C36AD-26AB-4EF7-A609-3F837E48A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2E0EF-CAA1-73D4-3071-85927C7D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214EE-1755-B071-3C3E-FFC22C7C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5FC33-5EF4-8300-3444-D80EBF8F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59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00B8-7178-E1EC-8DCD-AFAEBB15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E2C1C-919F-3BBB-1EA1-B39BAC9F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D727E-6104-5F5E-7AB7-D944F65CB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483C5-3468-4A90-0B2C-1968D2DDE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93A9C-FE46-0BCF-AB01-D93E6057F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E7077-13D3-8AC0-DC41-67FB902D5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43FCE-FB28-083E-69F3-296FF733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ECB15-D4B9-A76E-8D90-9B702EEE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2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98FB-9DA5-2460-AD04-CA75C55B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D9725-D3BC-761D-E254-E60E6EA4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1FA52-2D0F-F673-827A-83AB886A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8C593-0624-88C8-6892-DC96F552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50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56E59-D952-7B9B-6B97-D400A3CC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BCD96-3FA2-FE80-F825-38B190FC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0F53-3056-321D-9098-59D4307B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03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E70A-596C-BA74-A3B7-9E4526B9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BFF5-C405-8AD8-B4FF-3411D5ED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99A22-28A7-5EDC-F40F-EF8E06402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6C97F-1166-68E7-8C96-104355AD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6EB88-347B-2E57-D0AE-C8970BB7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E68A-111D-89DC-DD4E-B49AE1DB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12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43B9-6E5E-5EEF-5C7A-A81C871B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37B91-AEEC-8996-9FD2-5F3E1786A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DF2F8-90DB-1A6A-C847-3DC26B5B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7572-39A8-62DD-78AD-560F2383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B13FF-FDBC-A01B-FAF2-061E4BAA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4738D-AFE9-8AA5-5B81-CB29DE8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56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11986-181D-3055-7CF2-91B20FCB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D6D5-2FD4-CE83-52EE-2742A1BB6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5D2F-EC9A-FEDB-505A-40F8A2C35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9DEE-A69C-4A94-AF94-6473ED060FC3}" type="datetimeFigureOut">
              <a:rPr lang="en-AU" smtClean="0"/>
              <a:t>19/10/2023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3853-A676-EA8E-698D-8ABCC597E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EAB3C-7B2F-3A0C-4776-5AD924E70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97B3E-433D-4E89-9F42-5B1CF54077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11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umindu007/Y8-CAT-Inv2-Thumindu-Ranasinghe/commits/main/3_doors.py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yjak poggers Blank Template - Imgflip">
            <a:extLst>
              <a:ext uri="{FF2B5EF4-FFF2-40B4-BE49-F238E27FC236}">
                <a16:creationId xmlns:a16="http://schemas.microsoft.com/office/drawing/2014/main" id="{B39D8110-65E4-99CE-C4F0-C8A0ABA34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55" y="0"/>
            <a:ext cx="115177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F98BF-02CE-E059-F726-36F835E1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31" y="3001963"/>
            <a:ext cx="1054014" cy="1200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9F0D4E-E676-B8D6-481E-FFA5F376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838" y="108818"/>
            <a:ext cx="9144000" cy="1109730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The Monty Hall problem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6AE2F-AE67-7F35-D5C2-F279BFEDF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0" y="6387215"/>
            <a:ext cx="5741918" cy="533399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Presented by Thumindu Ranasinghe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0AAF1-7791-2EB9-90E0-3A69F6D2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686" y="4412155"/>
            <a:ext cx="1046674" cy="107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F4A1B-7E29-9940-8342-D21FEE3F6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642" y="4301680"/>
            <a:ext cx="643328" cy="6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3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yan Beckford /Black Hackerman Matrix /Hack meme - HD Template Remastered in 4k - [4608*4608 ...">
            <a:extLst>
              <a:ext uri="{FF2B5EF4-FFF2-40B4-BE49-F238E27FC236}">
                <a16:creationId xmlns:a16="http://schemas.microsoft.com/office/drawing/2014/main" id="{D3DC51E6-A4C3-5EF2-FD7D-91FE3CF9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E7445B-1679-4421-6CF0-C03A3F4E5765}"/>
              </a:ext>
            </a:extLst>
          </p:cNvPr>
          <p:cNvSpPr/>
          <p:nvPr/>
        </p:nvSpPr>
        <p:spPr>
          <a:xfrm>
            <a:off x="-122464" y="-73479"/>
            <a:ext cx="12434207" cy="70621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65B25-F3CC-7B6E-750D-FC9D09E0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4" y="293913"/>
            <a:ext cx="8466364" cy="3216729"/>
          </a:xfrm>
        </p:spPr>
        <p:txBody>
          <a:bodyPr>
            <a:normAutofit fontScale="90000"/>
          </a:bodyPr>
          <a:lstStyle/>
          <a:p>
            <a:r>
              <a:rPr lang="en-GB" sz="16100" dirty="0">
                <a:solidFill>
                  <a:srgbClr val="FF0000"/>
                </a:solidFill>
              </a:rPr>
              <a:t>Game loop</a:t>
            </a:r>
            <a:endParaRPr lang="en-AU" sz="161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05EF3C-7D5E-AC55-D8F8-28B93F5AF54A}"/>
              </a:ext>
            </a:extLst>
          </p:cNvPr>
          <p:cNvSpPr txBox="1">
            <a:spLocks/>
          </p:cNvSpPr>
          <p:nvPr/>
        </p:nvSpPr>
        <p:spPr>
          <a:xfrm>
            <a:off x="3562577" y="3086553"/>
            <a:ext cx="4397602" cy="1167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400" dirty="0">
                <a:solidFill>
                  <a:srgbClr val="FF0000"/>
                </a:solidFill>
              </a:rPr>
              <a:t>Works for all parts</a:t>
            </a:r>
            <a:br>
              <a:rPr lang="en-AU" sz="4400" dirty="0">
                <a:solidFill>
                  <a:srgbClr val="FF0000"/>
                </a:solidFill>
              </a:rPr>
            </a:br>
            <a:r>
              <a:rPr lang="en-AU" sz="1800" dirty="0">
                <a:solidFill>
                  <a:srgbClr val="FF0000"/>
                </a:solidFill>
              </a:rPr>
              <a:t>(Makes it modular)</a:t>
            </a:r>
            <a:endParaRPr lang="en-AU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50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F4E5D1-96B9-FE60-613A-E78E1B6E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0"/>
            <a:ext cx="594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25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 initial setup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794319" cy="3811588"/>
          </a:xfrm>
        </p:spPr>
        <p:txBody>
          <a:bodyPr>
            <a:normAutofit/>
          </a:bodyPr>
          <a:lstStyle/>
          <a:p>
            <a:r>
              <a:rPr lang="en-AU" sz="2400" dirty="0"/>
              <a:t>This code sets up all the variables for the start of the game. This is all done in the function called </a:t>
            </a:r>
            <a:r>
              <a:rPr lang="en-AU" sz="2400" dirty="0" err="1"/>
              <a:t>game_loop</a:t>
            </a:r>
            <a:endParaRPr lang="en-AU" sz="2400" dirty="0"/>
          </a:p>
        </p:txBody>
      </p:sp>
      <p:pic>
        <p:nvPicPr>
          <p:cNvPr id="6" name="Picture 5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DBAD641-E42D-C9E7-7E2F-ACC142AD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846798"/>
            <a:ext cx="10794319" cy="132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5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Choosing a 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8EDE-B706-1EE5-0CDE-56F02D4C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This part of the code choses a door either for the user or from the user.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3EDF57-D1CE-3C92-8646-CCE9841A6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21" y="996950"/>
            <a:ext cx="6538787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5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 out the goat doors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This for loop creates a list with all the doors with goats behind them apart from the one chosen by the user.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E7DEA-5C48-D56B-E97E-7E3035BF7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088" y="2196734"/>
            <a:ext cx="5679054" cy="21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Revealing the door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These if conditions reveal the door to the user and remove that option from the choices list where the user can choose to switch to the other hidden door.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123B4-A2FB-814D-02C2-4A112FD0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454" y="2612118"/>
            <a:ext cx="6459149" cy="345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5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32312" cy="1600200"/>
          </a:xfrm>
        </p:spPr>
        <p:txBody>
          <a:bodyPr/>
          <a:lstStyle/>
          <a:p>
            <a:r>
              <a:rPr lang="en-AU" dirty="0"/>
              <a:t>Second chance to change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This code is used to either switch to the remaining door or stay with the original.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C8D42-5972-43DA-DFB8-C40380EA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3080532"/>
            <a:ext cx="6484908" cy="29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8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32312" cy="1600200"/>
          </a:xfrm>
        </p:spPr>
        <p:txBody>
          <a:bodyPr/>
          <a:lstStyle/>
          <a:p>
            <a:r>
              <a:rPr lang="en-AU" dirty="0"/>
              <a:t>Winning or losing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023568" cy="1208314"/>
          </a:xfrm>
        </p:spPr>
        <p:txBody>
          <a:bodyPr>
            <a:normAutofit/>
          </a:bodyPr>
          <a:lstStyle/>
          <a:p>
            <a:r>
              <a:rPr lang="en-AU" sz="2400" dirty="0"/>
              <a:t>This part determines whether the round was won or lost. The round is increased by one and the information for this round is added to a list.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97966-E4DB-260D-46DE-C4EE4069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168" y="3815293"/>
            <a:ext cx="7867188" cy="25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9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32312" cy="1600200"/>
          </a:xfrm>
        </p:spPr>
        <p:txBody>
          <a:bodyPr/>
          <a:lstStyle/>
          <a:p>
            <a:r>
              <a:rPr lang="en-AU" dirty="0"/>
              <a:t>Printing the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022669" cy="1004207"/>
          </a:xfrm>
        </p:spPr>
        <p:txBody>
          <a:bodyPr>
            <a:normAutofit/>
          </a:bodyPr>
          <a:lstStyle/>
          <a:p>
            <a:r>
              <a:rPr lang="en-AU" sz="2400" dirty="0"/>
              <a:t>This loop calculates how much time you won from switching and staying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6FA946-9469-75A7-77C6-EB1854DA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47" y="3200998"/>
            <a:ext cx="8079332" cy="16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6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32312" cy="1600200"/>
          </a:xfrm>
        </p:spPr>
        <p:txBody>
          <a:bodyPr/>
          <a:lstStyle/>
          <a:p>
            <a:r>
              <a:rPr lang="en-AU" dirty="0"/>
              <a:t>Quick summarise print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095611" cy="1281793"/>
          </a:xfrm>
        </p:spPr>
        <p:txBody>
          <a:bodyPr>
            <a:normAutofit/>
          </a:bodyPr>
          <a:lstStyle/>
          <a:p>
            <a:r>
              <a:rPr lang="en-AU" sz="2400" dirty="0"/>
              <a:t>This part of the code is only run for parts that only print the winning percentage and nothing else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BC585-ECF9-E8EC-D289-F7111BDF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07" y="3657600"/>
            <a:ext cx="11362297" cy="128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2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B25-F3CC-7B6E-750D-FC9D09E0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16100" dirty="0"/>
              <a:t>What is the Monty Hall </a:t>
            </a:r>
            <a:r>
              <a:rPr lang="en-GB" sz="16100" dirty="0" err="1"/>
              <a:t>problemo</a:t>
            </a:r>
            <a:endParaRPr lang="en-AU" sz="16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1BA0BB-0D06-9632-EA10-05BAB5CC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819" y="2752152"/>
            <a:ext cx="1963476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0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32312" cy="1600200"/>
          </a:xfrm>
        </p:spPr>
        <p:txBody>
          <a:bodyPr/>
          <a:lstStyle/>
          <a:p>
            <a:r>
              <a:rPr lang="en-AU" dirty="0"/>
              <a:t>Writing to a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149341" cy="1673679"/>
          </a:xfrm>
        </p:spPr>
        <p:txBody>
          <a:bodyPr>
            <a:normAutofit/>
          </a:bodyPr>
          <a:lstStyle/>
          <a:p>
            <a:r>
              <a:rPr lang="en-AU" sz="2400" dirty="0"/>
              <a:t>In this part, the code writes the silent calculations to a different text file for 1000 rounds of the part.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2466AA-1BE6-A936-115E-9D1AE380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16" y="3977934"/>
            <a:ext cx="6548768" cy="22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32312" cy="1600200"/>
          </a:xfrm>
        </p:spPr>
        <p:txBody>
          <a:bodyPr/>
          <a:lstStyle/>
          <a:p>
            <a:r>
              <a:rPr lang="en-AU" dirty="0"/>
              <a:t>Part 1 print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If the quick summary is not true it runs this code that prints the usual summery with the table results and stats.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BED58-3736-7F09-8566-8C3B41F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9" y="4800601"/>
            <a:ext cx="11285982" cy="123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4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32312" cy="1600200"/>
          </a:xfrm>
        </p:spPr>
        <p:txBody>
          <a:bodyPr/>
          <a:lstStyle/>
          <a:p>
            <a:r>
              <a:rPr lang="en-AU" dirty="0"/>
              <a:t>Menu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This is the menu system which contains if and </a:t>
            </a:r>
            <a:r>
              <a:rPr lang="en-AU" sz="2400" dirty="0" err="1"/>
              <a:t>elifs</a:t>
            </a:r>
            <a:r>
              <a:rPr lang="en-AU" sz="2400" dirty="0"/>
              <a:t> to help run the game loop with the correct parameters.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254C8-6B8C-9517-27BE-BDA80230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975757"/>
            <a:ext cx="5911175" cy="462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6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32312" cy="1600200"/>
          </a:xfrm>
        </p:spPr>
        <p:txBody>
          <a:bodyPr/>
          <a:lstStyle/>
          <a:p>
            <a:r>
              <a:rPr lang="en-AU" dirty="0"/>
              <a:t>Game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The one function the rules all. Parameters include, the part, number of rounds, and whether to do a short summary or not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47E7DB-8FF9-5134-8035-951452E2A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432086"/>
            <a:ext cx="9686544" cy="647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C66B58-563F-BDB0-BDD7-D23466FD6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969" y="2673123"/>
            <a:ext cx="482984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5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32312" cy="1600200"/>
          </a:xfrm>
        </p:spPr>
        <p:txBody>
          <a:bodyPr/>
          <a:lstStyle/>
          <a:p>
            <a:r>
              <a:rPr lang="en-AU" dirty="0"/>
              <a:t>Libraries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3918857"/>
          </a:xfrm>
        </p:spPr>
        <p:txBody>
          <a:bodyPr>
            <a:normAutofit/>
          </a:bodyPr>
          <a:lstStyle/>
          <a:p>
            <a:r>
              <a:rPr lang="en-AU" sz="2400" dirty="0"/>
              <a:t>Tabulate: used to print information in tabular form</a:t>
            </a:r>
          </a:p>
          <a:p>
            <a:endParaRPr lang="en-AU" sz="2400" dirty="0"/>
          </a:p>
          <a:p>
            <a:r>
              <a:rPr lang="en-AU" sz="2400" dirty="0"/>
              <a:t>Random: to generate random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F4F68-11B2-1F1E-06B0-02A9658D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200" y="2319152"/>
            <a:ext cx="5863565" cy="290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5DD4A2-E946-35FA-333E-5E86B4936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3396433"/>
            <a:ext cx="4534088" cy="1133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D308BF-3449-231C-17DA-9AFF5988F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794" y="5242849"/>
            <a:ext cx="4798622" cy="45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5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BA07-4A4E-4171-4CFB-61AA41B5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532312" cy="1600200"/>
          </a:xfrm>
        </p:spPr>
        <p:txBody>
          <a:bodyPr/>
          <a:lstStyle/>
          <a:p>
            <a:r>
              <a:rPr lang="en-AU" dirty="0"/>
              <a:t>Commits and 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D20BE-6137-2D0A-6CF6-73A95882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9634991" cy="4041321"/>
          </a:xfrm>
        </p:spPr>
        <p:txBody>
          <a:bodyPr>
            <a:normAutofit/>
          </a:bodyPr>
          <a:lstStyle/>
          <a:p>
            <a:r>
              <a:rPr lang="en-AU" sz="2800" dirty="0">
                <a:hlinkClick r:id="rId2"/>
              </a:rPr>
              <a:t>Commits</a:t>
            </a:r>
            <a:br>
              <a:rPr lang="en-AU" sz="2800" dirty="0"/>
            </a:br>
            <a:br>
              <a:rPr lang="en-AU" sz="2800" dirty="0"/>
            </a:br>
            <a:r>
              <a:rPr lang="en-AU" sz="2800" dirty="0">
                <a:hlinkClick r:id="rId2"/>
              </a:rPr>
              <a:t>Repository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3458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2E73-E0B2-A377-C779-FD42FF13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36" y="365125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A host shows 3 doors           </a:t>
            </a:r>
            <a:r>
              <a:rPr lang="en-AU" dirty="0"/>
              <a:t>🗣️🗣️🗣️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574644-6867-D2FE-3F45-7E0C3A55355D}"/>
              </a:ext>
            </a:extLst>
          </p:cNvPr>
          <p:cNvSpPr txBox="1">
            <a:spLocks/>
          </p:cNvSpPr>
          <p:nvPr/>
        </p:nvSpPr>
        <p:spPr>
          <a:xfrm>
            <a:off x="258536" y="1350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2 doors have a goat and 1 has a prize</a:t>
            </a: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77607C-B24D-917A-56DD-A1C6B8E961FD}"/>
              </a:ext>
            </a:extLst>
          </p:cNvPr>
          <p:cNvSpPr txBox="1">
            <a:spLocks/>
          </p:cNvSpPr>
          <p:nvPr/>
        </p:nvSpPr>
        <p:spPr>
          <a:xfrm>
            <a:off x="258536" y="23354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You chose a door you want to open</a:t>
            </a:r>
            <a:endParaRPr lang="en-A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7497BB-C25E-D2AA-2421-37BEA05F1935}"/>
              </a:ext>
            </a:extLst>
          </p:cNvPr>
          <p:cNvSpPr txBox="1">
            <a:spLocks/>
          </p:cNvSpPr>
          <p:nvPr/>
        </p:nvSpPr>
        <p:spPr>
          <a:xfrm>
            <a:off x="258536" y="3132817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The host opens a different door showing a goat</a:t>
            </a:r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A3440E-FD86-4396-4635-ECDBAE833F74}"/>
              </a:ext>
            </a:extLst>
          </p:cNvPr>
          <p:cNvSpPr txBox="1">
            <a:spLocks/>
          </p:cNvSpPr>
          <p:nvPr/>
        </p:nvSpPr>
        <p:spPr>
          <a:xfrm>
            <a:off x="258536" y="4305753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The host asks if you want to </a:t>
            </a:r>
            <a:r>
              <a:rPr lang="en-GB" b="1" dirty="0"/>
              <a:t>stay</a:t>
            </a:r>
            <a:r>
              <a:rPr lang="en-GB" dirty="0"/>
              <a:t> with your door or </a:t>
            </a:r>
            <a:r>
              <a:rPr lang="en-GB" b="1" dirty="0"/>
              <a:t>switch</a:t>
            </a:r>
            <a:r>
              <a:rPr lang="en-GB" dirty="0"/>
              <a:t> to the one remaining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6E958F-D7F1-8E10-F651-E1E5DEFE554C}"/>
              </a:ext>
            </a:extLst>
          </p:cNvPr>
          <p:cNvSpPr txBox="1">
            <a:spLocks/>
          </p:cNvSpPr>
          <p:nvPr/>
        </p:nvSpPr>
        <p:spPr>
          <a:xfrm>
            <a:off x="258536" y="5441492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dirty="0"/>
              <a:t>The host opens door, and you see what you got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443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21CF-4E71-7E8F-18C7-3EDF26A7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47312" cy="1428750"/>
          </a:xfrm>
        </p:spPr>
        <p:txBody>
          <a:bodyPr>
            <a:normAutofit/>
          </a:bodyPr>
          <a:lstStyle/>
          <a:p>
            <a:r>
              <a:rPr lang="en-GB" sz="5400" b="1"/>
              <a:t>How could you model this in Python</a:t>
            </a:r>
            <a:endParaRPr lang="en-AU" sz="5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F25B5-C4CA-1B0C-43AE-D7C281CBC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512424" cy="45148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/>
              <a:t>Use lists for the doors and the contents inside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/>
              <a:t>Create a function for the game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/>
              <a:t>Create a function for printing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/>
              <a:t>Use variables for the user’s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/>
              <a:t>Use for loop to run the game loop to keep it repeating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/>
              <a:t>Information for round can be stored in a list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23582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B25-F3CC-7B6E-750D-FC9D09E0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523702"/>
            <a:ext cx="13092544" cy="4422371"/>
          </a:xfrm>
        </p:spPr>
        <p:txBody>
          <a:bodyPr>
            <a:noAutofit/>
          </a:bodyPr>
          <a:lstStyle/>
          <a:p>
            <a:r>
              <a:rPr lang="en-GB" sz="38900" b="1" u="sng" dirty="0"/>
              <a:t>Part 1</a:t>
            </a:r>
            <a:endParaRPr lang="en-AU" sz="38900" b="1" u="s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05EF3C-7D5E-AC55-D8F8-28B93F5AF54A}"/>
              </a:ext>
            </a:extLst>
          </p:cNvPr>
          <p:cNvSpPr txBox="1">
            <a:spLocks/>
          </p:cNvSpPr>
          <p:nvPr/>
        </p:nvSpPr>
        <p:spPr>
          <a:xfrm>
            <a:off x="760911" y="4564132"/>
            <a:ext cx="11076412" cy="1355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400" dirty="0"/>
              <a:t>The user interacts with code and choses doors.</a:t>
            </a:r>
          </a:p>
        </p:txBody>
      </p:sp>
      <p:pic>
        <p:nvPicPr>
          <p:cNvPr id="2050" name="Picture 2" descr="B2 First Speaking Test Part 1 Exercise 1 | Free Exam Support">
            <a:extLst>
              <a:ext uri="{FF2B5EF4-FFF2-40B4-BE49-F238E27FC236}">
                <a16:creationId xmlns:a16="http://schemas.microsoft.com/office/drawing/2014/main" id="{0C3A5898-D617-6CBF-3248-70561977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92" y="2664501"/>
            <a:ext cx="3820910" cy="140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8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B25-F3CC-7B6E-750D-FC9D09E0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523702"/>
            <a:ext cx="13092544" cy="4422371"/>
          </a:xfrm>
        </p:spPr>
        <p:txBody>
          <a:bodyPr>
            <a:noAutofit/>
          </a:bodyPr>
          <a:lstStyle/>
          <a:p>
            <a:r>
              <a:rPr lang="en-GB" sz="38900" b="1" u="sng" dirty="0"/>
              <a:t>Part 2</a:t>
            </a:r>
            <a:endParaRPr lang="en-AU" sz="389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1D6D58-F29E-D662-2DB3-79749B9B2686}"/>
              </a:ext>
            </a:extLst>
          </p:cNvPr>
          <p:cNvSpPr txBox="1">
            <a:spLocks/>
          </p:cNvSpPr>
          <p:nvPr/>
        </p:nvSpPr>
        <p:spPr>
          <a:xfrm>
            <a:off x="695895" y="4779816"/>
            <a:ext cx="11141429" cy="1955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400" dirty="0"/>
              <a:t>Randomly stays or switches and randomly chooses doors. Simulated 50 to 10000 times</a:t>
            </a:r>
          </a:p>
        </p:txBody>
      </p:sp>
    </p:spTree>
    <p:extLst>
      <p:ext uri="{BB962C8B-B14F-4D97-AF65-F5344CB8AC3E}">
        <p14:creationId xmlns:p14="http://schemas.microsoft.com/office/powerpoint/2010/main" val="319976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B25-F3CC-7B6E-750D-FC9D09E0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523702"/>
            <a:ext cx="13092544" cy="4422371"/>
          </a:xfrm>
        </p:spPr>
        <p:txBody>
          <a:bodyPr>
            <a:noAutofit/>
          </a:bodyPr>
          <a:lstStyle/>
          <a:p>
            <a:r>
              <a:rPr lang="en-GB" sz="38900" b="1" u="sng" dirty="0"/>
              <a:t>Part 3</a:t>
            </a:r>
            <a:endParaRPr lang="en-AU" sz="389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1D6D58-F29E-D662-2DB3-79749B9B2686}"/>
              </a:ext>
            </a:extLst>
          </p:cNvPr>
          <p:cNvSpPr txBox="1">
            <a:spLocks/>
          </p:cNvSpPr>
          <p:nvPr/>
        </p:nvSpPr>
        <p:spPr>
          <a:xfrm>
            <a:off x="695895" y="4779816"/>
            <a:ext cx="11374185" cy="1955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400" dirty="0"/>
              <a:t>Always stays and randomly chooses doors. Simulated 1000 times</a:t>
            </a:r>
          </a:p>
        </p:txBody>
      </p:sp>
    </p:spTree>
    <p:extLst>
      <p:ext uri="{BB962C8B-B14F-4D97-AF65-F5344CB8AC3E}">
        <p14:creationId xmlns:p14="http://schemas.microsoft.com/office/powerpoint/2010/main" val="98224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B25-F3CC-7B6E-750D-FC9D09E0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523702"/>
            <a:ext cx="13092544" cy="4422371"/>
          </a:xfrm>
        </p:spPr>
        <p:txBody>
          <a:bodyPr>
            <a:noAutofit/>
          </a:bodyPr>
          <a:lstStyle/>
          <a:p>
            <a:r>
              <a:rPr lang="en-GB" sz="38900" b="1" u="sng" dirty="0"/>
              <a:t>Part 4</a:t>
            </a:r>
            <a:endParaRPr lang="en-AU" sz="389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1D6D58-F29E-D662-2DB3-79749B9B2686}"/>
              </a:ext>
            </a:extLst>
          </p:cNvPr>
          <p:cNvSpPr txBox="1">
            <a:spLocks/>
          </p:cNvSpPr>
          <p:nvPr/>
        </p:nvSpPr>
        <p:spPr>
          <a:xfrm>
            <a:off x="695895" y="4779816"/>
            <a:ext cx="11374185" cy="1955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400" dirty="0"/>
              <a:t>Always switch and randomly chooses doors. Simulated 1000 times</a:t>
            </a:r>
          </a:p>
        </p:txBody>
      </p:sp>
    </p:spTree>
    <p:extLst>
      <p:ext uri="{BB962C8B-B14F-4D97-AF65-F5344CB8AC3E}">
        <p14:creationId xmlns:p14="http://schemas.microsoft.com/office/powerpoint/2010/main" val="81964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5B25-F3CC-7B6E-750D-FC9D09E0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31" y="523702"/>
            <a:ext cx="13092544" cy="4422371"/>
          </a:xfrm>
        </p:spPr>
        <p:txBody>
          <a:bodyPr>
            <a:noAutofit/>
          </a:bodyPr>
          <a:lstStyle/>
          <a:p>
            <a:r>
              <a:rPr lang="en-GB" sz="38900" b="1" u="sng" dirty="0"/>
              <a:t>Part 5</a:t>
            </a:r>
            <a:endParaRPr lang="en-AU" sz="38900" b="1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1D6D58-F29E-D662-2DB3-79749B9B2686}"/>
              </a:ext>
            </a:extLst>
          </p:cNvPr>
          <p:cNvSpPr txBox="1">
            <a:spLocks/>
          </p:cNvSpPr>
          <p:nvPr/>
        </p:nvSpPr>
        <p:spPr>
          <a:xfrm>
            <a:off x="695895" y="4779816"/>
            <a:ext cx="11374185" cy="1955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4400" dirty="0"/>
              <a:t>Randomly stays and switch and randomly chooses doors. Simulated 1000 times. But with 10 doors</a:t>
            </a:r>
          </a:p>
        </p:txBody>
      </p:sp>
    </p:spTree>
    <p:extLst>
      <p:ext uri="{BB962C8B-B14F-4D97-AF65-F5344CB8AC3E}">
        <p14:creationId xmlns:p14="http://schemas.microsoft.com/office/powerpoint/2010/main" val="411479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238</TotalTime>
  <Words>540</Words>
  <Application>Microsoft Office PowerPoint</Application>
  <PresentationFormat>Widescreen</PresentationFormat>
  <Paragraphs>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The Monty Hall problem</vt:lpstr>
      <vt:lpstr>What is the Monty Hall problemo</vt:lpstr>
      <vt:lpstr>A host shows 3 doors           🗣️🗣️🗣️</vt:lpstr>
      <vt:lpstr>How could you model this in Python</vt:lpstr>
      <vt:lpstr>Part 1</vt:lpstr>
      <vt:lpstr>Part 2</vt:lpstr>
      <vt:lpstr>Part 3</vt:lpstr>
      <vt:lpstr>Part 4</vt:lpstr>
      <vt:lpstr>Part 5</vt:lpstr>
      <vt:lpstr>Game loop</vt:lpstr>
      <vt:lpstr>PowerPoint Presentation</vt:lpstr>
      <vt:lpstr>The initial setup</vt:lpstr>
      <vt:lpstr>Choosing a door</vt:lpstr>
      <vt:lpstr>Finding out the goat doors</vt:lpstr>
      <vt:lpstr>Revealing the door</vt:lpstr>
      <vt:lpstr>Second chance to change</vt:lpstr>
      <vt:lpstr>Winning or losing</vt:lpstr>
      <vt:lpstr>Printing the summary</vt:lpstr>
      <vt:lpstr>Quick summarise print</vt:lpstr>
      <vt:lpstr>Writing to a file</vt:lpstr>
      <vt:lpstr>Part 1 print structure</vt:lpstr>
      <vt:lpstr>Menu</vt:lpstr>
      <vt:lpstr>Game function</vt:lpstr>
      <vt:lpstr>Libraries</vt:lpstr>
      <vt:lpstr>Commits and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Monty Hall problem</dc:title>
  <dc:creator>RANASINGHE Thumindu</dc:creator>
  <cp:lastModifiedBy>RANASINGHE Thumindu</cp:lastModifiedBy>
  <cp:revision>5</cp:revision>
  <dcterms:created xsi:type="dcterms:W3CDTF">2023-10-18T09:22:10Z</dcterms:created>
  <dcterms:modified xsi:type="dcterms:W3CDTF">2023-10-19T14:09:14Z</dcterms:modified>
</cp:coreProperties>
</file>