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62" r:id="rId12"/>
    <p:sldId id="279" r:id="rId13"/>
    <p:sldId id="280" r:id="rId14"/>
    <p:sldId id="281" r:id="rId15"/>
    <p:sldId id="282" r:id="rId16"/>
    <p:sldId id="283" r:id="rId17"/>
    <p:sldId id="270" r:id="rId18"/>
    <p:sldId id="288" r:id="rId19"/>
    <p:sldId id="284" r:id="rId20"/>
    <p:sldId id="285" r:id="rId21"/>
    <p:sldId id="286" r:id="rId22"/>
    <p:sldId id="289" r:id="rId23"/>
    <p:sldId id="287" r:id="rId24"/>
    <p:sldId id="264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44F1-5246-405A-BE04-28990CCDFE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8A4894-69D1-4D8E-89DA-15C51C3812BA}">
      <dgm:prSet/>
      <dgm:spPr/>
      <dgm:t>
        <a:bodyPr/>
        <a:lstStyle/>
        <a:p>
          <a:pPr>
            <a:defRPr cap="all"/>
          </a:pPr>
          <a:r>
            <a:rPr lang="en-US" b="0" cap="none" baseline="0" dirty="0"/>
            <a:t>Calculate the </a:t>
          </a:r>
          <a:r>
            <a:rPr lang="en-US" b="1" cap="none" baseline="0" dirty="0"/>
            <a:t>outcome</a:t>
          </a:r>
          <a:r>
            <a:rPr lang="en-US" b="0" cap="none" baseline="0" dirty="0"/>
            <a:t> of </a:t>
          </a:r>
          <a:r>
            <a:rPr lang="en-US" b="1" cap="none" baseline="0" dirty="0"/>
            <a:t>compound interest </a:t>
          </a:r>
          <a:r>
            <a:rPr lang="en-US" b="0" cap="none" baseline="0" dirty="0"/>
            <a:t>accounts</a:t>
          </a:r>
          <a:endParaRPr lang="en-US" b="0" cap="none" dirty="0"/>
        </a:p>
      </dgm:t>
    </dgm:pt>
    <dgm:pt modelId="{C930F975-7485-47CC-AD71-12889231620E}" type="parTrans" cxnId="{CF3D950C-374C-4843-BA81-247ED23261F5}">
      <dgm:prSet/>
      <dgm:spPr/>
      <dgm:t>
        <a:bodyPr/>
        <a:lstStyle/>
        <a:p>
          <a:endParaRPr lang="en-US"/>
        </a:p>
      </dgm:t>
    </dgm:pt>
    <dgm:pt modelId="{829649F0-D28C-43E3-932A-9F9FF90B6D78}" type="sibTrans" cxnId="{CF3D950C-374C-4843-BA81-247ED23261F5}">
      <dgm:prSet/>
      <dgm:spPr/>
      <dgm:t>
        <a:bodyPr/>
        <a:lstStyle/>
        <a:p>
          <a:endParaRPr lang="en-US"/>
        </a:p>
      </dgm:t>
    </dgm:pt>
    <dgm:pt modelId="{550A6C7B-4388-4977-8221-E9B63FF47353}">
      <dgm:prSet/>
      <dgm:spPr/>
      <dgm:t>
        <a:bodyPr/>
        <a:lstStyle/>
        <a:p>
          <a:pPr>
            <a:defRPr cap="all"/>
          </a:pPr>
          <a:r>
            <a:rPr lang="en-US" cap="none" dirty="0"/>
            <a:t>While</a:t>
          </a:r>
          <a:r>
            <a:rPr lang="en-US" cap="none" baseline="0" dirty="0"/>
            <a:t> </a:t>
          </a:r>
          <a:r>
            <a:rPr lang="en-US" b="1" cap="none" baseline="0" dirty="0"/>
            <a:t>reusing</a:t>
          </a:r>
          <a:r>
            <a:rPr lang="en-US" cap="none" baseline="0" dirty="0"/>
            <a:t> previous code</a:t>
          </a:r>
          <a:endParaRPr lang="en-US" cap="none" dirty="0"/>
        </a:p>
      </dgm:t>
    </dgm:pt>
    <dgm:pt modelId="{C6C23ED3-DE3C-4052-A2BE-C401F4A8BC0D}" type="parTrans" cxnId="{DF074892-A4BF-42E7-9353-2A268839F464}">
      <dgm:prSet/>
      <dgm:spPr/>
      <dgm:t>
        <a:bodyPr/>
        <a:lstStyle/>
        <a:p>
          <a:endParaRPr lang="en-US"/>
        </a:p>
      </dgm:t>
    </dgm:pt>
    <dgm:pt modelId="{3E4397BA-E697-4413-A539-279043203872}" type="sibTrans" cxnId="{DF074892-A4BF-42E7-9353-2A268839F464}">
      <dgm:prSet/>
      <dgm:spPr/>
      <dgm:t>
        <a:bodyPr/>
        <a:lstStyle/>
        <a:p>
          <a:endParaRPr lang="en-US"/>
        </a:p>
      </dgm:t>
    </dgm:pt>
    <dgm:pt modelId="{279C7445-511C-49E8-AA9F-3FE2C8115DA2}" type="pres">
      <dgm:prSet presAssocID="{3A3144F1-5246-405A-BE04-28990CCDFECF}" presName="root" presStyleCnt="0">
        <dgm:presLayoutVars>
          <dgm:dir/>
          <dgm:resizeHandles val="exact"/>
        </dgm:presLayoutVars>
      </dgm:prSet>
      <dgm:spPr/>
    </dgm:pt>
    <dgm:pt modelId="{4AA454F7-189C-4F19-88A4-C460E9EF87CF}" type="pres">
      <dgm:prSet presAssocID="{A28A4894-69D1-4D8E-89DA-15C51C3812BA}" presName="compNode" presStyleCnt="0"/>
      <dgm:spPr/>
    </dgm:pt>
    <dgm:pt modelId="{4FAC1DA1-585E-4084-8E07-3BD13866C040}" type="pres">
      <dgm:prSet presAssocID="{A28A4894-69D1-4D8E-89DA-15C51C3812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40B1C8C-F926-433F-AB72-AEE19EA398F4}" type="pres">
      <dgm:prSet presAssocID="{A28A4894-69D1-4D8E-89DA-15C51C3812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B34FC21-44EE-4CC7-8EB2-D6097FDB9091}" type="pres">
      <dgm:prSet presAssocID="{A28A4894-69D1-4D8E-89DA-15C51C3812BA}" presName="spaceRect" presStyleCnt="0"/>
      <dgm:spPr/>
    </dgm:pt>
    <dgm:pt modelId="{48A5DEED-C5CA-4A79-8143-B84D21876F34}" type="pres">
      <dgm:prSet presAssocID="{A28A4894-69D1-4D8E-89DA-15C51C3812BA}" presName="textRect" presStyleLbl="revTx" presStyleIdx="0" presStyleCnt="2" custScaleX="133073" custLinFactNeighborY="-58143">
        <dgm:presLayoutVars>
          <dgm:chMax val="1"/>
          <dgm:chPref val="1"/>
        </dgm:presLayoutVars>
      </dgm:prSet>
      <dgm:spPr/>
    </dgm:pt>
    <dgm:pt modelId="{B7DDA82F-6AFB-457B-B357-EBF366A286FF}" type="pres">
      <dgm:prSet presAssocID="{829649F0-D28C-43E3-932A-9F9FF90B6D78}" presName="sibTrans" presStyleCnt="0"/>
      <dgm:spPr/>
    </dgm:pt>
    <dgm:pt modelId="{BA8D7DB6-573F-4D07-9A0F-9D98A442FC2D}" type="pres">
      <dgm:prSet presAssocID="{550A6C7B-4388-4977-8221-E9B63FF47353}" presName="compNode" presStyleCnt="0"/>
      <dgm:spPr/>
    </dgm:pt>
    <dgm:pt modelId="{A604A42A-913A-4EB6-8E7E-31329636CD33}" type="pres">
      <dgm:prSet presAssocID="{550A6C7B-4388-4977-8221-E9B63FF47353}" presName="iconBgRect" presStyleLbl="bgShp" presStyleIdx="1" presStyleCnt="2" custLinFactNeighborX="-14127" custLinFactNeighborY="744"/>
      <dgm:spPr>
        <a:prstGeom prst="round2DiagRect">
          <a:avLst>
            <a:gd name="adj1" fmla="val 29727"/>
            <a:gd name="adj2" fmla="val 0"/>
          </a:avLst>
        </a:prstGeom>
      </dgm:spPr>
    </dgm:pt>
    <dgm:pt modelId="{7C3DD0DB-4177-4B57-B6A9-77CF27CE7CF6}" type="pres">
      <dgm:prSet presAssocID="{550A6C7B-4388-4977-8221-E9B63FF47353}" presName="iconRect" presStyleLbl="node1" presStyleIdx="1" presStyleCnt="2" custLinFactNeighborX="-25918" custLinFactNeighborY="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2C81A629-750A-4E70-B49C-F5760D4FFEC3}" type="pres">
      <dgm:prSet presAssocID="{550A6C7B-4388-4977-8221-E9B63FF47353}" presName="spaceRect" presStyleCnt="0"/>
      <dgm:spPr/>
    </dgm:pt>
    <dgm:pt modelId="{B355299D-3C81-42D1-A919-8FA9AF832F2B}" type="pres">
      <dgm:prSet presAssocID="{550A6C7B-4388-4977-8221-E9B63FF47353}" presName="textRect" presStyleLbl="revTx" presStyleIdx="1" presStyleCnt="2" custLinFactNeighborX="-8786" custLinFactNeighborY="-60097">
        <dgm:presLayoutVars>
          <dgm:chMax val="1"/>
          <dgm:chPref val="1"/>
        </dgm:presLayoutVars>
      </dgm:prSet>
      <dgm:spPr/>
    </dgm:pt>
  </dgm:ptLst>
  <dgm:cxnLst>
    <dgm:cxn modelId="{CF3D950C-374C-4843-BA81-247ED23261F5}" srcId="{3A3144F1-5246-405A-BE04-28990CCDFECF}" destId="{A28A4894-69D1-4D8E-89DA-15C51C3812BA}" srcOrd="0" destOrd="0" parTransId="{C930F975-7485-47CC-AD71-12889231620E}" sibTransId="{829649F0-D28C-43E3-932A-9F9FF90B6D78}"/>
    <dgm:cxn modelId="{D369E41C-2B89-41AF-B8C4-8C51A0AA92F3}" type="presOf" srcId="{3A3144F1-5246-405A-BE04-28990CCDFECF}" destId="{279C7445-511C-49E8-AA9F-3FE2C8115DA2}" srcOrd="0" destOrd="0" presId="urn:microsoft.com/office/officeart/2018/5/layout/IconLeafLabelList"/>
    <dgm:cxn modelId="{DF074892-A4BF-42E7-9353-2A268839F464}" srcId="{3A3144F1-5246-405A-BE04-28990CCDFECF}" destId="{550A6C7B-4388-4977-8221-E9B63FF47353}" srcOrd="1" destOrd="0" parTransId="{C6C23ED3-DE3C-4052-A2BE-C401F4A8BC0D}" sibTransId="{3E4397BA-E697-4413-A539-279043203872}"/>
    <dgm:cxn modelId="{164E6AA6-8B53-4E0D-893C-AE9B51C38F8D}" type="presOf" srcId="{550A6C7B-4388-4977-8221-E9B63FF47353}" destId="{B355299D-3C81-42D1-A919-8FA9AF832F2B}" srcOrd="0" destOrd="0" presId="urn:microsoft.com/office/officeart/2018/5/layout/IconLeafLabelList"/>
    <dgm:cxn modelId="{3C6D22F2-AD66-4696-A701-E45F5EFFC988}" type="presOf" srcId="{A28A4894-69D1-4D8E-89DA-15C51C3812BA}" destId="{48A5DEED-C5CA-4A79-8143-B84D21876F34}" srcOrd="0" destOrd="0" presId="urn:microsoft.com/office/officeart/2018/5/layout/IconLeafLabelList"/>
    <dgm:cxn modelId="{02394528-2022-4681-9041-D20F96FEDDEF}" type="presParOf" srcId="{279C7445-511C-49E8-AA9F-3FE2C8115DA2}" destId="{4AA454F7-189C-4F19-88A4-C460E9EF87CF}" srcOrd="0" destOrd="0" presId="urn:microsoft.com/office/officeart/2018/5/layout/IconLeafLabelList"/>
    <dgm:cxn modelId="{4E01C9DD-F334-4FCE-BB16-792AB41D1A57}" type="presParOf" srcId="{4AA454F7-189C-4F19-88A4-C460E9EF87CF}" destId="{4FAC1DA1-585E-4084-8E07-3BD13866C040}" srcOrd="0" destOrd="0" presId="urn:microsoft.com/office/officeart/2018/5/layout/IconLeafLabelList"/>
    <dgm:cxn modelId="{0AD16BB2-3A8E-4C6E-991A-5EAC29EC977F}" type="presParOf" srcId="{4AA454F7-189C-4F19-88A4-C460E9EF87CF}" destId="{C40B1C8C-F926-433F-AB72-AEE19EA398F4}" srcOrd="1" destOrd="0" presId="urn:microsoft.com/office/officeart/2018/5/layout/IconLeafLabelList"/>
    <dgm:cxn modelId="{D555A473-071B-4418-A570-5A87BBFEED9A}" type="presParOf" srcId="{4AA454F7-189C-4F19-88A4-C460E9EF87CF}" destId="{EB34FC21-44EE-4CC7-8EB2-D6097FDB9091}" srcOrd="2" destOrd="0" presId="urn:microsoft.com/office/officeart/2018/5/layout/IconLeafLabelList"/>
    <dgm:cxn modelId="{228F36AB-703E-4660-B451-8C257145581C}" type="presParOf" srcId="{4AA454F7-189C-4F19-88A4-C460E9EF87CF}" destId="{48A5DEED-C5CA-4A79-8143-B84D21876F34}" srcOrd="3" destOrd="0" presId="urn:microsoft.com/office/officeart/2018/5/layout/IconLeafLabelList"/>
    <dgm:cxn modelId="{6E734543-6C0D-44E3-9659-AAD162213465}" type="presParOf" srcId="{279C7445-511C-49E8-AA9F-3FE2C8115DA2}" destId="{B7DDA82F-6AFB-457B-B357-EBF366A286FF}" srcOrd="1" destOrd="0" presId="urn:microsoft.com/office/officeart/2018/5/layout/IconLeafLabelList"/>
    <dgm:cxn modelId="{32C53772-C7D8-4001-833C-1E9A08E3F8AC}" type="presParOf" srcId="{279C7445-511C-49E8-AA9F-3FE2C8115DA2}" destId="{BA8D7DB6-573F-4D07-9A0F-9D98A442FC2D}" srcOrd="2" destOrd="0" presId="urn:microsoft.com/office/officeart/2018/5/layout/IconLeafLabelList"/>
    <dgm:cxn modelId="{F2998712-B9A0-4AFA-86DA-35D394BAD1A5}" type="presParOf" srcId="{BA8D7DB6-573F-4D07-9A0F-9D98A442FC2D}" destId="{A604A42A-913A-4EB6-8E7E-31329636CD33}" srcOrd="0" destOrd="0" presId="urn:microsoft.com/office/officeart/2018/5/layout/IconLeafLabelList"/>
    <dgm:cxn modelId="{54115C4C-5595-40C8-8F5E-33A9F31A4F4C}" type="presParOf" srcId="{BA8D7DB6-573F-4D07-9A0F-9D98A442FC2D}" destId="{7C3DD0DB-4177-4B57-B6A9-77CF27CE7CF6}" srcOrd="1" destOrd="0" presId="urn:microsoft.com/office/officeart/2018/5/layout/IconLeafLabelList"/>
    <dgm:cxn modelId="{1DCBED2D-0678-4EC6-BB0D-332CECA31587}" type="presParOf" srcId="{BA8D7DB6-573F-4D07-9A0F-9D98A442FC2D}" destId="{2C81A629-750A-4E70-B49C-F5760D4FFEC3}" srcOrd="2" destOrd="0" presId="urn:microsoft.com/office/officeart/2018/5/layout/IconLeafLabelList"/>
    <dgm:cxn modelId="{B9EFFCFB-83CB-4A5C-962D-EB8BA8542484}" type="presParOf" srcId="{BA8D7DB6-573F-4D07-9A0F-9D98A442FC2D}" destId="{B355299D-3C81-42D1-A919-8FA9AF832F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Collects data from function</a:t>
          </a:r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Splits</a:t>
          </a:r>
          <a:r>
            <a:rPr lang="en-US" baseline="0" dirty="0"/>
            <a:t> it into different dictionaries</a:t>
          </a:r>
          <a:endParaRPr lang="en-US" dirty="0"/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Uses</a:t>
          </a:r>
          <a:r>
            <a:rPr lang="en-US" baseline="0" dirty="0"/>
            <a:t> the </a:t>
          </a:r>
          <a:r>
            <a:rPr lang="en-US" baseline="0" dirty="0" err="1"/>
            <a:t>calculate_minimum_compounds</a:t>
          </a:r>
          <a:r>
            <a:rPr lang="en-US" baseline="0" dirty="0"/>
            <a:t> function to calculate the amount for compounding account</a:t>
          </a:r>
          <a:endParaRPr lang="en-US" dirty="0"/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9A1D0F5B-C6D9-4A99-935D-5253ECD73888}">
      <dgm:prSet/>
      <dgm:spPr/>
      <dgm:t>
        <a:bodyPr/>
        <a:lstStyle/>
        <a:p>
          <a:r>
            <a:rPr lang="en-US" dirty="0"/>
            <a:t>Does not use a function to calculate the simple interest since this will not be reused to it doesn’t matter</a:t>
          </a:r>
        </a:p>
      </dgm:t>
    </dgm:pt>
    <dgm:pt modelId="{8F78E658-93F9-4048-A5F9-E3D8D8F3BE5F}" type="parTrans" cxnId="{78F38591-7CE0-466B-B87D-8A687C760052}">
      <dgm:prSet/>
      <dgm:spPr/>
      <dgm:t>
        <a:bodyPr/>
        <a:lstStyle/>
        <a:p>
          <a:endParaRPr lang="en-US"/>
        </a:p>
      </dgm:t>
    </dgm:pt>
    <dgm:pt modelId="{8716CBC6-DD09-4EAA-81A4-5625C15FFC99}" type="sibTrans" cxnId="{78F38591-7CE0-466B-B87D-8A687C760052}">
      <dgm:prSet/>
      <dgm:spPr/>
      <dgm:t>
        <a:bodyPr/>
        <a:lstStyle/>
        <a:p>
          <a:endParaRPr lang="en-US"/>
        </a:p>
      </dgm:t>
    </dgm:pt>
    <dgm:pt modelId="{BA23D638-E59D-4285-AD6D-6FB19A68DAD9}">
      <dgm:prSet/>
      <dgm:spPr/>
      <dgm:t>
        <a:bodyPr/>
        <a:lstStyle/>
        <a:p>
          <a:r>
            <a:rPr lang="en-US" dirty="0"/>
            <a:t>Prints data</a:t>
          </a:r>
        </a:p>
      </dgm:t>
    </dgm:pt>
    <dgm:pt modelId="{05418598-BAAE-4F66-A593-9DAEE3B7E9F4}" type="parTrans" cxnId="{D1C459B4-1EE5-4CC5-BD2D-F1D374B65551}">
      <dgm:prSet/>
      <dgm:spPr/>
      <dgm:t>
        <a:bodyPr/>
        <a:lstStyle/>
        <a:p>
          <a:endParaRPr lang="en-US"/>
        </a:p>
      </dgm:t>
    </dgm:pt>
    <dgm:pt modelId="{B7F781C9-C25E-4EE2-80FB-A62B37FE417D}" type="sibTrans" cxnId="{D1C459B4-1EE5-4CC5-BD2D-F1D374B65551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5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5FBFAE-6231-4577-82F1-65775DF89831}" type="pres">
      <dgm:prSet presAssocID="{824717FE-B2C8-4199-9D61-23840252F7DB}" presName="spacer" presStyleCnt="0"/>
      <dgm:spPr/>
    </dgm:pt>
    <dgm:pt modelId="{FBB6B8AA-CD93-46B2-AB35-84385308A183}" type="pres">
      <dgm:prSet presAssocID="{9A1D0F5B-C6D9-4A99-935D-5253ECD738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E7334F-343D-4E90-A4F8-DB1528E0B497}" type="pres">
      <dgm:prSet presAssocID="{8716CBC6-DD09-4EAA-81A4-5625C15FFC99}" presName="spacer" presStyleCnt="0"/>
      <dgm:spPr/>
    </dgm:pt>
    <dgm:pt modelId="{B2C776CA-49CB-43E7-8E49-48547A9A3212}" type="pres">
      <dgm:prSet presAssocID="{BA23D638-E59D-4285-AD6D-6FB19A68DAD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297A7266-2197-451A-B1F2-0FAD45232A85}" type="presOf" srcId="{9A1D0F5B-C6D9-4A99-935D-5253ECD73888}" destId="{FBB6B8AA-CD93-46B2-AB35-84385308A183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78F38591-7CE0-466B-B87D-8A687C760052}" srcId="{BD15B230-92D9-4E0D-BAF1-60A03905F475}" destId="{9A1D0F5B-C6D9-4A99-935D-5253ECD73888}" srcOrd="3" destOrd="0" parTransId="{8F78E658-93F9-4048-A5F9-E3D8D8F3BE5F}" sibTransId="{8716CBC6-DD09-4EAA-81A4-5625C15FFC99}"/>
    <dgm:cxn modelId="{F5628A92-657F-453D-AE5C-B5D2AE88A1DD}" type="presOf" srcId="{BA23D638-E59D-4285-AD6D-6FB19A68DAD9}" destId="{B2C776CA-49CB-43E7-8E49-48547A9A3212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D1C459B4-1EE5-4CC5-BD2D-F1D374B65551}" srcId="{BD15B230-92D9-4E0D-BAF1-60A03905F475}" destId="{BA23D638-E59D-4285-AD6D-6FB19A68DAD9}" srcOrd="4" destOrd="0" parTransId="{05418598-BAAE-4F66-A593-9DAEE3B7E9F4}" sibTransId="{B7F781C9-C25E-4EE2-80FB-A62B37FE417D}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  <dgm:cxn modelId="{49617437-6544-4DBC-90F0-58ED3459CF67}" type="presParOf" srcId="{D8BFAFEC-0D8D-4202-A6FE-DA95CDBAF2FA}" destId="{7E5FBFAE-6231-4577-82F1-65775DF89831}" srcOrd="5" destOrd="0" presId="urn:microsoft.com/office/officeart/2005/8/layout/vList2"/>
    <dgm:cxn modelId="{4DC8AF72-22B0-461B-A55F-A1F203E80883}" type="presParOf" srcId="{D8BFAFEC-0D8D-4202-A6FE-DA95CDBAF2FA}" destId="{FBB6B8AA-CD93-46B2-AB35-84385308A183}" srcOrd="6" destOrd="0" presId="urn:microsoft.com/office/officeart/2005/8/layout/vList2"/>
    <dgm:cxn modelId="{52000D9E-0165-4313-BB97-D30AB8D836DC}" type="presParOf" srcId="{D8BFAFEC-0D8D-4202-A6FE-DA95CDBAF2FA}" destId="{83E7334F-343D-4E90-A4F8-DB1528E0B497}" srcOrd="7" destOrd="0" presId="urn:microsoft.com/office/officeart/2005/8/layout/vList2"/>
    <dgm:cxn modelId="{86FC55EF-1CF1-44AB-9EDB-7C4341AC6F24}" type="presParOf" srcId="{D8BFAFEC-0D8D-4202-A6FE-DA95CDBAF2FA}" destId="{B2C776CA-49CB-43E7-8E49-48547A9A32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Calls</a:t>
          </a:r>
          <a:r>
            <a:rPr lang="en-US" baseline="0" dirty="0"/>
            <a:t> function to collect a compounding account </a:t>
          </a:r>
          <a:endParaRPr lang="en-US" dirty="0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Then</a:t>
          </a:r>
          <a:r>
            <a:rPr lang="en-US" baseline="0" dirty="0"/>
            <a:t> sets a target amount inside the account dictionary</a:t>
          </a:r>
          <a:endParaRPr lang="en-US" dirty="0"/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Prints</a:t>
          </a:r>
          <a:r>
            <a:rPr lang="en-US" baseline="0" dirty="0"/>
            <a:t> the User inputs for the user</a:t>
          </a:r>
          <a:endParaRPr lang="en-US" dirty="0"/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9A1D0F5B-C6D9-4A99-935D-5253ECD73888}">
      <dgm:prSet/>
      <dgm:spPr/>
      <dgm:t>
        <a:bodyPr/>
        <a:lstStyle/>
        <a:p>
          <a:r>
            <a:rPr lang="en-US" dirty="0"/>
            <a:t>Calculates</a:t>
          </a:r>
          <a:r>
            <a:rPr lang="en-US" baseline="0" dirty="0"/>
            <a:t> the number of periods need to reach the target</a:t>
          </a:r>
          <a:endParaRPr lang="en-US" dirty="0"/>
        </a:p>
      </dgm:t>
    </dgm:pt>
    <dgm:pt modelId="{8F78E658-93F9-4048-A5F9-E3D8D8F3BE5F}" type="parTrans" cxnId="{78F38591-7CE0-466B-B87D-8A687C760052}">
      <dgm:prSet/>
      <dgm:spPr/>
      <dgm:t>
        <a:bodyPr/>
        <a:lstStyle/>
        <a:p>
          <a:endParaRPr lang="en-US"/>
        </a:p>
      </dgm:t>
    </dgm:pt>
    <dgm:pt modelId="{8716CBC6-DD09-4EAA-81A4-5625C15FFC99}" type="sibTrans" cxnId="{78F38591-7CE0-466B-B87D-8A687C760052}">
      <dgm:prSet/>
      <dgm:spPr/>
      <dgm:t>
        <a:bodyPr/>
        <a:lstStyle/>
        <a:p>
          <a:endParaRPr lang="en-US"/>
        </a:p>
      </dgm:t>
    </dgm:pt>
    <dgm:pt modelId="{BA23D638-E59D-4285-AD6D-6FB19A68DAD9}">
      <dgm:prSet/>
      <dgm:spPr/>
      <dgm:t>
        <a:bodyPr/>
        <a:lstStyle/>
        <a:p>
          <a:r>
            <a:rPr lang="en-US" dirty="0"/>
            <a:t>Prints all the data</a:t>
          </a:r>
        </a:p>
      </dgm:t>
    </dgm:pt>
    <dgm:pt modelId="{05418598-BAAE-4F66-A593-9DAEE3B7E9F4}" type="parTrans" cxnId="{D1C459B4-1EE5-4CC5-BD2D-F1D374B65551}">
      <dgm:prSet/>
      <dgm:spPr/>
      <dgm:t>
        <a:bodyPr/>
        <a:lstStyle/>
        <a:p>
          <a:endParaRPr lang="en-US"/>
        </a:p>
      </dgm:t>
    </dgm:pt>
    <dgm:pt modelId="{B7F781C9-C25E-4EE2-80FB-A62B37FE417D}" type="sibTrans" cxnId="{D1C459B4-1EE5-4CC5-BD2D-F1D374B65551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5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5FBFAE-6231-4577-82F1-65775DF89831}" type="pres">
      <dgm:prSet presAssocID="{824717FE-B2C8-4199-9D61-23840252F7DB}" presName="spacer" presStyleCnt="0"/>
      <dgm:spPr/>
    </dgm:pt>
    <dgm:pt modelId="{FBB6B8AA-CD93-46B2-AB35-84385308A183}" type="pres">
      <dgm:prSet presAssocID="{9A1D0F5B-C6D9-4A99-935D-5253ECD73888}" presName="parentText" presStyleLbl="node1" presStyleIdx="3" presStyleCnt="5" custLinFactNeighborX="256" custLinFactNeighborY="-16536">
        <dgm:presLayoutVars>
          <dgm:chMax val="0"/>
          <dgm:bulletEnabled val="1"/>
        </dgm:presLayoutVars>
      </dgm:prSet>
      <dgm:spPr/>
    </dgm:pt>
    <dgm:pt modelId="{83E7334F-343D-4E90-A4F8-DB1528E0B497}" type="pres">
      <dgm:prSet presAssocID="{8716CBC6-DD09-4EAA-81A4-5625C15FFC99}" presName="spacer" presStyleCnt="0"/>
      <dgm:spPr/>
    </dgm:pt>
    <dgm:pt modelId="{B2C776CA-49CB-43E7-8E49-48547A9A3212}" type="pres">
      <dgm:prSet presAssocID="{BA23D638-E59D-4285-AD6D-6FB19A68DAD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297A7266-2197-451A-B1F2-0FAD45232A85}" type="presOf" srcId="{9A1D0F5B-C6D9-4A99-935D-5253ECD73888}" destId="{FBB6B8AA-CD93-46B2-AB35-84385308A183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78F38591-7CE0-466B-B87D-8A687C760052}" srcId="{BD15B230-92D9-4E0D-BAF1-60A03905F475}" destId="{9A1D0F5B-C6D9-4A99-935D-5253ECD73888}" srcOrd="3" destOrd="0" parTransId="{8F78E658-93F9-4048-A5F9-E3D8D8F3BE5F}" sibTransId="{8716CBC6-DD09-4EAA-81A4-5625C15FFC99}"/>
    <dgm:cxn modelId="{F5628A92-657F-453D-AE5C-B5D2AE88A1DD}" type="presOf" srcId="{BA23D638-E59D-4285-AD6D-6FB19A68DAD9}" destId="{B2C776CA-49CB-43E7-8E49-48547A9A3212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D1C459B4-1EE5-4CC5-BD2D-F1D374B65551}" srcId="{BD15B230-92D9-4E0D-BAF1-60A03905F475}" destId="{BA23D638-E59D-4285-AD6D-6FB19A68DAD9}" srcOrd="4" destOrd="0" parTransId="{05418598-BAAE-4F66-A593-9DAEE3B7E9F4}" sibTransId="{B7F781C9-C25E-4EE2-80FB-A62B37FE417D}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  <dgm:cxn modelId="{49617437-6544-4DBC-90F0-58ED3459CF67}" type="presParOf" srcId="{D8BFAFEC-0D8D-4202-A6FE-DA95CDBAF2FA}" destId="{7E5FBFAE-6231-4577-82F1-65775DF89831}" srcOrd="5" destOrd="0" presId="urn:microsoft.com/office/officeart/2005/8/layout/vList2"/>
    <dgm:cxn modelId="{4DC8AF72-22B0-461B-A55F-A1F203E80883}" type="presParOf" srcId="{D8BFAFEC-0D8D-4202-A6FE-DA95CDBAF2FA}" destId="{FBB6B8AA-CD93-46B2-AB35-84385308A183}" srcOrd="6" destOrd="0" presId="urn:microsoft.com/office/officeart/2005/8/layout/vList2"/>
    <dgm:cxn modelId="{52000D9E-0165-4313-BB97-D30AB8D836DC}" type="presParOf" srcId="{D8BFAFEC-0D8D-4202-A6FE-DA95CDBAF2FA}" destId="{83E7334F-343D-4E90-A4F8-DB1528E0B497}" srcOrd="7" destOrd="0" presId="urn:microsoft.com/office/officeart/2005/8/layout/vList2"/>
    <dgm:cxn modelId="{86FC55EF-1CF1-44AB-9EDB-7C4341AC6F24}" type="presParOf" srcId="{D8BFAFEC-0D8D-4202-A6FE-DA95CDBAF2FA}" destId="{B2C776CA-49CB-43E7-8E49-48547A9A32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Gets Info from function for 2 accounts, running it twice</a:t>
          </a:r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Calculates the final amount by reusing the same function from before</a:t>
          </a:r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Prints</a:t>
          </a:r>
          <a:r>
            <a:rPr lang="en-US" baseline="0" dirty="0"/>
            <a:t> all the information for both accounts</a:t>
          </a:r>
          <a:endParaRPr lang="en-US" dirty="0"/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3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Calls</a:t>
          </a:r>
          <a:r>
            <a:rPr lang="en-US" baseline="0" dirty="0"/>
            <a:t> function to collect a compounding account </a:t>
          </a:r>
          <a:endParaRPr lang="en-US" dirty="0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The</a:t>
          </a:r>
          <a:r>
            <a:rPr lang="en-US" baseline="0" dirty="0"/>
            <a:t> Function knows that it is part 4 and will ask for a deposit from the user</a:t>
          </a:r>
          <a:endParaRPr lang="en-US" dirty="0"/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Calculates</a:t>
          </a:r>
          <a:r>
            <a:rPr lang="en-US" baseline="0" dirty="0"/>
            <a:t> the projections and prints a table through the same calculation function</a:t>
          </a:r>
          <a:endParaRPr lang="en-US" dirty="0"/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9A1D0F5B-C6D9-4A99-935D-5253ECD73888}">
      <dgm:prSet/>
      <dgm:spPr/>
      <dgm:t>
        <a:bodyPr/>
        <a:lstStyle/>
        <a:p>
          <a:r>
            <a:rPr lang="en-US" dirty="0"/>
            <a:t>Prints</a:t>
          </a:r>
          <a:r>
            <a:rPr lang="en-US" baseline="0" dirty="0"/>
            <a:t> the time taken if the user wanted to aim for a target, otherwise it does not print</a:t>
          </a:r>
          <a:endParaRPr lang="en-US" dirty="0"/>
        </a:p>
      </dgm:t>
    </dgm:pt>
    <dgm:pt modelId="{8F78E658-93F9-4048-A5F9-E3D8D8F3BE5F}" type="parTrans" cxnId="{78F38591-7CE0-466B-B87D-8A687C760052}">
      <dgm:prSet/>
      <dgm:spPr/>
      <dgm:t>
        <a:bodyPr/>
        <a:lstStyle/>
        <a:p>
          <a:endParaRPr lang="en-US"/>
        </a:p>
      </dgm:t>
    </dgm:pt>
    <dgm:pt modelId="{8716CBC6-DD09-4EAA-81A4-5625C15FFC99}" type="sibTrans" cxnId="{78F38591-7CE0-466B-B87D-8A687C760052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4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5FBFAE-6231-4577-82F1-65775DF89831}" type="pres">
      <dgm:prSet presAssocID="{824717FE-B2C8-4199-9D61-23840252F7DB}" presName="spacer" presStyleCnt="0"/>
      <dgm:spPr/>
    </dgm:pt>
    <dgm:pt modelId="{FBB6B8AA-CD93-46B2-AB35-84385308A183}" type="pres">
      <dgm:prSet presAssocID="{9A1D0F5B-C6D9-4A99-935D-5253ECD73888}" presName="parentText" presStyleLbl="node1" presStyleIdx="3" presStyleCnt="4" custLinFactNeighborX="256" custLinFactNeighborY="-16536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297A7266-2197-451A-B1F2-0FAD45232A85}" type="presOf" srcId="{9A1D0F5B-C6D9-4A99-935D-5253ECD73888}" destId="{FBB6B8AA-CD93-46B2-AB35-84385308A183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78F38591-7CE0-466B-B87D-8A687C760052}" srcId="{BD15B230-92D9-4E0D-BAF1-60A03905F475}" destId="{9A1D0F5B-C6D9-4A99-935D-5253ECD73888}" srcOrd="3" destOrd="0" parTransId="{8F78E658-93F9-4048-A5F9-E3D8D8F3BE5F}" sibTransId="{8716CBC6-DD09-4EAA-81A4-5625C15FFC99}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  <dgm:cxn modelId="{49617437-6544-4DBC-90F0-58ED3459CF67}" type="presParOf" srcId="{D8BFAFEC-0D8D-4202-A6FE-DA95CDBAF2FA}" destId="{7E5FBFAE-6231-4577-82F1-65775DF89831}" srcOrd="5" destOrd="0" presId="urn:microsoft.com/office/officeart/2005/8/layout/vList2"/>
    <dgm:cxn modelId="{4DC8AF72-22B0-461B-A55F-A1F203E80883}" type="presParOf" srcId="{D8BFAFEC-0D8D-4202-A6FE-DA95CDBAF2FA}" destId="{FBB6B8AA-CD93-46B2-AB35-84385308A1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Creates</a:t>
          </a:r>
          <a:r>
            <a:rPr lang="en-US" baseline="0" dirty="0"/>
            <a:t> all the dictionary accounts with different compound times</a:t>
          </a:r>
          <a:endParaRPr lang="en-US" dirty="0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Runs them in the calculation function and Returns the final amount to a variable</a:t>
          </a:r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Prints the final amount for all accounts for the user to see</a:t>
          </a:r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3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1011BA9-918B-456A-A5A5-6324C104E85F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46A051-571A-40BA-ADC4-CD243329E6E4}">
      <dgm:prSet/>
      <dgm:spPr/>
      <dgm:t>
        <a:bodyPr/>
        <a:lstStyle/>
        <a:p>
          <a:r>
            <a:rPr lang="en-AU"/>
            <a:t>Have the same class as a player</a:t>
          </a:r>
          <a:endParaRPr lang="en-US"/>
        </a:p>
      </dgm:t>
    </dgm:pt>
    <dgm:pt modelId="{155EAAFD-4EFE-4E6B-88B4-DE89FDA87545}" type="parTrans" cxnId="{8F51AA3A-2BEF-492E-BFC2-1DE348C75C1A}">
      <dgm:prSet/>
      <dgm:spPr/>
      <dgm:t>
        <a:bodyPr/>
        <a:lstStyle/>
        <a:p>
          <a:endParaRPr lang="en-US"/>
        </a:p>
      </dgm:t>
    </dgm:pt>
    <dgm:pt modelId="{DC970601-C06C-4B51-83A5-7B263F4B490F}" type="sibTrans" cxnId="{8F51AA3A-2BEF-492E-BFC2-1DE348C75C1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C4C43E9-5EB6-4872-B93F-4A22A6FCC1E2}">
      <dgm:prSet/>
      <dgm:spPr/>
      <dgm:t>
        <a:bodyPr/>
        <a:lstStyle/>
        <a:p>
          <a:r>
            <a:rPr lang="en-AU" dirty="0"/>
            <a:t>Use the distance from the destination for the units to move</a:t>
          </a:r>
          <a:endParaRPr lang="en-US" dirty="0"/>
        </a:p>
      </dgm:t>
    </dgm:pt>
    <dgm:pt modelId="{D49EB277-8A99-4D95-8084-1EA4900E9205}" type="parTrans" cxnId="{1C53D20D-5822-49F8-ABB3-8D6078B7DB28}">
      <dgm:prSet/>
      <dgm:spPr/>
      <dgm:t>
        <a:bodyPr/>
        <a:lstStyle/>
        <a:p>
          <a:endParaRPr lang="en-US"/>
        </a:p>
      </dgm:t>
    </dgm:pt>
    <dgm:pt modelId="{2B15AB84-A48F-43BD-B380-DD25AC7D589B}" type="sibTrans" cxnId="{1C53D20D-5822-49F8-ABB3-8D6078B7DB2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87107D8-B51D-4A32-8823-02BCD23340B2}">
      <dgm:prSet/>
      <dgm:spPr/>
      <dgm:t>
        <a:bodyPr/>
        <a:lstStyle/>
        <a:p>
          <a:r>
            <a:rPr lang="en-AU"/>
            <a:t>Use the gradient from the destination for the direction</a:t>
          </a:r>
          <a:endParaRPr lang="en-US"/>
        </a:p>
      </dgm:t>
    </dgm:pt>
    <dgm:pt modelId="{63C6F068-DC64-4341-A551-D10A34EF3123}" type="parTrans" cxnId="{BF2AE271-CB0C-47EB-A5F5-81780E2B5577}">
      <dgm:prSet/>
      <dgm:spPr/>
      <dgm:t>
        <a:bodyPr/>
        <a:lstStyle/>
        <a:p>
          <a:endParaRPr lang="en-US"/>
        </a:p>
      </dgm:t>
    </dgm:pt>
    <dgm:pt modelId="{09521E1F-E6E9-45A7-A21B-7CD23BC6DC5C}" type="sibTrans" cxnId="{BF2AE271-CB0C-47EB-A5F5-81780E2B55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3886D06-3B43-49F8-9EE7-7A5F36607C55}" type="pres">
      <dgm:prSet presAssocID="{11011BA9-918B-456A-A5A5-6324C104E85F}" presName="Name0" presStyleCnt="0">
        <dgm:presLayoutVars>
          <dgm:animLvl val="lvl"/>
          <dgm:resizeHandles val="exact"/>
        </dgm:presLayoutVars>
      </dgm:prSet>
      <dgm:spPr/>
    </dgm:pt>
    <dgm:pt modelId="{EA3772DB-8933-4CBA-90C7-863DD6969118}" type="pres">
      <dgm:prSet presAssocID="{F446A051-571A-40BA-ADC4-CD243329E6E4}" presName="compositeNode" presStyleCnt="0">
        <dgm:presLayoutVars>
          <dgm:bulletEnabled val="1"/>
        </dgm:presLayoutVars>
      </dgm:prSet>
      <dgm:spPr/>
    </dgm:pt>
    <dgm:pt modelId="{9EE37C93-AA7E-484B-A7EE-3FEC7840468F}" type="pres">
      <dgm:prSet presAssocID="{F446A051-571A-40BA-ADC4-CD243329E6E4}" presName="bgRect" presStyleLbl="bgAccFollowNode1" presStyleIdx="0" presStyleCnt="3"/>
      <dgm:spPr/>
    </dgm:pt>
    <dgm:pt modelId="{23BB0302-641D-4682-AF1E-EE65A496B0AE}" type="pres">
      <dgm:prSet presAssocID="{DC970601-C06C-4B51-83A5-7B263F4B490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4E774D4-7B2A-49FE-939B-2D7931155191}" type="pres">
      <dgm:prSet presAssocID="{F446A051-571A-40BA-ADC4-CD243329E6E4}" presName="bottomLine" presStyleLbl="alignNode1" presStyleIdx="1" presStyleCnt="6">
        <dgm:presLayoutVars/>
      </dgm:prSet>
      <dgm:spPr/>
    </dgm:pt>
    <dgm:pt modelId="{F0931C46-AA4A-4681-901D-C5BD92A831A1}" type="pres">
      <dgm:prSet presAssocID="{F446A051-571A-40BA-ADC4-CD243329E6E4}" presName="nodeText" presStyleLbl="bgAccFollowNode1" presStyleIdx="0" presStyleCnt="3">
        <dgm:presLayoutVars>
          <dgm:bulletEnabled val="1"/>
        </dgm:presLayoutVars>
      </dgm:prSet>
      <dgm:spPr/>
    </dgm:pt>
    <dgm:pt modelId="{EE1BB8D1-A22B-4389-AF3D-D466659E6BCE}" type="pres">
      <dgm:prSet presAssocID="{DC970601-C06C-4B51-83A5-7B263F4B490F}" presName="sibTrans" presStyleCnt="0"/>
      <dgm:spPr/>
    </dgm:pt>
    <dgm:pt modelId="{2D73229B-8136-4824-BDEE-CD516E81575D}" type="pres">
      <dgm:prSet presAssocID="{0C4C43E9-5EB6-4872-B93F-4A22A6FCC1E2}" presName="compositeNode" presStyleCnt="0">
        <dgm:presLayoutVars>
          <dgm:bulletEnabled val="1"/>
        </dgm:presLayoutVars>
      </dgm:prSet>
      <dgm:spPr/>
    </dgm:pt>
    <dgm:pt modelId="{B94B9C1F-D4F1-4A88-8131-AD2949A7CA6A}" type="pres">
      <dgm:prSet presAssocID="{0C4C43E9-5EB6-4872-B93F-4A22A6FCC1E2}" presName="bgRect" presStyleLbl="bgAccFollowNode1" presStyleIdx="1" presStyleCnt="3"/>
      <dgm:spPr/>
    </dgm:pt>
    <dgm:pt modelId="{83247B00-3F24-4A82-B9DC-D2327D242439}" type="pres">
      <dgm:prSet presAssocID="{2B15AB84-A48F-43BD-B380-DD25AC7D589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DDF16B4-B4D9-473A-BD76-7DCE966F6AFF}" type="pres">
      <dgm:prSet presAssocID="{0C4C43E9-5EB6-4872-B93F-4A22A6FCC1E2}" presName="bottomLine" presStyleLbl="alignNode1" presStyleIdx="3" presStyleCnt="6">
        <dgm:presLayoutVars/>
      </dgm:prSet>
      <dgm:spPr/>
    </dgm:pt>
    <dgm:pt modelId="{C99205DF-B6FA-4435-8C3C-254487A3C66C}" type="pres">
      <dgm:prSet presAssocID="{0C4C43E9-5EB6-4872-B93F-4A22A6FCC1E2}" presName="nodeText" presStyleLbl="bgAccFollowNode1" presStyleIdx="1" presStyleCnt="3">
        <dgm:presLayoutVars>
          <dgm:bulletEnabled val="1"/>
        </dgm:presLayoutVars>
      </dgm:prSet>
      <dgm:spPr/>
    </dgm:pt>
    <dgm:pt modelId="{1762DB29-8CB6-4B19-9733-9FA6CEC6CAD1}" type="pres">
      <dgm:prSet presAssocID="{2B15AB84-A48F-43BD-B380-DD25AC7D589B}" presName="sibTrans" presStyleCnt="0"/>
      <dgm:spPr/>
    </dgm:pt>
    <dgm:pt modelId="{6C514DA1-38C5-4C0D-B8C7-614729A0F646}" type="pres">
      <dgm:prSet presAssocID="{587107D8-B51D-4A32-8823-02BCD23340B2}" presName="compositeNode" presStyleCnt="0">
        <dgm:presLayoutVars>
          <dgm:bulletEnabled val="1"/>
        </dgm:presLayoutVars>
      </dgm:prSet>
      <dgm:spPr/>
    </dgm:pt>
    <dgm:pt modelId="{F8DB2028-198F-41C2-A3FB-0F599BE5DBDC}" type="pres">
      <dgm:prSet presAssocID="{587107D8-B51D-4A32-8823-02BCD23340B2}" presName="bgRect" presStyleLbl="bgAccFollowNode1" presStyleIdx="2" presStyleCnt="3"/>
      <dgm:spPr/>
    </dgm:pt>
    <dgm:pt modelId="{AAD8BF69-68F3-4A7F-AA06-D7AA502AC7D7}" type="pres">
      <dgm:prSet presAssocID="{09521E1F-E6E9-45A7-A21B-7CD23BC6DC5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F54408A-ED56-4A02-8A2C-DB57FCB7AC1C}" type="pres">
      <dgm:prSet presAssocID="{587107D8-B51D-4A32-8823-02BCD23340B2}" presName="bottomLine" presStyleLbl="alignNode1" presStyleIdx="5" presStyleCnt="6">
        <dgm:presLayoutVars/>
      </dgm:prSet>
      <dgm:spPr/>
    </dgm:pt>
    <dgm:pt modelId="{7616AB4E-FBEE-404D-9CB9-79EF43B59F00}" type="pres">
      <dgm:prSet presAssocID="{587107D8-B51D-4A32-8823-02BCD23340B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C53D20D-5822-49F8-ABB3-8D6078B7DB28}" srcId="{11011BA9-918B-456A-A5A5-6324C104E85F}" destId="{0C4C43E9-5EB6-4872-B93F-4A22A6FCC1E2}" srcOrd="1" destOrd="0" parTransId="{D49EB277-8A99-4D95-8084-1EA4900E9205}" sibTransId="{2B15AB84-A48F-43BD-B380-DD25AC7D589B}"/>
    <dgm:cxn modelId="{8F51AA3A-2BEF-492E-BFC2-1DE348C75C1A}" srcId="{11011BA9-918B-456A-A5A5-6324C104E85F}" destId="{F446A051-571A-40BA-ADC4-CD243329E6E4}" srcOrd="0" destOrd="0" parTransId="{155EAAFD-4EFE-4E6B-88B4-DE89FDA87545}" sibTransId="{DC970601-C06C-4B51-83A5-7B263F4B490F}"/>
    <dgm:cxn modelId="{9E98B25E-9F05-4D5C-A911-22483EA95EDB}" type="presOf" srcId="{0C4C43E9-5EB6-4872-B93F-4A22A6FCC1E2}" destId="{C99205DF-B6FA-4435-8C3C-254487A3C66C}" srcOrd="1" destOrd="0" presId="urn:microsoft.com/office/officeart/2016/7/layout/BasicLinearProcessNumbered"/>
    <dgm:cxn modelId="{805CC14E-0650-4F44-B843-F24B99B8E670}" type="presOf" srcId="{F446A051-571A-40BA-ADC4-CD243329E6E4}" destId="{9EE37C93-AA7E-484B-A7EE-3FEC7840468F}" srcOrd="0" destOrd="0" presId="urn:microsoft.com/office/officeart/2016/7/layout/BasicLinearProcessNumbered"/>
    <dgm:cxn modelId="{BF2AE271-CB0C-47EB-A5F5-81780E2B5577}" srcId="{11011BA9-918B-456A-A5A5-6324C104E85F}" destId="{587107D8-B51D-4A32-8823-02BCD23340B2}" srcOrd="2" destOrd="0" parTransId="{63C6F068-DC64-4341-A551-D10A34EF3123}" sibTransId="{09521E1F-E6E9-45A7-A21B-7CD23BC6DC5C}"/>
    <dgm:cxn modelId="{78E3C258-37A8-480E-9367-AA95B6B055A5}" type="presOf" srcId="{0C4C43E9-5EB6-4872-B93F-4A22A6FCC1E2}" destId="{B94B9C1F-D4F1-4A88-8131-AD2949A7CA6A}" srcOrd="0" destOrd="0" presId="urn:microsoft.com/office/officeart/2016/7/layout/BasicLinearProcessNumbered"/>
    <dgm:cxn modelId="{7F471179-11F1-4CBE-A4B8-C6AB65940891}" type="presOf" srcId="{2B15AB84-A48F-43BD-B380-DD25AC7D589B}" destId="{83247B00-3F24-4A82-B9DC-D2327D242439}" srcOrd="0" destOrd="0" presId="urn:microsoft.com/office/officeart/2016/7/layout/BasicLinearProcessNumbered"/>
    <dgm:cxn modelId="{435EBE98-F9CD-45BB-80E7-4FB95587C6FE}" type="presOf" srcId="{F446A051-571A-40BA-ADC4-CD243329E6E4}" destId="{F0931C46-AA4A-4681-901D-C5BD92A831A1}" srcOrd="1" destOrd="0" presId="urn:microsoft.com/office/officeart/2016/7/layout/BasicLinearProcessNumbered"/>
    <dgm:cxn modelId="{8A9920AD-0384-4BAA-8C89-C0BF7539EE16}" type="presOf" srcId="{11011BA9-918B-456A-A5A5-6324C104E85F}" destId="{C3886D06-3B43-49F8-9EE7-7A5F36607C55}" srcOrd="0" destOrd="0" presId="urn:microsoft.com/office/officeart/2016/7/layout/BasicLinearProcessNumbered"/>
    <dgm:cxn modelId="{C02AD3D8-AD07-447B-8A69-934D419EA34D}" type="presOf" srcId="{DC970601-C06C-4B51-83A5-7B263F4B490F}" destId="{23BB0302-641D-4682-AF1E-EE65A496B0AE}" srcOrd="0" destOrd="0" presId="urn:microsoft.com/office/officeart/2016/7/layout/BasicLinearProcessNumbered"/>
    <dgm:cxn modelId="{C132CCDF-E6D6-4719-B709-4E99C47D5EEE}" type="presOf" srcId="{587107D8-B51D-4A32-8823-02BCD23340B2}" destId="{F8DB2028-198F-41C2-A3FB-0F599BE5DBDC}" srcOrd="0" destOrd="0" presId="urn:microsoft.com/office/officeart/2016/7/layout/BasicLinearProcessNumbered"/>
    <dgm:cxn modelId="{D54B03E4-DECA-4BA7-BD45-F432062FFEB7}" type="presOf" srcId="{09521E1F-E6E9-45A7-A21B-7CD23BC6DC5C}" destId="{AAD8BF69-68F3-4A7F-AA06-D7AA502AC7D7}" srcOrd="0" destOrd="0" presId="urn:microsoft.com/office/officeart/2016/7/layout/BasicLinearProcessNumbered"/>
    <dgm:cxn modelId="{BF1D70E9-D0F4-48CE-9074-8D7DD453600D}" type="presOf" srcId="{587107D8-B51D-4A32-8823-02BCD23340B2}" destId="{7616AB4E-FBEE-404D-9CB9-79EF43B59F00}" srcOrd="1" destOrd="0" presId="urn:microsoft.com/office/officeart/2016/7/layout/BasicLinearProcessNumbered"/>
    <dgm:cxn modelId="{E4196472-ECE1-4B85-9C54-A720432660AB}" type="presParOf" srcId="{C3886D06-3B43-49F8-9EE7-7A5F36607C55}" destId="{EA3772DB-8933-4CBA-90C7-863DD6969118}" srcOrd="0" destOrd="0" presId="urn:microsoft.com/office/officeart/2016/7/layout/BasicLinearProcessNumbered"/>
    <dgm:cxn modelId="{163F64F4-F3CF-4809-A3A9-06062F2CF42A}" type="presParOf" srcId="{EA3772DB-8933-4CBA-90C7-863DD6969118}" destId="{9EE37C93-AA7E-484B-A7EE-3FEC7840468F}" srcOrd="0" destOrd="0" presId="urn:microsoft.com/office/officeart/2016/7/layout/BasicLinearProcessNumbered"/>
    <dgm:cxn modelId="{D310C78F-71BD-403A-B9D6-6A1CA5891819}" type="presParOf" srcId="{EA3772DB-8933-4CBA-90C7-863DD6969118}" destId="{23BB0302-641D-4682-AF1E-EE65A496B0AE}" srcOrd="1" destOrd="0" presId="urn:microsoft.com/office/officeart/2016/7/layout/BasicLinearProcessNumbered"/>
    <dgm:cxn modelId="{F3486626-9D3B-48D4-8191-043F8ACEEB36}" type="presParOf" srcId="{EA3772DB-8933-4CBA-90C7-863DD6969118}" destId="{B4E774D4-7B2A-49FE-939B-2D7931155191}" srcOrd="2" destOrd="0" presId="urn:microsoft.com/office/officeart/2016/7/layout/BasicLinearProcessNumbered"/>
    <dgm:cxn modelId="{01B261FF-2EA3-4247-A34B-895994011B0D}" type="presParOf" srcId="{EA3772DB-8933-4CBA-90C7-863DD6969118}" destId="{F0931C46-AA4A-4681-901D-C5BD92A831A1}" srcOrd="3" destOrd="0" presId="urn:microsoft.com/office/officeart/2016/7/layout/BasicLinearProcessNumbered"/>
    <dgm:cxn modelId="{FB184403-E04E-49A3-89DB-722A83F9B80F}" type="presParOf" srcId="{C3886D06-3B43-49F8-9EE7-7A5F36607C55}" destId="{EE1BB8D1-A22B-4389-AF3D-D466659E6BCE}" srcOrd="1" destOrd="0" presId="urn:microsoft.com/office/officeart/2016/7/layout/BasicLinearProcessNumbered"/>
    <dgm:cxn modelId="{BCF8B7F5-265D-4361-8941-3152D5DBE913}" type="presParOf" srcId="{C3886D06-3B43-49F8-9EE7-7A5F36607C55}" destId="{2D73229B-8136-4824-BDEE-CD516E81575D}" srcOrd="2" destOrd="0" presId="urn:microsoft.com/office/officeart/2016/7/layout/BasicLinearProcessNumbered"/>
    <dgm:cxn modelId="{24749379-ABC7-4ACE-BDA2-38033CFBAA4E}" type="presParOf" srcId="{2D73229B-8136-4824-BDEE-CD516E81575D}" destId="{B94B9C1F-D4F1-4A88-8131-AD2949A7CA6A}" srcOrd="0" destOrd="0" presId="urn:microsoft.com/office/officeart/2016/7/layout/BasicLinearProcessNumbered"/>
    <dgm:cxn modelId="{2C61EA98-FEA1-4165-9222-9344E54D7DED}" type="presParOf" srcId="{2D73229B-8136-4824-BDEE-CD516E81575D}" destId="{83247B00-3F24-4A82-B9DC-D2327D242439}" srcOrd="1" destOrd="0" presId="urn:microsoft.com/office/officeart/2016/7/layout/BasicLinearProcessNumbered"/>
    <dgm:cxn modelId="{935B5F11-58E6-47CB-8D5C-37CF63C0A3FE}" type="presParOf" srcId="{2D73229B-8136-4824-BDEE-CD516E81575D}" destId="{5DDF16B4-B4D9-473A-BD76-7DCE966F6AFF}" srcOrd="2" destOrd="0" presId="urn:microsoft.com/office/officeart/2016/7/layout/BasicLinearProcessNumbered"/>
    <dgm:cxn modelId="{21BDDF7C-B1A7-4FB1-B227-993F2E68BE94}" type="presParOf" srcId="{2D73229B-8136-4824-BDEE-CD516E81575D}" destId="{C99205DF-B6FA-4435-8C3C-254487A3C66C}" srcOrd="3" destOrd="0" presId="urn:microsoft.com/office/officeart/2016/7/layout/BasicLinearProcessNumbered"/>
    <dgm:cxn modelId="{DD22A5EC-6621-490B-92C3-712116A40B8E}" type="presParOf" srcId="{C3886D06-3B43-49F8-9EE7-7A5F36607C55}" destId="{1762DB29-8CB6-4B19-9733-9FA6CEC6CAD1}" srcOrd="3" destOrd="0" presId="urn:microsoft.com/office/officeart/2016/7/layout/BasicLinearProcessNumbered"/>
    <dgm:cxn modelId="{F9CB7C70-28A1-4557-944A-A1E1C9846546}" type="presParOf" srcId="{C3886D06-3B43-49F8-9EE7-7A5F36607C55}" destId="{6C514DA1-38C5-4C0D-B8C7-614729A0F646}" srcOrd="4" destOrd="0" presId="urn:microsoft.com/office/officeart/2016/7/layout/BasicLinearProcessNumbered"/>
    <dgm:cxn modelId="{B2B02E59-CB11-4926-957F-1C75AD12D545}" type="presParOf" srcId="{6C514DA1-38C5-4C0D-B8C7-614729A0F646}" destId="{F8DB2028-198F-41C2-A3FB-0F599BE5DBDC}" srcOrd="0" destOrd="0" presId="urn:microsoft.com/office/officeart/2016/7/layout/BasicLinearProcessNumbered"/>
    <dgm:cxn modelId="{7F1D730D-D4DA-447F-BA29-4E1C015CE316}" type="presParOf" srcId="{6C514DA1-38C5-4C0D-B8C7-614729A0F646}" destId="{AAD8BF69-68F3-4A7F-AA06-D7AA502AC7D7}" srcOrd="1" destOrd="0" presId="urn:microsoft.com/office/officeart/2016/7/layout/BasicLinearProcessNumbered"/>
    <dgm:cxn modelId="{B286A1C2-4CB6-4C60-AF43-64FF2E3C767E}" type="presParOf" srcId="{6C514DA1-38C5-4C0D-B8C7-614729A0F646}" destId="{5F54408A-ED56-4A02-8A2C-DB57FCB7AC1C}" srcOrd="2" destOrd="0" presId="urn:microsoft.com/office/officeart/2016/7/layout/BasicLinearProcessNumbered"/>
    <dgm:cxn modelId="{C7E0113F-2E01-4AE8-8963-CA09847837A6}" type="presParOf" srcId="{6C514DA1-38C5-4C0D-B8C7-614729A0F646}" destId="{7616AB4E-FBEE-404D-9CB9-79EF43B59F0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1011BA9-918B-456A-A5A5-6324C104E85F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C43E9-5EB6-4872-B93F-4A22A6FCC1E2}">
      <dgm:prSet/>
      <dgm:spPr/>
      <dgm:t>
        <a:bodyPr/>
        <a:lstStyle/>
        <a:p>
          <a:r>
            <a:rPr lang="en-AU" b="1" i="0" dirty="0"/>
            <a:t>2.7182818284590452353602874713527</a:t>
          </a:r>
        </a:p>
        <a:p>
          <a:endParaRPr lang="en-AU" b="1" i="0" dirty="0"/>
        </a:p>
        <a:p>
          <a:r>
            <a:rPr lang="en-AU" b="1" i="0" dirty="0"/>
            <a:t>Its irrational!</a:t>
          </a:r>
          <a:endParaRPr lang="en-US" dirty="0"/>
        </a:p>
      </dgm:t>
    </dgm:pt>
    <dgm:pt modelId="{D49EB277-8A99-4D95-8084-1EA4900E9205}" type="parTrans" cxnId="{1C53D20D-5822-49F8-ABB3-8D6078B7DB28}">
      <dgm:prSet/>
      <dgm:spPr/>
      <dgm:t>
        <a:bodyPr/>
        <a:lstStyle/>
        <a:p>
          <a:endParaRPr lang="en-US"/>
        </a:p>
      </dgm:t>
    </dgm:pt>
    <dgm:pt modelId="{2B15AB84-A48F-43BD-B380-DD25AC7D589B}" type="sibTrans" cxnId="{1C53D20D-5822-49F8-ABB3-8D6078B7DB28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87107D8-B51D-4A32-8823-02BCD23340B2}">
      <dgm:prSet/>
      <dgm:spPr/>
      <dgm:t>
        <a:bodyPr/>
        <a:lstStyle/>
        <a:p>
          <a:r>
            <a:rPr lang="en-GB" b="0" i="0" dirty="0"/>
            <a:t>It can be calculated as is the limit of  </a:t>
          </a:r>
        </a:p>
        <a:p>
          <a:r>
            <a:rPr lang="en-GB" b="0" i="0" dirty="0"/>
            <a:t>(1 + 1/</a:t>
          </a:r>
          <a:r>
            <a:rPr lang="en-GB" b="0" i="1" dirty="0"/>
            <a:t>n</a:t>
          </a:r>
          <a:r>
            <a:rPr lang="en-GB" b="0" i="0" dirty="0"/>
            <a:t>)</a:t>
          </a:r>
          <a:r>
            <a:rPr lang="en-GB" b="0" i="1" baseline="30000" dirty="0"/>
            <a:t>n</a:t>
          </a:r>
          <a:r>
            <a:rPr lang="en-GB" b="0" i="0" dirty="0"/>
            <a:t> as </a:t>
          </a:r>
          <a:r>
            <a:rPr lang="en-GB" b="0" i="1" dirty="0"/>
            <a:t>n</a:t>
          </a:r>
          <a:r>
            <a:rPr lang="en-GB" b="0" i="0" dirty="0"/>
            <a:t> approaches infinity, an expression that arises in the computation of compound interest, or as the sum of the infinite series</a:t>
          </a:r>
          <a:endParaRPr lang="en-US" dirty="0"/>
        </a:p>
      </dgm:t>
    </dgm:pt>
    <dgm:pt modelId="{63C6F068-DC64-4341-A551-D10A34EF3123}" type="parTrans" cxnId="{BF2AE271-CB0C-47EB-A5F5-81780E2B5577}">
      <dgm:prSet/>
      <dgm:spPr/>
      <dgm:t>
        <a:bodyPr/>
        <a:lstStyle/>
        <a:p>
          <a:endParaRPr lang="en-US"/>
        </a:p>
      </dgm:t>
    </dgm:pt>
    <dgm:pt modelId="{09521E1F-E6E9-45A7-A21B-7CD23BC6DC5C}" type="sibTrans" cxnId="{BF2AE271-CB0C-47EB-A5F5-81780E2B557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3886D06-3B43-49F8-9EE7-7A5F36607C55}" type="pres">
      <dgm:prSet presAssocID="{11011BA9-918B-456A-A5A5-6324C104E85F}" presName="Name0" presStyleCnt="0">
        <dgm:presLayoutVars>
          <dgm:animLvl val="lvl"/>
          <dgm:resizeHandles val="exact"/>
        </dgm:presLayoutVars>
      </dgm:prSet>
      <dgm:spPr/>
    </dgm:pt>
    <dgm:pt modelId="{2D73229B-8136-4824-BDEE-CD516E81575D}" type="pres">
      <dgm:prSet presAssocID="{0C4C43E9-5EB6-4872-B93F-4A22A6FCC1E2}" presName="compositeNode" presStyleCnt="0">
        <dgm:presLayoutVars>
          <dgm:bulletEnabled val="1"/>
        </dgm:presLayoutVars>
      </dgm:prSet>
      <dgm:spPr/>
    </dgm:pt>
    <dgm:pt modelId="{B94B9C1F-D4F1-4A88-8131-AD2949A7CA6A}" type="pres">
      <dgm:prSet presAssocID="{0C4C43E9-5EB6-4872-B93F-4A22A6FCC1E2}" presName="bgRect" presStyleLbl="bgAccFollowNode1" presStyleIdx="0" presStyleCnt="2"/>
      <dgm:spPr/>
    </dgm:pt>
    <dgm:pt modelId="{83247B00-3F24-4A82-B9DC-D2327D242439}" type="pres">
      <dgm:prSet presAssocID="{2B15AB84-A48F-43BD-B380-DD25AC7D589B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DDF16B4-B4D9-473A-BD76-7DCE966F6AFF}" type="pres">
      <dgm:prSet presAssocID="{0C4C43E9-5EB6-4872-B93F-4A22A6FCC1E2}" presName="bottomLine" presStyleLbl="alignNode1" presStyleIdx="1" presStyleCnt="4">
        <dgm:presLayoutVars/>
      </dgm:prSet>
      <dgm:spPr/>
    </dgm:pt>
    <dgm:pt modelId="{C99205DF-B6FA-4435-8C3C-254487A3C66C}" type="pres">
      <dgm:prSet presAssocID="{0C4C43E9-5EB6-4872-B93F-4A22A6FCC1E2}" presName="nodeText" presStyleLbl="bgAccFollowNode1" presStyleIdx="0" presStyleCnt="2">
        <dgm:presLayoutVars>
          <dgm:bulletEnabled val="1"/>
        </dgm:presLayoutVars>
      </dgm:prSet>
      <dgm:spPr/>
    </dgm:pt>
    <dgm:pt modelId="{1762DB29-8CB6-4B19-9733-9FA6CEC6CAD1}" type="pres">
      <dgm:prSet presAssocID="{2B15AB84-A48F-43BD-B380-DD25AC7D589B}" presName="sibTrans" presStyleCnt="0"/>
      <dgm:spPr/>
    </dgm:pt>
    <dgm:pt modelId="{6C514DA1-38C5-4C0D-B8C7-614729A0F646}" type="pres">
      <dgm:prSet presAssocID="{587107D8-B51D-4A32-8823-02BCD23340B2}" presName="compositeNode" presStyleCnt="0">
        <dgm:presLayoutVars>
          <dgm:bulletEnabled val="1"/>
        </dgm:presLayoutVars>
      </dgm:prSet>
      <dgm:spPr/>
    </dgm:pt>
    <dgm:pt modelId="{F8DB2028-198F-41C2-A3FB-0F599BE5DBDC}" type="pres">
      <dgm:prSet presAssocID="{587107D8-B51D-4A32-8823-02BCD23340B2}" presName="bgRect" presStyleLbl="bgAccFollowNode1" presStyleIdx="1" presStyleCnt="2"/>
      <dgm:spPr/>
    </dgm:pt>
    <dgm:pt modelId="{AAD8BF69-68F3-4A7F-AA06-D7AA502AC7D7}" type="pres">
      <dgm:prSet presAssocID="{09521E1F-E6E9-45A7-A21B-7CD23BC6DC5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5F54408A-ED56-4A02-8A2C-DB57FCB7AC1C}" type="pres">
      <dgm:prSet presAssocID="{587107D8-B51D-4A32-8823-02BCD23340B2}" presName="bottomLine" presStyleLbl="alignNode1" presStyleIdx="3" presStyleCnt="4">
        <dgm:presLayoutVars/>
      </dgm:prSet>
      <dgm:spPr/>
    </dgm:pt>
    <dgm:pt modelId="{7616AB4E-FBEE-404D-9CB9-79EF43B59F00}" type="pres">
      <dgm:prSet presAssocID="{587107D8-B51D-4A32-8823-02BCD23340B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1C53D20D-5822-49F8-ABB3-8D6078B7DB28}" srcId="{11011BA9-918B-456A-A5A5-6324C104E85F}" destId="{0C4C43E9-5EB6-4872-B93F-4A22A6FCC1E2}" srcOrd="0" destOrd="0" parTransId="{D49EB277-8A99-4D95-8084-1EA4900E9205}" sibTransId="{2B15AB84-A48F-43BD-B380-DD25AC7D589B}"/>
    <dgm:cxn modelId="{9E98B25E-9F05-4D5C-A911-22483EA95EDB}" type="presOf" srcId="{0C4C43E9-5EB6-4872-B93F-4A22A6FCC1E2}" destId="{C99205DF-B6FA-4435-8C3C-254487A3C66C}" srcOrd="1" destOrd="0" presId="urn:microsoft.com/office/officeart/2016/7/layout/BasicLinearProcessNumbered"/>
    <dgm:cxn modelId="{BF2AE271-CB0C-47EB-A5F5-81780E2B5577}" srcId="{11011BA9-918B-456A-A5A5-6324C104E85F}" destId="{587107D8-B51D-4A32-8823-02BCD23340B2}" srcOrd="1" destOrd="0" parTransId="{63C6F068-DC64-4341-A551-D10A34EF3123}" sibTransId="{09521E1F-E6E9-45A7-A21B-7CD23BC6DC5C}"/>
    <dgm:cxn modelId="{78E3C258-37A8-480E-9367-AA95B6B055A5}" type="presOf" srcId="{0C4C43E9-5EB6-4872-B93F-4A22A6FCC1E2}" destId="{B94B9C1F-D4F1-4A88-8131-AD2949A7CA6A}" srcOrd="0" destOrd="0" presId="urn:microsoft.com/office/officeart/2016/7/layout/BasicLinearProcessNumbered"/>
    <dgm:cxn modelId="{7F471179-11F1-4CBE-A4B8-C6AB65940891}" type="presOf" srcId="{2B15AB84-A48F-43BD-B380-DD25AC7D589B}" destId="{83247B00-3F24-4A82-B9DC-D2327D242439}" srcOrd="0" destOrd="0" presId="urn:microsoft.com/office/officeart/2016/7/layout/BasicLinearProcessNumbered"/>
    <dgm:cxn modelId="{8A9920AD-0384-4BAA-8C89-C0BF7539EE16}" type="presOf" srcId="{11011BA9-918B-456A-A5A5-6324C104E85F}" destId="{C3886D06-3B43-49F8-9EE7-7A5F36607C55}" srcOrd="0" destOrd="0" presId="urn:microsoft.com/office/officeart/2016/7/layout/BasicLinearProcessNumbered"/>
    <dgm:cxn modelId="{C132CCDF-E6D6-4719-B709-4E99C47D5EEE}" type="presOf" srcId="{587107D8-B51D-4A32-8823-02BCD23340B2}" destId="{F8DB2028-198F-41C2-A3FB-0F599BE5DBDC}" srcOrd="0" destOrd="0" presId="urn:microsoft.com/office/officeart/2016/7/layout/BasicLinearProcessNumbered"/>
    <dgm:cxn modelId="{D54B03E4-DECA-4BA7-BD45-F432062FFEB7}" type="presOf" srcId="{09521E1F-E6E9-45A7-A21B-7CD23BC6DC5C}" destId="{AAD8BF69-68F3-4A7F-AA06-D7AA502AC7D7}" srcOrd="0" destOrd="0" presId="urn:microsoft.com/office/officeart/2016/7/layout/BasicLinearProcessNumbered"/>
    <dgm:cxn modelId="{BF1D70E9-D0F4-48CE-9074-8D7DD453600D}" type="presOf" srcId="{587107D8-B51D-4A32-8823-02BCD23340B2}" destId="{7616AB4E-FBEE-404D-9CB9-79EF43B59F00}" srcOrd="1" destOrd="0" presId="urn:microsoft.com/office/officeart/2016/7/layout/BasicLinearProcessNumbered"/>
    <dgm:cxn modelId="{BCF8B7F5-265D-4361-8941-3152D5DBE913}" type="presParOf" srcId="{C3886D06-3B43-49F8-9EE7-7A5F36607C55}" destId="{2D73229B-8136-4824-BDEE-CD516E81575D}" srcOrd="0" destOrd="0" presId="urn:microsoft.com/office/officeart/2016/7/layout/BasicLinearProcessNumbered"/>
    <dgm:cxn modelId="{24749379-ABC7-4ACE-BDA2-38033CFBAA4E}" type="presParOf" srcId="{2D73229B-8136-4824-BDEE-CD516E81575D}" destId="{B94B9C1F-D4F1-4A88-8131-AD2949A7CA6A}" srcOrd="0" destOrd="0" presId="urn:microsoft.com/office/officeart/2016/7/layout/BasicLinearProcessNumbered"/>
    <dgm:cxn modelId="{2C61EA98-FEA1-4165-9222-9344E54D7DED}" type="presParOf" srcId="{2D73229B-8136-4824-BDEE-CD516E81575D}" destId="{83247B00-3F24-4A82-B9DC-D2327D242439}" srcOrd="1" destOrd="0" presId="urn:microsoft.com/office/officeart/2016/7/layout/BasicLinearProcessNumbered"/>
    <dgm:cxn modelId="{935B5F11-58E6-47CB-8D5C-37CF63C0A3FE}" type="presParOf" srcId="{2D73229B-8136-4824-BDEE-CD516E81575D}" destId="{5DDF16B4-B4D9-473A-BD76-7DCE966F6AFF}" srcOrd="2" destOrd="0" presId="urn:microsoft.com/office/officeart/2016/7/layout/BasicLinearProcessNumbered"/>
    <dgm:cxn modelId="{21BDDF7C-B1A7-4FB1-B227-993F2E68BE94}" type="presParOf" srcId="{2D73229B-8136-4824-BDEE-CD516E81575D}" destId="{C99205DF-B6FA-4435-8C3C-254487A3C66C}" srcOrd="3" destOrd="0" presId="urn:microsoft.com/office/officeart/2016/7/layout/BasicLinearProcessNumbered"/>
    <dgm:cxn modelId="{DD22A5EC-6621-490B-92C3-712116A40B8E}" type="presParOf" srcId="{C3886D06-3B43-49F8-9EE7-7A5F36607C55}" destId="{1762DB29-8CB6-4B19-9733-9FA6CEC6CAD1}" srcOrd="1" destOrd="0" presId="urn:microsoft.com/office/officeart/2016/7/layout/BasicLinearProcessNumbered"/>
    <dgm:cxn modelId="{F9CB7C70-28A1-4557-944A-A1E1C9846546}" type="presParOf" srcId="{C3886D06-3B43-49F8-9EE7-7A5F36607C55}" destId="{6C514DA1-38C5-4C0D-B8C7-614729A0F646}" srcOrd="2" destOrd="0" presId="urn:microsoft.com/office/officeart/2016/7/layout/BasicLinearProcessNumbered"/>
    <dgm:cxn modelId="{B2B02E59-CB11-4926-957F-1C75AD12D545}" type="presParOf" srcId="{6C514DA1-38C5-4C0D-B8C7-614729A0F646}" destId="{F8DB2028-198F-41C2-A3FB-0F599BE5DBDC}" srcOrd="0" destOrd="0" presId="urn:microsoft.com/office/officeart/2016/7/layout/BasicLinearProcessNumbered"/>
    <dgm:cxn modelId="{7F1D730D-D4DA-447F-BA29-4E1C015CE316}" type="presParOf" srcId="{6C514DA1-38C5-4C0D-B8C7-614729A0F646}" destId="{AAD8BF69-68F3-4A7F-AA06-D7AA502AC7D7}" srcOrd="1" destOrd="0" presId="urn:microsoft.com/office/officeart/2016/7/layout/BasicLinearProcessNumbered"/>
    <dgm:cxn modelId="{B286A1C2-4CB6-4C60-AF43-64FF2E3C767E}" type="presParOf" srcId="{6C514DA1-38C5-4C0D-B8C7-614729A0F646}" destId="{5F54408A-ED56-4A02-8A2C-DB57FCB7AC1C}" srcOrd="2" destOrd="0" presId="urn:microsoft.com/office/officeart/2016/7/layout/BasicLinearProcessNumbered"/>
    <dgm:cxn modelId="{C7E0113F-2E01-4AE8-8963-CA09847837A6}" type="presParOf" srcId="{6C514DA1-38C5-4C0D-B8C7-614729A0F646}" destId="{7616AB4E-FBEE-404D-9CB9-79EF43B59F0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2101E-5EE3-4872-A70F-F13BB228525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399067-B3B7-4CBB-848C-A5E1CA3B9FBA}">
      <dgm:prSet/>
      <dgm:spPr/>
      <dgm:t>
        <a:bodyPr/>
        <a:lstStyle/>
        <a:p>
          <a:r>
            <a:rPr lang="en-AU" dirty="0"/>
            <a:t>Compare </a:t>
          </a:r>
          <a:r>
            <a:rPr lang="en-AU" b="1" dirty="0"/>
            <a:t>Simple</a:t>
          </a:r>
          <a:r>
            <a:rPr lang="en-AU" dirty="0"/>
            <a:t> and </a:t>
          </a:r>
          <a:r>
            <a:rPr lang="en-AU" b="1" dirty="0"/>
            <a:t>Compound</a:t>
          </a:r>
          <a:r>
            <a:rPr lang="en-AU" dirty="0"/>
            <a:t> Interest</a:t>
          </a:r>
          <a:endParaRPr lang="en-US" dirty="0"/>
        </a:p>
      </dgm:t>
    </dgm:pt>
    <dgm:pt modelId="{3CA38585-D642-4B1D-8D76-3BA8783FC15F}" type="parTrans" cxnId="{593DC220-2DE6-42D2-BE9A-F6AC6DFEEBCF}">
      <dgm:prSet/>
      <dgm:spPr/>
      <dgm:t>
        <a:bodyPr/>
        <a:lstStyle/>
        <a:p>
          <a:endParaRPr lang="en-US"/>
        </a:p>
      </dgm:t>
    </dgm:pt>
    <dgm:pt modelId="{E6927CD0-AC44-410B-992B-74AC7ACAFC40}" type="sibTrans" cxnId="{593DC220-2DE6-42D2-BE9A-F6AC6DFEEBCF}">
      <dgm:prSet/>
      <dgm:spPr/>
      <dgm:t>
        <a:bodyPr/>
        <a:lstStyle/>
        <a:p>
          <a:endParaRPr lang="en-US"/>
        </a:p>
      </dgm:t>
    </dgm:pt>
    <dgm:pt modelId="{AB48CEC5-6381-41F9-86DA-80C85A56BF86}">
      <dgm:prSet/>
      <dgm:spPr/>
      <dgm:t>
        <a:bodyPr/>
        <a:lstStyle/>
        <a:p>
          <a:r>
            <a:rPr lang="en-AU" b="1" dirty="0"/>
            <a:t>Account to Reach a Target</a:t>
          </a:r>
          <a:endParaRPr lang="en-US" b="1" dirty="0"/>
        </a:p>
      </dgm:t>
    </dgm:pt>
    <dgm:pt modelId="{0AD66F6F-DFE2-4F51-85EB-D0F56FFF79AA}" type="parTrans" cxnId="{A0D4E6D4-0B33-48C8-AECE-C82CCDBCA8C2}">
      <dgm:prSet/>
      <dgm:spPr/>
      <dgm:t>
        <a:bodyPr/>
        <a:lstStyle/>
        <a:p>
          <a:endParaRPr lang="en-US"/>
        </a:p>
      </dgm:t>
    </dgm:pt>
    <dgm:pt modelId="{B619E6BE-7AE9-4B77-A166-4420E125D0F9}" type="sibTrans" cxnId="{A0D4E6D4-0B33-48C8-AECE-C82CCDBCA8C2}">
      <dgm:prSet/>
      <dgm:spPr/>
      <dgm:t>
        <a:bodyPr/>
        <a:lstStyle/>
        <a:p>
          <a:endParaRPr lang="en-US"/>
        </a:p>
      </dgm:t>
    </dgm:pt>
    <dgm:pt modelId="{C79867D8-570B-456D-ADCB-F86CB1FDDEB7}">
      <dgm:prSet/>
      <dgm:spPr/>
      <dgm:t>
        <a:bodyPr/>
        <a:lstStyle/>
        <a:p>
          <a:r>
            <a:rPr lang="en-AU" b="1" dirty="0"/>
            <a:t>Compare 2 Compound interest Accounts</a:t>
          </a:r>
          <a:endParaRPr lang="en-US" b="1" dirty="0"/>
        </a:p>
      </dgm:t>
    </dgm:pt>
    <dgm:pt modelId="{52C32C03-0647-4F3F-9BA8-BCFE1693AF92}" type="parTrans" cxnId="{9EEB9B98-6F61-4A50-A82E-46872369A198}">
      <dgm:prSet/>
      <dgm:spPr/>
      <dgm:t>
        <a:bodyPr/>
        <a:lstStyle/>
        <a:p>
          <a:endParaRPr lang="en-US"/>
        </a:p>
      </dgm:t>
    </dgm:pt>
    <dgm:pt modelId="{5FDA1844-99AC-4CDC-91D2-307BB8D4246B}" type="sibTrans" cxnId="{9EEB9B98-6F61-4A50-A82E-46872369A198}">
      <dgm:prSet/>
      <dgm:spPr/>
      <dgm:t>
        <a:bodyPr/>
        <a:lstStyle/>
        <a:p>
          <a:endParaRPr lang="en-US"/>
        </a:p>
      </dgm:t>
    </dgm:pt>
    <dgm:pt modelId="{54878976-C0FC-4D0B-BA7F-290E73125B59}">
      <dgm:prSet/>
      <dgm:spPr/>
      <dgm:t>
        <a:bodyPr/>
        <a:lstStyle/>
        <a:p>
          <a:r>
            <a:rPr lang="en-AU" b="1" dirty="0"/>
            <a:t>Module Regular Deposits</a:t>
          </a:r>
          <a:endParaRPr lang="en-US" dirty="0"/>
        </a:p>
      </dgm:t>
    </dgm:pt>
    <dgm:pt modelId="{B30D94AB-AE5A-4901-B057-3E752647DE7C}" type="parTrans" cxnId="{358E8CA5-A763-48A4-8761-F2FCE3AC7525}">
      <dgm:prSet/>
      <dgm:spPr/>
      <dgm:t>
        <a:bodyPr/>
        <a:lstStyle/>
        <a:p>
          <a:endParaRPr lang="en-US"/>
        </a:p>
      </dgm:t>
    </dgm:pt>
    <dgm:pt modelId="{7BC13FD6-E530-41E8-A652-22783A9C0931}" type="sibTrans" cxnId="{358E8CA5-A763-48A4-8761-F2FCE3AC7525}">
      <dgm:prSet/>
      <dgm:spPr/>
      <dgm:t>
        <a:bodyPr/>
        <a:lstStyle/>
        <a:p>
          <a:endParaRPr lang="en-US"/>
        </a:p>
      </dgm:t>
    </dgm:pt>
    <dgm:pt modelId="{1863BC07-C04F-4FCA-811C-1DB75D06E86F}">
      <dgm:prSet/>
      <dgm:spPr/>
      <dgm:t>
        <a:bodyPr/>
        <a:lstStyle/>
        <a:p>
          <a:r>
            <a:rPr lang="en-US" b="1" dirty="0"/>
            <a:t>Simulate increase in Compounding Frequency</a:t>
          </a:r>
        </a:p>
      </dgm:t>
    </dgm:pt>
    <dgm:pt modelId="{6323625B-8142-4E01-8717-43476C75E94D}" type="parTrans" cxnId="{4781C371-EE7B-4821-916E-1CB601EDA9D5}">
      <dgm:prSet/>
      <dgm:spPr/>
      <dgm:t>
        <a:bodyPr/>
        <a:lstStyle/>
        <a:p>
          <a:endParaRPr lang="en-US"/>
        </a:p>
      </dgm:t>
    </dgm:pt>
    <dgm:pt modelId="{49DC77E8-A211-44B7-AF1A-53B1AC721298}" type="sibTrans" cxnId="{4781C371-EE7B-4821-916E-1CB601EDA9D5}">
      <dgm:prSet/>
      <dgm:spPr/>
      <dgm:t>
        <a:bodyPr/>
        <a:lstStyle/>
        <a:p>
          <a:endParaRPr lang="en-US"/>
        </a:p>
      </dgm:t>
    </dgm:pt>
    <dgm:pt modelId="{0214ADFF-0D0B-4A9C-B766-D9D7EFF23EA1}" type="pres">
      <dgm:prSet presAssocID="{4982101E-5EE3-4872-A70F-F13BB228525E}" presName="outerComposite" presStyleCnt="0">
        <dgm:presLayoutVars>
          <dgm:chMax val="5"/>
          <dgm:dir/>
          <dgm:resizeHandles val="exact"/>
        </dgm:presLayoutVars>
      </dgm:prSet>
      <dgm:spPr/>
    </dgm:pt>
    <dgm:pt modelId="{5CCBD381-4F11-4EDC-8118-16CF5C77D34E}" type="pres">
      <dgm:prSet presAssocID="{4982101E-5EE3-4872-A70F-F13BB228525E}" presName="dummyMaxCanvas" presStyleCnt="0">
        <dgm:presLayoutVars/>
      </dgm:prSet>
      <dgm:spPr/>
    </dgm:pt>
    <dgm:pt modelId="{B03835F4-7242-47A8-B831-95D3C35D8A4F}" type="pres">
      <dgm:prSet presAssocID="{4982101E-5EE3-4872-A70F-F13BB228525E}" presName="FiveNodes_1" presStyleLbl="node1" presStyleIdx="0" presStyleCnt="5">
        <dgm:presLayoutVars>
          <dgm:bulletEnabled val="1"/>
        </dgm:presLayoutVars>
      </dgm:prSet>
      <dgm:spPr/>
    </dgm:pt>
    <dgm:pt modelId="{B4C83F00-3C87-47EF-9FC2-4B89FDA6768D}" type="pres">
      <dgm:prSet presAssocID="{4982101E-5EE3-4872-A70F-F13BB228525E}" presName="FiveNodes_2" presStyleLbl="node1" presStyleIdx="1" presStyleCnt="5">
        <dgm:presLayoutVars>
          <dgm:bulletEnabled val="1"/>
        </dgm:presLayoutVars>
      </dgm:prSet>
      <dgm:spPr/>
    </dgm:pt>
    <dgm:pt modelId="{5DB8AAF3-B4C9-4A6D-A39D-E305C47CE53D}" type="pres">
      <dgm:prSet presAssocID="{4982101E-5EE3-4872-A70F-F13BB228525E}" presName="FiveNodes_3" presStyleLbl="node1" presStyleIdx="2" presStyleCnt="5">
        <dgm:presLayoutVars>
          <dgm:bulletEnabled val="1"/>
        </dgm:presLayoutVars>
      </dgm:prSet>
      <dgm:spPr/>
    </dgm:pt>
    <dgm:pt modelId="{F7311937-0B16-4D77-BFD2-A5300DC3E0EA}" type="pres">
      <dgm:prSet presAssocID="{4982101E-5EE3-4872-A70F-F13BB228525E}" presName="FiveNodes_4" presStyleLbl="node1" presStyleIdx="3" presStyleCnt="5">
        <dgm:presLayoutVars>
          <dgm:bulletEnabled val="1"/>
        </dgm:presLayoutVars>
      </dgm:prSet>
      <dgm:spPr/>
    </dgm:pt>
    <dgm:pt modelId="{9E5070E8-2B3C-4137-A553-9D966005113E}" type="pres">
      <dgm:prSet presAssocID="{4982101E-5EE3-4872-A70F-F13BB228525E}" presName="FiveNodes_5" presStyleLbl="node1" presStyleIdx="4" presStyleCnt="5">
        <dgm:presLayoutVars>
          <dgm:bulletEnabled val="1"/>
        </dgm:presLayoutVars>
      </dgm:prSet>
      <dgm:spPr/>
    </dgm:pt>
    <dgm:pt modelId="{D36888CA-7194-4BAC-82F1-A0DA7D08E05A}" type="pres">
      <dgm:prSet presAssocID="{4982101E-5EE3-4872-A70F-F13BB228525E}" presName="FiveConn_1-2" presStyleLbl="fgAccFollowNode1" presStyleIdx="0" presStyleCnt="4">
        <dgm:presLayoutVars>
          <dgm:bulletEnabled val="1"/>
        </dgm:presLayoutVars>
      </dgm:prSet>
      <dgm:spPr/>
    </dgm:pt>
    <dgm:pt modelId="{5512E764-212E-4FCE-87D1-4551B82E1133}" type="pres">
      <dgm:prSet presAssocID="{4982101E-5EE3-4872-A70F-F13BB228525E}" presName="FiveConn_2-3" presStyleLbl="fgAccFollowNode1" presStyleIdx="1" presStyleCnt="4">
        <dgm:presLayoutVars>
          <dgm:bulletEnabled val="1"/>
        </dgm:presLayoutVars>
      </dgm:prSet>
      <dgm:spPr/>
    </dgm:pt>
    <dgm:pt modelId="{3118CFBF-82B4-4CF1-89F3-8D85D47D4069}" type="pres">
      <dgm:prSet presAssocID="{4982101E-5EE3-4872-A70F-F13BB228525E}" presName="FiveConn_3-4" presStyleLbl="fgAccFollowNode1" presStyleIdx="2" presStyleCnt="4">
        <dgm:presLayoutVars>
          <dgm:bulletEnabled val="1"/>
        </dgm:presLayoutVars>
      </dgm:prSet>
      <dgm:spPr/>
    </dgm:pt>
    <dgm:pt modelId="{252F5884-8D52-4729-9290-BB6F9B7638E1}" type="pres">
      <dgm:prSet presAssocID="{4982101E-5EE3-4872-A70F-F13BB228525E}" presName="FiveConn_4-5" presStyleLbl="fgAccFollowNode1" presStyleIdx="3" presStyleCnt="4">
        <dgm:presLayoutVars>
          <dgm:bulletEnabled val="1"/>
        </dgm:presLayoutVars>
      </dgm:prSet>
      <dgm:spPr/>
    </dgm:pt>
    <dgm:pt modelId="{0A7F4E5E-3EAB-45D8-9820-907BA7BA7305}" type="pres">
      <dgm:prSet presAssocID="{4982101E-5EE3-4872-A70F-F13BB228525E}" presName="FiveNodes_1_text" presStyleLbl="node1" presStyleIdx="4" presStyleCnt="5">
        <dgm:presLayoutVars>
          <dgm:bulletEnabled val="1"/>
        </dgm:presLayoutVars>
      </dgm:prSet>
      <dgm:spPr/>
    </dgm:pt>
    <dgm:pt modelId="{B86FC149-CFBA-4B2F-BBB4-B09E431FC7B0}" type="pres">
      <dgm:prSet presAssocID="{4982101E-5EE3-4872-A70F-F13BB228525E}" presName="FiveNodes_2_text" presStyleLbl="node1" presStyleIdx="4" presStyleCnt="5">
        <dgm:presLayoutVars>
          <dgm:bulletEnabled val="1"/>
        </dgm:presLayoutVars>
      </dgm:prSet>
      <dgm:spPr/>
    </dgm:pt>
    <dgm:pt modelId="{0B4A325C-3DA5-4DF6-BC3F-709752F5FD51}" type="pres">
      <dgm:prSet presAssocID="{4982101E-5EE3-4872-A70F-F13BB228525E}" presName="FiveNodes_3_text" presStyleLbl="node1" presStyleIdx="4" presStyleCnt="5">
        <dgm:presLayoutVars>
          <dgm:bulletEnabled val="1"/>
        </dgm:presLayoutVars>
      </dgm:prSet>
      <dgm:spPr/>
    </dgm:pt>
    <dgm:pt modelId="{7D7A4681-7030-420A-8FCB-D894B7551292}" type="pres">
      <dgm:prSet presAssocID="{4982101E-5EE3-4872-A70F-F13BB228525E}" presName="FiveNodes_4_text" presStyleLbl="node1" presStyleIdx="4" presStyleCnt="5">
        <dgm:presLayoutVars>
          <dgm:bulletEnabled val="1"/>
        </dgm:presLayoutVars>
      </dgm:prSet>
      <dgm:spPr/>
    </dgm:pt>
    <dgm:pt modelId="{7E2162A0-BFB2-478E-89C3-97CB232A0E18}" type="pres">
      <dgm:prSet presAssocID="{4982101E-5EE3-4872-A70F-F13BB228525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EAB712-6BC9-455A-9142-8EB21BBB55DF}" type="presOf" srcId="{AB48CEC5-6381-41F9-86DA-80C85A56BF86}" destId="{B86FC149-CFBA-4B2F-BBB4-B09E431FC7B0}" srcOrd="1" destOrd="0" presId="urn:microsoft.com/office/officeart/2005/8/layout/vProcess5"/>
    <dgm:cxn modelId="{98BC8F18-08B9-43A6-84A3-DEDBED571278}" type="presOf" srcId="{1863BC07-C04F-4FCA-811C-1DB75D06E86F}" destId="{9E5070E8-2B3C-4137-A553-9D966005113E}" srcOrd="0" destOrd="0" presId="urn:microsoft.com/office/officeart/2005/8/layout/vProcess5"/>
    <dgm:cxn modelId="{593DC220-2DE6-42D2-BE9A-F6AC6DFEEBCF}" srcId="{4982101E-5EE3-4872-A70F-F13BB228525E}" destId="{38399067-B3B7-4CBB-848C-A5E1CA3B9FBA}" srcOrd="0" destOrd="0" parTransId="{3CA38585-D642-4B1D-8D76-3BA8783FC15F}" sibTransId="{E6927CD0-AC44-410B-992B-74AC7ACAFC40}"/>
    <dgm:cxn modelId="{D4B5C522-9BEF-42BD-B444-EC6731375E4F}" type="presOf" srcId="{54878976-C0FC-4D0B-BA7F-290E73125B59}" destId="{7D7A4681-7030-420A-8FCB-D894B7551292}" srcOrd="1" destOrd="0" presId="urn:microsoft.com/office/officeart/2005/8/layout/vProcess5"/>
    <dgm:cxn modelId="{C410792B-4EBB-46B7-8365-120476DB55D7}" type="presOf" srcId="{AB48CEC5-6381-41F9-86DA-80C85A56BF86}" destId="{B4C83F00-3C87-47EF-9FC2-4B89FDA6768D}" srcOrd="0" destOrd="0" presId="urn:microsoft.com/office/officeart/2005/8/layout/vProcess5"/>
    <dgm:cxn modelId="{F6D16437-B4D1-4A9A-9473-4B142CB0F275}" type="presOf" srcId="{C79867D8-570B-456D-ADCB-F86CB1FDDEB7}" destId="{0B4A325C-3DA5-4DF6-BC3F-709752F5FD51}" srcOrd="1" destOrd="0" presId="urn:microsoft.com/office/officeart/2005/8/layout/vProcess5"/>
    <dgm:cxn modelId="{A06FAE49-B1EE-4658-A963-BE06BB584CE1}" type="presOf" srcId="{4982101E-5EE3-4872-A70F-F13BB228525E}" destId="{0214ADFF-0D0B-4A9C-B766-D9D7EFF23EA1}" srcOrd="0" destOrd="0" presId="urn:microsoft.com/office/officeart/2005/8/layout/vProcess5"/>
    <dgm:cxn modelId="{4781C371-EE7B-4821-916E-1CB601EDA9D5}" srcId="{4982101E-5EE3-4872-A70F-F13BB228525E}" destId="{1863BC07-C04F-4FCA-811C-1DB75D06E86F}" srcOrd="4" destOrd="0" parTransId="{6323625B-8142-4E01-8717-43476C75E94D}" sibTransId="{49DC77E8-A211-44B7-AF1A-53B1AC721298}"/>
    <dgm:cxn modelId="{6F3D4772-889F-4348-9502-46BECC36F753}" type="presOf" srcId="{7BC13FD6-E530-41E8-A652-22783A9C0931}" destId="{252F5884-8D52-4729-9290-BB6F9B7638E1}" srcOrd="0" destOrd="0" presId="urn:microsoft.com/office/officeart/2005/8/layout/vProcess5"/>
    <dgm:cxn modelId="{D17F6979-D518-4E09-ADE2-79D22F5E03A4}" type="presOf" srcId="{5FDA1844-99AC-4CDC-91D2-307BB8D4246B}" destId="{3118CFBF-82B4-4CF1-89F3-8D85D47D4069}" srcOrd="0" destOrd="0" presId="urn:microsoft.com/office/officeart/2005/8/layout/vProcess5"/>
    <dgm:cxn modelId="{9EEB9B98-6F61-4A50-A82E-46872369A198}" srcId="{4982101E-5EE3-4872-A70F-F13BB228525E}" destId="{C79867D8-570B-456D-ADCB-F86CB1FDDEB7}" srcOrd="2" destOrd="0" parTransId="{52C32C03-0647-4F3F-9BA8-BCFE1693AF92}" sibTransId="{5FDA1844-99AC-4CDC-91D2-307BB8D4246B}"/>
    <dgm:cxn modelId="{7FB90D9D-A302-4B1C-861F-7446228DF809}" type="presOf" srcId="{B619E6BE-7AE9-4B77-A166-4420E125D0F9}" destId="{5512E764-212E-4FCE-87D1-4551B82E1133}" srcOrd="0" destOrd="0" presId="urn:microsoft.com/office/officeart/2005/8/layout/vProcess5"/>
    <dgm:cxn modelId="{358E8CA5-A763-48A4-8761-F2FCE3AC7525}" srcId="{4982101E-5EE3-4872-A70F-F13BB228525E}" destId="{54878976-C0FC-4D0B-BA7F-290E73125B59}" srcOrd="3" destOrd="0" parTransId="{B30D94AB-AE5A-4901-B057-3E752647DE7C}" sibTransId="{7BC13FD6-E530-41E8-A652-22783A9C0931}"/>
    <dgm:cxn modelId="{EE776BA8-46E6-407A-9752-FA51075B3079}" type="presOf" srcId="{E6927CD0-AC44-410B-992B-74AC7ACAFC40}" destId="{D36888CA-7194-4BAC-82F1-A0DA7D08E05A}" srcOrd="0" destOrd="0" presId="urn:microsoft.com/office/officeart/2005/8/layout/vProcess5"/>
    <dgm:cxn modelId="{3406BAB6-08AC-46B7-9D6A-12D6860D9FEF}" type="presOf" srcId="{54878976-C0FC-4D0B-BA7F-290E73125B59}" destId="{F7311937-0B16-4D77-BFD2-A5300DC3E0EA}" srcOrd="0" destOrd="0" presId="urn:microsoft.com/office/officeart/2005/8/layout/vProcess5"/>
    <dgm:cxn modelId="{110051BA-85BF-478A-A987-82B4DBA62061}" type="presOf" srcId="{38399067-B3B7-4CBB-848C-A5E1CA3B9FBA}" destId="{B03835F4-7242-47A8-B831-95D3C35D8A4F}" srcOrd="0" destOrd="0" presId="urn:microsoft.com/office/officeart/2005/8/layout/vProcess5"/>
    <dgm:cxn modelId="{E87A08CA-5208-4377-9171-D6D92E8C9C48}" type="presOf" srcId="{38399067-B3B7-4CBB-848C-A5E1CA3B9FBA}" destId="{0A7F4E5E-3EAB-45D8-9820-907BA7BA7305}" srcOrd="1" destOrd="0" presId="urn:microsoft.com/office/officeart/2005/8/layout/vProcess5"/>
    <dgm:cxn modelId="{22689FCE-0444-466E-9382-DB9BD83B48C9}" type="presOf" srcId="{C79867D8-570B-456D-ADCB-F86CB1FDDEB7}" destId="{5DB8AAF3-B4C9-4A6D-A39D-E305C47CE53D}" srcOrd="0" destOrd="0" presId="urn:microsoft.com/office/officeart/2005/8/layout/vProcess5"/>
    <dgm:cxn modelId="{A0D4E6D4-0B33-48C8-AECE-C82CCDBCA8C2}" srcId="{4982101E-5EE3-4872-A70F-F13BB228525E}" destId="{AB48CEC5-6381-41F9-86DA-80C85A56BF86}" srcOrd="1" destOrd="0" parTransId="{0AD66F6F-DFE2-4F51-85EB-D0F56FFF79AA}" sibTransId="{B619E6BE-7AE9-4B77-A166-4420E125D0F9}"/>
    <dgm:cxn modelId="{AAED6FEB-9C18-4401-96B1-ED0385FA1483}" type="presOf" srcId="{1863BC07-C04F-4FCA-811C-1DB75D06E86F}" destId="{7E2162A0-BFB2-478E-89C3-97CB232A0E18}" srcOrd="1" destOrd="0" presId="urn:microsoft.com/office/officeart/2005/8/layout/vProcess5"/>
    <dgm:cxn modelId="{AD1538DB-CB76-4B1D-9724-A01C5258AFFD}" type="presParOf" srcId="{0214ADFF-0D0B-4A9C-B766-D9D7EFF23EA1}" destId="{5CCBD381-4F11-4EDC-8118-16CF5C77D34E}" srcOrd="0" destOrd="0" presId="urn:microsoft.com/office/officeart/2005/8/layout/vProcess5"/>
    <dgm:cxn modelId="{E48F0A2A-E3A5-44B5-BEAA-EC94150CED98}" type="presParOf" srcId="{0214ADFF-0D0B-4A9C-B766-D9D7EFF23EA1}" destId="{B03835F4-7242-47A8-B831-95D3C35D8A4F}" srcOrd="1" destOrd="0" presId="urn:microsoft.com/office/officeart/2005/8/layout/vProcess5"/>
    <dgm:cxn modelId="{5A9F928A-6B9F-4E86-B7AA-404B6D35A118}" type="presParOf" srcId="{0214ADFF-0D0B-4A9C-B766-D9D7EFF23EA1}" destId="{B4C83F00-3C87-47EF-9FC2-4B89FDA6768D}" srcOrd="2" destOrd="0" presId="urn:microsoft.com/office/officeart/2005/8/layout/vProcess5"/>
    <dgm:cxn modelId="{92CBB370-ACFF-4F75-AB60-5121EE63DA48}" type="presParOf" srcId="{0214ADFF-0D0B-4A9C-B766-D9D7EFF23EA1}" destId="{5DB8AAF3-B4C9-4A6D-A39D-E305C47CE53D}" srcOrd="3" destOrd="0" presId="urn:microsoft.com/office/officeart/2005/8/layout/vProcess5"/>
    <dgm:cxn modelId="{CD34AAE7-65E9-499E-AB2C-CDE52E00D275}" type="presParOf" srcId="{0214ADFF-0D0B-4A9C-B766-D9D7EFF23EA1}" destId="{F7311937-0B16-4D77-BFD2-A5300DC3E0EA}" srcOrd="4" destOrd="0" presId="urn:microsoft.com/office/officeart/2005/8/layout/vProcess5"/>
    <dgm:cxn modelId="{B454CE2F-19C3-4351-AF6C-21E3D0FAD01B}" type="presParOf" srcId="{0214ADFF-0D0B-4A9C-B766-D9D7EFF23EA1}" destId="{9E5070E8-2B3C-4137-A553-9D966005113E}" srcOrd="5" destOrd="0" presId="urn:microsoft.com/office/officeart/2005/8/layout/vProcess5"/>
    <dgm:cxn modelId="{38B37B42-3582-4EAC-94AC-CA01728B74AF}" type="presParOf" srcId="{0214ADFF-0D0B-4A9C-B766-D9D7EFF23EA1}" destId="{D36888CA-7194-4BAC-82F1-A0DA7D08E05A}" srcOrd="6" destOrd="0" presId="urn:microsoft.com/office/officeart/2005/8/layout/vProcess5"/>
    <dgm:cxn modelId="{FB200381-E991-41A8-8D84-216C222F6882}" type="presParOf" srcId="{0214ADFF-0D0B-4A9C-B766-D9D7EFF23EA1}" destId="{5512E764-212E-4FCE-87D1-4551B82E1133}" srcOrd="7" destOrd="0" presId="urn:microsoft.com/office/officeart/2005/8/layout/vProcess5"/>
    <dgm:cxn modelId="{C132D8BD-4FB2-4587-9864-E4C30F2BF485}" type="presParOf" srcId="{0214ADFF-0D0B-4A9C-B766-D9D7EFF23EA1}" destId="{3118CFBF-82B4-4CF1-89F3-8D85D47D4069}" srcOrd="8" destOrd="0" presId="urn:microsoft.com/office/officeart/2005/8/layout/vProcess5"/>
    <dgm:cxn modelId="{84DECC39-CBD7-4614-BCCD-99A28C0803FA}" type="presParOf" srcId="{0214ADFF-0D0B-4A9C-B766-D9D7EFF23EA1}" destId="{252F5884-8D52-4729-9290-BB6F9B7638E1}" srcOrd="9" destOrd="0" presId="urn:microsoft.com/office/officeart/2005/8/layout/vProcess5"/>
    <dgm:cxn modelId="{2DDF26B4-8F5F-4F86-A26A-FF43F5AC5696}" type="presParOf" srcId="{0214ADFF-0D0B-4A9C-B766-D9D7EFF23EA1}" destId="{0A7F4E5E-3EAB-45D8-9820-907BA7BA7305}" srcOrd="10" destOrd="0" presId="urn:microsoft.com/office/officeart/2005/8/layout/vProcess5"/>
    <dgm:cxn modelId="{21F88255-0618-4299-A293-85CC38F00382}" type="presParOf" srcId="{0214ADFF-0D0B-4A9C-B766-D9D7EFF23EA1}" destId="{B86FC149-CFBA-4B2F-BBB4-B09E431FC7B0}" srcOrd="11" destOrd="0" presId="urn:microsoft.com/office/officeart/2005/8/layout/vProcess5"/>
    <dgm:cxn modelId="{C807CCD1-96E7-43CB-BE99-C06B6A01C38C}" type="presParOf" srcId="{0214ADFF-0D0B-4A9C-B766-D9D7EFF23EA1}" destId="{0B4A325C-3DA5-4DF6-BC3F-709752F5FD51}" srcOrd="12" destOrd="0" presId="urn:microsoft.com/office/officeart/2005/8/layout/vProcess5"/>
    <dgm:cxn modelId="{BD53FBD4-C9A5-4F68-A7DC-88F1C832D228}" type="presParOf" srcId="{0214ADFF-0D0B-4A9C-B766-D9D7EFF23EA1}" destId="{7D7A4681-7030-420A-8FCB-D894B7551292}" srcOrd="13" destOrd="0" presId="urn:microsoft.com/office/officeart/2005/8/layout/vProcess5"/>
    <dgm:cxn modelId="{37A86C87-7BE7-4F19-B7FA-2EDF0B4F40EF}" type="presParOf" srcId="{0214ADFF-0D0B-4A9C-B766-D9D7EFF23EA1}" destId="{7E2162A0-BFB2-478E-89C3-97CB232A0E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239C02-712C-4DC6-99BE-217E439CD5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145453-2F6B-4599-8CA1-16AAE7A0CB29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get all the inputs for </a:t>
          </a:r>
          <a:r>
            <a:rPr lang="en-US" sz="1800" b="1" cap="none" baseline="0" dirty="0"/>
            <a:t>all parts</a:t>
          </a:r>
          <a:endParaRPr lang="en-US" sz="1800" b="1" cap="none" dirty="0"/>
        </a:p>
      </dgm:t>
    </dgm:pt>
    <dgm:pt modelId="{5B7A176A-B998-4910-B71D-71AE5E6631CA}" type="parTrans" cxnId="{67A83BF0-7822-4CC4-9D2A-60429CB1CB96}">
      <dgm:prSet/>
      <dgm:spPr/>
      <dgm:t>
        <a:bodyPr/>
        <a:lstStyle/>
        <a:p>
          <a:endParaRPr lang="en-US"/>
        </a:p>
      </dgm:t>
    </dgm:pt>
    <dgm:pt modelId="{40539A09-34B1-48F2-9923-10B89562951E}" type="sibTrans" cxnId="{67A83BF0-7822-4CC4-9D2A-60429CB1CB96}">
      <dgm:prSet/>
      <dgm:spPr/>
      <dgm:t>
        <a:bodyPr/>
        <a:lstStyle/>
        <a:p>
          <a:endParaRPr lang="en-US"/>
        </a:p>
      </dgm:t>
    </dgm:pt>
    <dgm:pt modelId="{80D791CE-5ED1-48B3-8E37-25A559CD0E2C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calculate </a:t>
          </a:r>
          <a:r>
            <a:rPr lang="en-US" sz="1800" b="1" cap="none" baseline="0" dirty="0"/>
            <a:t>information</a:t>
          </a:r>
          <a:r>
            <a:rPr lang="en-US" sz="1800" cap="none" baseline="0" dirty="0"/>
            <a:t> for </a:t>
          </a:r>
          <a:r>
            <a:rPr lang="en-US" sz="1800" b="1" cap="none" baseline="0" dirty="0"/>
            <a:t>all parts</a:t>
          </a:r>
          <a:endParaRPr lang="en-US" sz="1800" cap="none" dirty="0"/>
        </a:p>
      </dgm:t>
    </dgm:pt>
    <dgm:pt modelId="{E822F5EB-C6A1-49C4-9218-953C15C68AE2}" type="parTrans" cxnId="{1EE8C6A0-79EB-455B-9227-728E2664EEDF}">
      <dgm:prSet/>
      <dgm:spPr/>
      <dgm:t>
        <a:bodyPr/>
        <a:lstStyle/>
        <a:p>
          <a:endParaRPr lang="en-US"/>
        </a:p>
      </dgm:t>
    </dgm:pt>
    <dgm:pt modelId="{CA8688A7-FDE0-44B5-BA1A-F1651F9D584E}" type="sibTrans" cxnId="{1EE8C6A0-79EB-455B-9227-728E2664EEDF}">
      <dgm:prSet/>
      <dgm:spPr/>
      <dgm:t>
        <a:bodyPr/>
        <a:lstStyle/>
        <a:p>
          <a:endParaRPr lang="en-US"/>
        </a:p>
      </dgm:t>
    </dgm:pt>
    <dgm:pt modelId="{D4001A06-CB5F-4550-A98C-53D7B3ECA4C2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Minimal</a:t>
          </a:r>
          <a:r>
            <a:rPr lang="en-US" sz="1800" b="0" cap="none" dirty="0"/>
            <a:t> use of python </a:t>
          </a:r>
          <a:r>
            <a:rPr lang="en-US" sz="1800" b="1" cap="none" dirty="0"/>
            <a:t>libraries </a:t>
          </a:r>
          <a:r>
            <a:rPr lang="en-US" sz="1800" b="0" cap="none" dirty="0"/>
            <a:t>only for visual appeal</a:t>
          </a:r>
        </a:p>
      </dgm:t>
    </dgm:pt>
    <dgm:pt modelId="{660D4406-CFC2-413D-97E0-D2D58F4488CF}" type="parTrans" cxnId="{1CE0FD11-FA8C-41A6-9451-A79A6129DA68}">
      <dgm:prSet/>
      <dgm:spPr/>
      <dgm:t>
        <a:bodyPr/>
        <a:lstStyle/>
        <a:p>
          <a:endParaRPr lang="en-US"/>
        </a:p>
      </dgm:t>
    </dgm:pt>
    <dgm:pt modelId="{81E610F8-545F-4442-89A7-E29FAE17BE79}" type="sibTrans" cxnId="{1CE0FD11-FA8C-41A6-9451-A79A6129DA68}">
      <dgm:prSet/>
      <dgm:spPr/>
      <dgm:t>
        <a:bodyPr/>
        <a:lstStyle/>
        <a:p>
          <a:endParaRPr lang="en-US"/>
        </a:p>
      </dgm:t>
    </dgm:pt>
    <dgm:pt modelId="{DFED2417-DB64-426E-9C63-E71069D05A39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Uses </a:t>
          </a:r>
          <a:r>
            <a:rPr lang="en-AU" sz="1800" b="1" cap="none" dirty="0"/>
            <a:t>dictionaries</a:t>
          </a:r>
          <a:r>
            <a:rPr lang="en-AU" sz="1800" cap="none" dirty="0"/>
            <a:t> to store the </a:t>
          </a:r>
          <a:r>
            <a:rPr lang="en-AU" sz="1800" b="1" cap="none" dirty="0"/>
            <a:t>information</a:t>
          </a:r>
          <a:r>
            <a:rPr lang="en-AU" sz="1800" cap="none" dirty="0"/>
            <a:t> for the account</a:t>
          </a:r>
          <a:endParaRPr lang="en-US" sz="1800" b="1" cap="none" dirty="0"/>
        </a:p>
      </dgm:t>
    </dgm:pt>
    <dgm:pt modelId="{598DF049-99B5-4C83-8329-21E14EDCA3F7}" type="parTrans" cxnId="{27D88C81-B89F-4FDA-903A-A1495C0533F4}">
      <dgm:prSet/>
      <dgm:spPr/>
      <dgm:t>
        <a:bodyPr/>
        <a:lstStyle/>
        <a:p>
          <a:endParaRPr lang="en-US"/>
        </a:p>
      </dgm:t>
    </dgm:pt>
    <dgm:pt modelId="{11461EF2-D0E6-4731-8A02-98FD942A5B6B}" type="sibTrans" cxnId="{27D88C81-B89F-4FDA-903A-A1495C0533F4}">
      <dgm:prSet/>
      <dgm:spPr/>
      <dgm:t>
        <a:bodyPr/>
        <a:lstStyle/>
        <a:p>
          <a:endParaRPr lang="en-US"/>
        </a:p>
      </dgm:t>
    </dgm:pt>
    <dgm:pt modelId="{2CA42CD8-D66E-48D0-B99B-89C231670FBA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Has a </a:t>
          </a:r>
          <a:r>
            <a:rPr lang="en-AU" sz="1800" b="1" cap="none" dirty="0"/>
            <a:t>User Interface</a:t>
          </a:r>
          <a:r>
            <a:rPr lang="en-AU" sz="1800" cap="none" dirty="0"/>
            <a:t> to run any part </a:t>
          </a:r>
          <a:r>
            <a:rPr lang="en-AU" sz="1800" b="1" cap="none" dirty="0"/>
            <a:t>without restarting</a:t>
          </a:r>
          <a:endParaRPr lang="en-US" sz="1800" b="1" cap="none" dirty="0"/>
        </a:p>
      </dgm:t>
    </dgm:pt>
    <dgm:pt modelId="{325D28E6-501B-4DBA-8908-0D9469F8333B}" type="parTrans" cxnId="{DAEBEE67-FAD1-4A8A-938C-ABB7BC699327}">
      <dgm:prSet/>
      <dgm:spPr/>
      <dgm:t>
        <a:bodyPr/>
        <a:lstStyle/>
        <a:p>
          <a:endParaRPr lang="en-US"/>
        </a:p>
      </dgm:t>
    </dgm:pt>
    <dgm:pt modelId="{212A7B66-3820-4DE1-B083-2F89B98CCF7F}" type="sibTrans" cxnId="{DAEBEE67-FAD1-4A8A-938C-ABB7BC699327}">
      <dgm:prSet/>
      <dgm:spPr/>
      <dgm:t>
        <a:bodyPr/>
        <a:lstStyle/>
        <a:p>
          <a:endParaRPr lang="en-US"/>
        </a:p>
      </dgm:t>
    </dgm:pt>
    <dgm:pt modelId="{67574CD2-08FE-4309-8A80-BCB6BF762640}" type="pres">
      <dgm:prSet presAssocID="{4E239C02-712C-4DC6-99BE-217E439CD584}" presName="root" presStyleCnt="0">
        <dgm:presLayoutVars>
          <dgm:dir/>
          <dgm:resizeHandles val="exact"/>
        </dgm:presLayoutVars>
      </dgm:prSet>
      <dgm:spPr/>
    </dgm:pt>
    <dgm:pt modelId="{3692C12F-193B-407B-8818-D485D05524CF}" type="pres">
      <dgm:prSet presAssocID="{D0145453-2F6B-4599-8CA1-16AAE7A0CB29}" presName="compNode" presStyleCnt="0"/>
      <dgm:spPr/>
    </dgm:pt>
    <dgm:pt modelId="{20E6CD69-4D34-4A55-9EB4-13907E7BE858}" type="pres">
      <dgm:prSet presAssocID="{D0145453-2F6B-4599-8CA1-16AAE7A0CB29}" presName="iconBgRect" presStyleLbl="bgShp" presStyleIdx="0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7F322C9A-96D6-465A-884A-37E0FF7A5D8C}" type="pres">
      <dgm:prSet presAssocID="{D0145453-2F6B-4599-8CA1-16AAE7A0CB29}" presName="iconRect" presStyleLbl="node1" presStyleIdx="0" presStyleCnt="5" custScaleX="159543" custScaleY="1595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48813D-E5A3-4173-885F-12156267397A}" type="pres">
      <dgm:prSet presAssocID="{D0145453-2F6B-4599-8CA1-16AAE7A0CB29}" presName="spaceRect" presStyleCnt="0"/>
      <dgm:spPr/>
    </dgm:pt>
    <dgm:pt modelId="{4DA27587-1645-4B0E-94DA-B76F462D76EB}" type="pres">
      <dgm:prSet presAssocID="{D0145453-2F6B-4599-8CA1-16AAE7A0CB29}" presName="textRect" presStyleLbl="revTx" presStyleIdx="0" presStyleCnt="5" custLinFactNeighborX="-2268" custLinFactNeighborY="2999">
        <dgm:presLayoutVars>
          <dgm:chMax val="1"/>
          <dgm:chPref val="1"/>
        </dgm:presLayoutVars>
      </dgm:prSet>
      <dgm:spPr/>
    </dgm:pt>
    <dgm:pt modelId="{4B3B3753-0936-4D64-8078-27DBEDAA7E3F}" type="pres">
      <dgm:prSet presAssocID="{40539A09-34B1-48F2-9923-10B89562951E}" presName="sibTrans" presStyleCnt="0"/>
      <dgm:spPr/>
    </dgm:pt>
    <dgm:pt modelId="{732FEAA4-A44C-4FAC-AA86-F858A85A9AE9}" type="pres">
      <dgm:prSet presAssocID="{80D791CE-5ED1-48B3-8E37-25A559CD0E2C}" presName="compNode" presStyleCnt="0"/>
      <dgm:spPr/>
    </dgm:pt>
    <dgm:pt modelId="{36BE78F1-8047-484E-87D9-AAFA3376AD7C}" type="pres">
      <dgm:prSet presAssocID="{80D791CE-5ED1-48B3-8E37-25A559CD0E2C}" presName="iconBgRect" presStyleLbl="bgShp" presStyleIdx="1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2B7ED326-1D4D-4373-9054-648704AC3E6F}" type="pres">
      <dgm:prSet presAssocID="{80D791CE-5ED1-48B3-8E37-25A559CD0E2C}" presName="iconRect" presStyleLbl="node1" presStyleIdx="1" presStyleCnt="5" custScaleX="159543" custScaleY="1595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6651E2-480B-495B-BB74-790193E02D60}" type="pres">
      <dgm:prSet presAssocID="{80D791CE-5ED1-48B3-8E37-25A559CD0E2C}" presName="spaceRect" presStyleCnt="0"/>
      <dgm:spPr/>
    </dgm:pt>
    <dgm:pt modelId="{B3432304-DA9B-4CCC-BC04-1D7AD4F767C3}" type="pres">
      <dgm:prSet presAssocID="{80D791CE-5ED1-48B3-8E37-25A559CD0E2C}" presName="textRect" presStyleLbl="revTx" presStyleIdx="1" presStyleCnt="5" custScaleX="94813" custLinFactNeighborX="1693" custLinFactNeighborY="-2903">
        <dgm:presLayoutVars>
          <dgm:chMax val="1"/>
          <dgm:chPref val="1"/>
        </dgm:presLayoutVars>
      </dgm:prSet>
      <dgm:spPr/>
    </dgm:pt>
    <dgm:pt modelId="{D03053E7-4146-49A2-B04C-ECAB18209226}" type="pres">
      <dgm:prSet presAssocID="{CA8688A7-FDE0-44B5-BA1A-F1651F9D584E}" presName="sibTrans" presStyleCnt="0"/>
      <dgm:spPr/>
    </dgm:pt>
    <dgm:pt modelId="{C77A24F2-7482-46F3-AF5A-9BBC66D9DFA5}" type="pres">
      <dgm:prSet presAssocID="{D4001A06-CB5F-4550-A98C-53D7B3ECA4C2}" presName="compNode" presStyleCnt="0"/>
      <dgm:spPr/>
    </dgm:pt>
    <dgm:pt modelId="{6CFA3745-C0B7-4787-B97E-1F009182F5F9}" type="pres">
      <dgm:prSet presAssocID="{D4001A06-CB5F-4550-A98C-53D7B3ECA4C2}" presName="iconBgRect" presStyleLbl="bgShp" presStyleIdx="2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CF3A9A5F-D60D-43E3-B967-A08C410E045F}" type="pres">
      <dgm:prSet presAssocID="{D4001A06-CB5F-4550-A98C-53D7B3ECA4C2}" presName="iconRect" presStyleLbl="node1" presStyleIdx="2" presStyleCnt="5" custScaleX="159543" custScaleY="1595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4B8C132-CBC3-48C4-80AD-3872D0E41565}" type="pres">
      <dgm:prSet presAssocID="{D4001A06-CB5F-4550-A98C-53D7B3ECA4C2}" presName="spaceRect" presStyleCnt="0"/>
      <dgm:spPr/>
    </dgm:pt>
    <dgm:pt modelId="{09AE9004-B9AB-4527-957B-B01B2F21169A}" type="pres">
      <dgm:prSet presAssocID="{D4001A06-CB5F-4550-A98C-53D7B3ECA4C2}" presName="textRect" presStyleLbl="revTx" presStyleIdx="2" presStyleCnt="5">
        <dgm:presLayoutVars>
          <dgm:chMax val="1"/>
          <dgm:chPref val="1"/>
        </dgm:presLayoutVars>
      </dgm:prSet>
      <dgm:spPr/>
    </dgm:pt>
    <dgm:pt modelId="{80D67934-FFE0-462B-BF41-351FA58911D4}" type="pres">
      <dgm:prSet presAssocID="{81E610F8-545F-4442-89A7-E29FAE17BE79}" presName="sibTrans" presStyleCnt="0"/>
      <dgm:spPr/>
    </dgm:pt>
    <dgm:pt modelId="{CDE4A946-A72B-423D-8601-638F0AB7E6E5}" type="pres">
      <dgm:prSet presAssocID="{DFED2417-DB64-426E-9C63-E71069D05A39}" presName="compNode" presStyleCnt="0"/>
      <dgm:spPr/>
    </dgm:pt>
    <dgm:pt modelId="{389715E3-55E1-4BB1-BDB7-177729A35432}" type="pres">
      <dgm:prSet presAssocID="{DFED2417-DB64-426E-9C63-E71069D05A39}" presName="iconBgRect" presStyleLbl="bgShp" presStyleIdx="3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BF54038-F584-4C42-9F50-03D3571277D4}" type="pres">
      <dgm:prSet presAssocID="{DFED2417-DB64-426E-9C63-E71069D05A39}" presName="iconRect" presStyleLbl="node1" presStyleIdx="3" presStyleCnt="5" custScaleX="159543" custScaleY="1595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82BCD14-393B-45B7-8F95-0B1E06E0348F}" type="pres">
      <dgm:prSet presAssocID="{DFED2417-DB64-426E-9C63-E71069D05A39}" presName="spaceRect" presStyleCnt="0"/>
      <dgm:spPr/>
    </dgm:pt>
    <dgm:pt modelId="{9650186D-9722-417A-A095-F48E9A0C19E4}" type="pres">
      <dgm:prSet presAssocID="{DFED2417-DB64-426E-9C63-E71069D05A39}" presName="textRect" presStyleLbl="revTx" presStyleIdx="3" presStyleCnt="5">
        <dgm:presLayoutVars>
          <dgm:chMax val="1"/>
          <dgm:chPref val="1"/>
        </dgm:presLayoutVars>
      </dgm:prSet>
      <dgm:spPr/>
    </dgm:pt>
    <dgm:pt modelId="{E993DDA6-67E9-4177-98CD-2C22F1DF7EAB}" type="pres">
      <dgm:prSet presAssocID="{11461EF2-D0E6-4731-8A02-98FD942A5B6B}" presName="sibTrans" presStyleCnt="0"/>
      <dgm:spPr/>
    </dgm:pt>
    <dgm:pt modelId="{2B285166-C849-4939-B79C-F68CD987AB1C}" type="pres">
      <dgm:prSet presAssocID="{2CA42CD8-D66E-48D0-B99B-89C231670FBA}" presName="compNode" presStyleCnt="0"/>
      <dgm:spPr/>
    </dgm:pt>
    <dgm:pt modelId="{EA439ED3-A613-49BF-B16F-6B6402723C24}" type="pres">
      <dgm:prSet presAssocID="{2CA42CD8-D66E-48D0-B99B-89C231670FBA}" presName="iconBgRect" presStyleLbl="bgShp" presStyleIdx="4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11F06D4-733C-4BB7-A486-117FA679F008}" type="pres">
      <dgm:prSet presAssocID="{2CA42CD8-D66E-48D0-B99B-89C231670FBA}" presName="iconRect" presStyleLbl="node1" presStyleIdx="4" presStyleCnt="5" custScaleX="159543" custScaleY="1595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63D5FA2-07A3-4F2B-9C8E-1034AF9EF0CE}" type="pres">
      <dgm:prSet presAssocID="{2CA42CD8-D66E-48D0-B99B-89C231670FBA}" presName="spaceRect" presStyleCnt="0"/>
      <dgm:spPr/>
    </dgm:pt>
    <dgm:pt modelId="{5A7F8259-5FC1-4596-9E90-3B1D33077F8C}" type="pres">
      <dgm:prSet presAssocID="{2CA42CD8-D66E-48D0-B99B-89C231670F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E0FD11-FA8C-41A6-9451-A79A6129DA68}" srcId="{4E239C02-712C-4DC6-99BE-217E439CD584}" destId="{D4001A06-CB5F-4550-A98C-53D7B3ECA4C2}" srcOrd="2" destOrd="0" parTransId="{660D4406-CFC2-413D-97E0-D2D58F4488CF}" sibTransId="{81E610F8-545F-4442-89A7-E29FAE17BE79}"/>
    <dgm:cxn modelId="{BE2A4332-79F3-4217-B65B-A1EDFB9ECA0E}" type="presOf" srcId="{80D791CE-5ED1-48B3-8E37-25A559CD0E2C}" destId="{B3432304-DA9B-4CCC-BC04-1D7AD4F767C3}" srcOrd="0" destOrd="0" presId="urn:microsoft.com/office/officeart/2018/5/layout/IconLeafLabelList"/>
    <dgm:cxn modelId="{81F0E83D-EC69-4AE4-889A-389089F3BBF2}" type="presOf" srcId="{D0145453-2F6B-4599-8CA1-16AAE7A0CB29}" destId="{4DA27587-1645-4B0E-94DA-B76F462D76EB}" srcOrd="0" destOrd="0" presId="urn:microsoft.com/office/officeart/2018/5/layout/IconLeafLabelList"/>
    <dgm:cxn modelId="{DAEBEE67-FAD1-4A8A-938C-ABB7BC699327}" srcId="{4E239C02-712C-4DC6-99BE-217E439CD584}" destId="{2CA42CD8-D66E-48D0-B99B-89C231670FBA}" srcOrd="4" destOrd="0" parTransId="{325D28E6-501B-4DBA-8908-0D9469F8333B}" sibTransId="{212A7B66-3820-4DE1-B083-2F89B98CCF7F}"/>
    <dgm:cxn modelId="{27D88C81-B89F-4FDA-903A-A1495C0533F4}" srcId="{4E239C02-712C-4DC6-99BE-217E439CD584}" destId="{DFED2417-DB64-426E-9C63-E71069D05A39}" srcOrd="3" destOrd="0" parTransId="{598DF049-99B5-4C83-8329-21E14EDCA3F7}" sibTransId="{11461EF2-D0E6-4731-8A02-98FD942A5B6B}"/>
    <dgm:cxn modelId="{E884BCA0-4745-4E53-9BBA-97A89599FECB}" type="presOf" srcId="{2CA42CD8-D66E-48D0-B99B-89C231670FBA}" destId="{5A7F8259-5FC1-4596-9E90-3B1D33077F8C}" srcOrd="0" destOrd="0" presId="urn:microsoft.com/office/officeart/2018/5/layout/IconLeafLabelList"/>
    <dgm:cxn modelId="{1EE8C6A0-79EB-455B-9227-728E2664EEDF}" srcId="{4E239C02-712C-4DC6-99BE-217E439CD584}" destId="{80D791CE-5ED1-48B3-8E37-25A559CD0E2C}" srcOrd="1" destOrd="0" parTransId="{E822F5EB-C6A1-49C4-9218-953C15C68AE2}" sibTransId="{CA8688A7-FDE0-44B5-BA1A-F1651F9D584E}"/>
    <dgm:cxn modelId="{B1F7E3AF-A87D-4968-A875-64C7CD13F0C8}" type="presOf" srcId="{DFED2417-DB64-426E-9C63-E71069D05A39}" destId="{9650186D-9722-417A-A095-F48E9A0C19E4}" srcOrd="0" destOrd="0" presId="urn:microsoft.com/office/officeart/2018/5/layout/IconLeafLabelList"/>
    <dgm:cxn modelId="{5D2BA4C3-1149-4ECC-A178-8D508C4A7C55}" type="presOf" srcId="{4E239C02-712C-4DC6-99BE-217E439CD584}" destId="{67574CD2-08FE-4309-8A80-BCB6BF762640}" srcOrd="0" destOrd="0" presId="urn:microsoft.com/office/officeart/2018/5/layout/IconLeafLabelList"/>
    <dgm:cxn modelId="{67A83BF0-7822-4CC4-9D2A-60429CB1CB96}" srcId="{4E239C02-712C-4DC6-99BE-217E439CD584}" destId="{D0145453-2F6B-4599-8CA1-16AAE7A0CB29}" srcOrd="0" destOrd="0" parTransId="{5B7A176A-B998-4910-B71D-71AE5E6631CA}" sibTransId="{40539A09-34B1-48F2-9923-10B89562951E}"/>
    <dgm:cxn modelId="{E9D4C9FC-EA94-46D4-93CC-C4212B06EDEC}" type="presOf" srcId="{D4001A06-CB5F-4550-A98C-53D7B3ECA4C2}" destId="{09AE9004-B9AB-4527-957B-B01B2F21169A}" srcOrd="0" destOrd="0" presId="urn:microsoft.com/office/officeart/2018/5/layout/IconLeafLabelList"/>
    <dgm:cxn modelId="{6EF49A58-D131-4418-AD01-06AF6739FF6B}" type="presParOf" srcId="{67574CD2-08FE-4309-8A80-BCB6BF762640}" destId="{3692C12F-193B-407B-8818-D485D05524CF}" srcOrd="0" destOrd="0" presId="urn:microsoft.com/office/officeart/2018/5/layout/IconLeafLabelList"/>
    <dgm:cxn modelId="{D8782A49-B156-4C89-A96A-8D7173DC5513}" type="presParOf" srcId="{3692C12F-193B-407B-8818-D485D05524CF}" destId="{20E6CD69-4D34-4A55-9EB4-13907E7BE858}" srcOrd="0" destOrd="0" presId="urn:microsoft.com/office/officeart/2018/5/layout/IconLeafLabelList"/>
    <dgm:cxn modelId="{D3DC85CB-9DFA-473E-954D-2F47E1520AF1}" type="presParOf" srcId="{3692C12F-193B-407B-8818-D485D05524CF}" destId="{7F322C9A-96D6-465A-884A-37E0FF7A5D8C}" srcOrd="1" destOrd="0" presId="urn:microsoft.com/office/officeart/2018/5/layout/IconLeafLabelList"/>
    <dgm:cxn modelId="{4338ACA8-12A9-448B-9104-A201663FC8C0}" type="presParOf" srcId="{3692C12F-193B-407B-8818-D485D05524CF}" destId="{0C48813D-E5A3-4173-885F-12156267397A}" srcOrd="2" destOrd="0" presId="urn:microsoft.com/office/officeart/2018/5/layout/IconLeafLabelList"/>
    <dgm:cxn modelId="{B0307641-694E-4BBC-9C79-AF348649F9F0}" type="presParOf" srcId="{3692C12F-193B-407B-8818-D485D05524CF}" destId="{4DA27587-1645-4B0E-94DA-B76F462D76EB}" srcOrd="3" destOrd="0" presId="urn:microsoft.com/office/officeart/2018/5/layout/IconLeafLabelList"/>
    <dgm:cxn modelId="{9AA33CAD-5C61-44EC-9D20-C85AA15ACA9A}" type="presParOf" srcId="{67574CD2-08FE-4309-8A80-BCB6BF762640}" destId="{4B3B3753-0936-4D64-8078-27DBEDAA7E3F}" srcOrd="1" destOrd="0" presId="urn:microsoft.com/office/officeart/2018/5/layout/IconLeafLabelList"/>
    <dgm:cxn modelId="{938429FD-1F40-4C8E-A58F-730072933868}" type="presParOf" srcId="{67574CD2-08FE-4309-8A80-BCB6BF762640}" destId="{732FEAA4-A44C-4FAC-AA86-F858A85A9AE9}" srcOrd="2" destOrd="0" presId="urn:microsoft.com/office/officeart/2018/5/layout/IconLeafLabelList"/>
    <dgm:cxn modelId="{5A4FCC36-60F2-4AF8-9FC8-CD37E82BF572}" type="presParOf" srcId="{732FEAA4-A44C-4FAC-AA86-F858A85A9AE9}" destId="{36BE78F1-8047-484E-87D9-AAFA3376AD7C}" srcOrd="0" destOrd="0" presId="urn:microsoft.com/office/officeart/2018/5/layout/IconLeafLabelList"/>
    <dgm:cxn modelId="{AECA0BDF-D36D-4503-AA69-D1329DDEB529}" type="presParOf" srcId="{732FEAA4-A44C-4FAC-AA86-F858A85A9AE9}" destId="{2B7ED326-1D4D-4373-9054-648704AC3E6F}" srcOrd="1" destOrd="0" presId="urn:microsoft.com/office/officeart/2018/5/layout/IconLeafLabelList"/>
    <dgm:cxn modelId="{67BF1827-B034-4543-9A6F-124E4A67FBA8}" type="presParOf" srcId="{732FEAA4-A44C-4FAC-AA86-F858A85A9AE9}" destId="{736651E2-480B-495B-BB74-790193E02D60}" srcOrd="2" destOrd="0" presId="urn:microsoft.com/office/officeart/2018/5/layout/IconLeafLabelList"/>
    <dgm:cxn modelId="{FA5140BA-D0DD-4D60-8E6F-80DE0A63C74F}" type="presParOf" srcId="{732FEAA4-A44C-4FAC-AA86-F858A85A9AE9}" destId="{B3432304-DA9B-4CCC-BC04-1D7AD4F767C3}" srcOrd="3" destOrd="0" presId="urn:microsoft.com/office/officeart/2018/5/layout/IconLeafLabelList"/>
    <dgm:cxn modelId="{0BAE5AD1-EA6E-455B-AC4A-B655AA788CEC}" type="presParOf" srcId="{67574CD2-08FE-4309-8A80-BCB6BF762640}" destId="{D03053E7-4146-49A2-B04C-ECAB18209226}" srcOrd="3" destOrd="0" presId="urn:microsoft.com/office/officeart/2018/5/layout/IconLeafLabelList"/>
    <dgm:cxn modelId="{F912E6E9-0A04-4AFE-8845-EC5EE8DCBADA}" type="presParOf" srcId="{67574CD2-08FE-4309-8A80-BCB6BF762640}" destId="{C77A24F2-7482-46F3-AF5A-9BBC66D9DFA5}" srcOrd="4" destOrd="0" presId="urn:microsoft.com/office/officeart/2018/5/layout/IconLeafLabelList"/>
    <dgm:cxn modelId="{85A4C917-DAEC-42D4-940D-ECF5AAF2A24E}" type="presParOf" srcId="{C77A24F2-7482-46F3-AF5A-9BBC66D9DFA5}" destId="{6CFA3745-C0B7-4787-B97E-1F009182F5F9}" srcOrd="0" destOrd="0" presId="urn:microsoft.com/office/officeart/2018/5/layout/IconLeafLabelList"/>
    <dgm:cxn modelId="{EE37E8C7-8E03-49FA-A72B-EB9BC8C90FA2}" type="presParOf" srcId="{C77A24F2-7482-46F3-AF5A-9BBC66D9DFA5}" destId="{CF3A9A5F-D60D-43E3-B967-A08C410E045F}" srcOrd="1" destOrd="0" presId="urn:microsoft.com/office/officeart/2018/5/layout/IconLeafLabelList"/>
    <dgm:cxn modelId="{FFFB3F10-985C-4653-B8F5-24612A04DD9A}" type="presParOf" srcId="{C77A24F2-7482-46F3-AF5A-9BBC66D9DFA5}" destId="{14B8C132-CBC3-48C4-80AD-3872D0E41565}" srcOrd="2" destOrd="0" presId="urn:microsoft.com/office/officeart/2018/5/layout/IconLeafLabelList"/>
    <dgm:cxn modelId="{09ED06DE-D19F-47DB-8796-830563FF224A}" type="presParOf" srcId="{C77A24F2-7482-46F3-AF5A-9BBC66D9DFA5}" destId="{09AE9004-B9AB-4527-957B-B01B2F21169A}" srcOrd="3" destOrd="0" presId="urn:microsoft.com/office/officeart/2018/5/layout/IconLeafLabelList"/>
    <dgm:cxn modelId="{13159574-61E1-4273-BEBE-3BCF291636FD}" type="presParOf" srcId="{67574CD2-08FE-4309-8A80-BCB6BF762640}" destId="{80D67934-FFE0-462B-BF41-351FA58911D4}" srcOrd="5" destOrd="0" presId="urn:microsoft.com/office/officeart/2018/5/layout/IconLeafLabelList"/>
    <dgm:cxn modelId="{F0429064-A500-4728-9B6C-2FED5798C25C}" type="presParOf" srcId="{67574CD2-08FE-4309-8A80-BCB6BF762640}" destId="{CDE4A946-A72B-423D-8601-638F0AB7E6E5}" srcOrd="6" destOrd="0" presId="urn:microsoft.com/office/officeart/2018/5/layout/IconLeafLabelList"/>
    <dgm:cxn modelId="{80958E02-5342-49E5-9FF7-BB45716A46C1}" type="presParOf" srcId="{CDE4A946-A72B-423D-8601-638F0AB7E6E5}" destId="{389715E3-55E1-4BB1-BDB7-177729A35432}" srcOrd="0" destOrd="0" presId="urn:microsoft.com/office/officeart/2018/5/layout/IconLeafLabelList"/>
    <dgm:cxn modelId="{06DB93C6-750C-43F5-B9B0-00B4D2CC4A78}" type="presParOf" srcId="{CDE4A946-A72B-423D-8601-638F0AB7E6E5}" destId="{9BF54038-F584-4C42-9F50-03D3571277D4}" srcOrd="1" destOrd="0" presId="urn:microsoft.com/office/officeart/2018/5/layout/IconLeafLabelList"/>
    <dgm:cxn modelId="{A8DBBC79-9741-45B6-83AB-2B994441E69E}" type="presParOf" srcId="{CDE4A946-A72B-423D-8601-638F0AB7E6E5}" destId="{E82BCD14-393B-45B7-8F95-0B1E06E0348F}" srcOrd="2" destOrd="0" presId="urn:microsoft.com/office/officeart/2018/5/layout/IconLeafLabelList"/>
    <dgm:cxn modelId="{2A5D6B5F-F502-4AE3-8265-ABC75DC4D4BF}" type="presParOf" srcId="{CDE4A946-A72B-423D-8601-638F0AB7E6E5}" destId="{9650186D-9722-417A-A095-F48E9A0C19E4}" srcOrd="3" destOrd="0" presId="urn:microsoft.com/office/officeart/2018/5/layout/IconLeafLabelList"/>
    <dgm:cxn modelId="{C64BCCD0-852D-411E-AD3B-FA43C424D340}" type="presParOf" srcId="{67574CD2-08FE-4309-8A80-BCB6BF762640}" destId="{E993DDA6-67E9-4177-98CD-2C22F1DF7EAB}" srcOrd="7" destOrd="0" presId="urn:microsoft.com/office/officeart/2018/5/layout/IconLeafLabelList"/>
    <dgm:cxn modelId="{9982B339-655A-49AF-AC8F-7E828E072B9C}" type="presParOf" srcId="{67574CD2-08FE-4309-8A80-BCB6BF762640}" destId="{2B285166-C849-4939-B79C-F68CD987AB1C}" srcOrd="8" destOrd="0" presId="urn:microsoft.com/office/officeart/2018/5/layout/IconLeafLabelList"/>
    <dgm:cxn modelId="{4290AF54-8A88-4AE5-A8AD-9F10D44986DC}" type="presParOf" srcId="{2B285166-C849-4939-B79C-F68CD987AB1C}" destId="{EA439ED3-A613-49BF-B16F-6B6402723C24}" srcOrd="0" destOrd="0" presId="urn:microsoft.com/office/officeart/2018/5/layout/IconLeafLabelList"/>
    <dgm:cxn modelId="{124462B1-79BF-470E-95D6-EA82B130F87E}" type="presParOf" srcId="{2B285166-C849-4939-B79C-F68CD987AB1C}" destId="{911F06D4-733C-4BB7-A486-117FA679F008}" srcOrd="1" destOrd="0" presId="urn:microsoft.com/office/officeart/2018/5/layout/IconLeafLabelList"/>
    <dgm:cxn modelId="{A25FBAD4-492A-4F9E-BED2-32660A9731E8}" type="presParOf" srcId="{2B285166-C849-4939-B79C-F68CD987AB1C}" destId="{B63D5FA2-07A3-4F2B-9C8E-1034AF9EF0CE}" srcOrd="2" destOrd="0" presId="urn:microsoft.com/office/officeart/2018/5/layout/IconLeafLabelList"/>
    <dgm:cxn modelId="{71B2D570-CC02-4766-91AA-C0C51F5DB4D5}" type="presParOf" srcId="{2B285166-C849-4939-B79C-F68CD987AB1C}" destId="{5A7F8259-5FC1-4596-9E90-3B1D33077F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239C02-712C-4DC6-99BE-217E439CD5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145453-2F6B-4599-8CA1-16AAE7A0CB29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get all the inputs for </a:t>
          </a:r>
          <a:r>
            <a:rPr lang="en-US" sz="1800" b="1" cap="none" baseline="0" dirty="0"/>
            <a:t>all parts</a:t>
          </a:r>
          <a:endParaRPr lang="en-US" sz="1800" b="1" cap="none" dirty="0"/>
        </a:p>
      </dgm:t>
    </dgm:pt>
    <dgm:pt modelId="{5B7A176A-B998-4910-B71D-71AE5E6631CA}" type="parTrans" cxnId="{67A83BF0-7822-4CC4-9D2A-60429CB1CB96}">
      <dgm:prSet/>
      <dgm:spPr/>
      <dgm:t>
        <a:bodyPr/>
        <a:lstStyle/>
        <a:p>
          <a:endParaRPr lang="en-US"/>
        </a:p>
      </dgm:t>
    </dgm:pt>
    <dgm:pt modelId="{40539A09-34B1-48F2-9923-10B89562951E}" type="sibTrans" cxnId="{67A83BF0-7822-4CC4-9D2A-60429CB1CB96}">
      <dgm:prSet/>
      <dgm:spPr/>
      <dgm:t>
        <a:bodyPr/>
        <a:lstStyle/>
        <a:p>
          <a:endParaRPr lang="en-US"/>
        </a:p>
      </dgm:t>
    </dgm:pt>
    <dgm:pt modelId="{80D791CE-5ED1-48B3-8E37-25A559CD0E2C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calculate </a:t>
          </a:r>
          <a:r>
            <a:rPr lang="en-US" sz="1800" b="1" cap="none" baseline="0" dirty="0"/>
            <a:t>information</a:t>
          </a:r>
          <a:r>
            <a:rPr lang="en-US" sz="1800" cap="none" baseline="0" dirty="0"/>
            <a:t> for </a:t>
          </a:r>
          <a:r>
            <a:rPr lang="en-US" sz="1800" b="1" cap="none" baseline="0" dirty="0"/>
            <a:t>all parts</a:t>
          </a:r>
          <a:endParaRPr lang="en-US" sz="1800" cap="none" dirty="0"/>
        </a:p>
      </dgm:t>
    </dgm:pt>
    <dgm:pt modelId="{E822F5EB-C6A1-49C4-9218-953C15C68AE2}" type="parTrans" cxnId="{1EE8C6A0-79EB-455B-9227-728E2664EEDF}">
      <dgm:prSet/>
      <dgm:spPr/>
      <dgm:t>
        <a:bodyPr/>
        <a:lstStyle/>
        <a:p>
          <a:endParaRPr lang="en-US"/>
        </a:p>
      </dgm:t>
    </dgm:pt>
    <dgm:pt modelId="{CA8688A7-FDE0-44B5-BA1A-F1651F9D584E}" type="sibTrans" cxnId="{1EE8C6A0-79EB-455B-9227-728E2664EEDF}">
      <dgm:prSet/>
      <dgm:spPr/>
      <dgm:t>
        <a:bodyPr/>
        <a:lstStyle/>
        <a:p>
          <a:endParaRPr lang="en-US"/>
        </a:p>
      </dgm:t>
    </dgm:pt>
    <dgm:pt modelId="{D4001A06-CB5F-4550-A98C-53D7B3ECA4C2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Minimal</a:t>
          </a:r>
          <a:r>
            <a:rPr lang="en-US" sz="1800" b="0" cap="none" dirty="0"/>
            <a:t> use of python </a:t>
          </a:r>
          <a:r>
            <a:rPr lang="en-US" sz="1800" b="1" cap="none" dirty="0"/>
            <a:t>libraries </a:t>
          </a:r>
          <a:r>
            <a:rPr lang="en-US" sz="1800" b="0" cap="none" dirty="0"/>
            <a:t>only for visual appeal</a:t>
          </a:r>
        </a:p>
      </dgm:t>
    </dgm:pt>
    <dgm:pt modelId="{660D4406-CFC2-413D-97E0-D2D58F4488CF}" type="parTrans" cxnId="{1CE0FD11-FA8C-41A6-9451-A79A6129DA68}">
      <dgm:prSet/>
      <dgm:spPr/>
      <dgm:t>
        <a:bodyPr/>
        <a:lstStyle/>
        <a:p>
          <a:endParaRPr lang="en-US"/>
        </a:p>
      </dgm:t>
    </dgm:pt>
    <dgm:pt modelId="{81E610F8-545F-4442-89A7-E29FAE17BE79}" type="sibTrans" cxnId="{1CE0FD11-FA8C-41A6-9451-A79A6129DA68}">
      <dgm:prSet/>
      <dgm:spPr/>
      <dgm:t>
        <a:bodyPr/>
        <a:lstStyle/>
        <a:p>
          <a:endParaRPr lang="en-US"/>
        </a:p>
      </dgm:t>
    </dgm:pt>
    <dgm:pt modelId="{DFED2417-DB64-426E-9C63-E71069D05A39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Uses </a:t>
          </a:r>
          <a:r>
            <a:rPr lang="en-AU" sz="1800" b="1" cap="none" dirty="0"/>
            <a:t>dictionaries</a:t>
          </a:r>
          <a:r>
            <a:rPr lang="en-AU" sz="1800" cap="none" dirty="0"/>
            <a:t> to store the </a:t>
          </a:r>
          <a:r>
            <a:rPr lang="en-AU" sz="1800" b="1" cap="none" dirty="0"/>
            <a:t>information</a:t>
          </a:r>
          <a:r>
            <a:rPr lang="en-AU" sz="1800" cap="none" dirty="0"/>
            <a:t> for the account</a:t>
          </a:r>
          <a:endParaRPr lang="en-US" sz="1800" b="1" cap="none" dirty="0"/>
        </a:p>
      </dgm:t>
    </dgm:pt>
    <dgm:pt modelId="{598DF049-99B5-4C83-8329-21E14EDCA3F7}" type="parTrans" cxnId="{27D88C81-B89F-4FDA-903A-A1495C0533F4}">
      <dgm:prSet/>
      <dgm:spPr/>
      <dgm:t>
        <a:bodyPr/>
        <a:lstStyle/>
        <a:p>
          <a:endParaRPr lang="en-US"/>
        </a:p>
      </dgm:t>
    </dgm:pt>
    <dgm:pt modelId="{11461EF2-D0E6-4731-8A02-98FD942A5B6B}" type="sibTrans" cxnId="{27D88C81-B89F-4FDA-903A-A1495C0533F4}">
      <dgm:prSet/>
      <dgm:spPr/>
      <dgm:t>
        <a:bodyPr/>
        <a:lstStyle/>
        <a:p>
          <a:endParaRPr lang="en-US"/>
        </a:p>
      </dgm:t>
    </dgm:pt>
    <dgm:pt modelId="{2CA42CD8-D66E-48D0-B99B-89C231670FBA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Has a </a:t>
          </a:r>
          <a:r>
            <a:rPr lang="en-AU" sz="1800" b="1" cap="none" dirty="0"/>
            <a:t>User Interface</a:t>
          </a:r>
          <a:r>
            <a:rPr lang="en-AU" sz="1800" cap="none" dirty="0"/>
            <a:t> to run any part </a:t>
          </a:r>
          <a:r>
            <a:rPr lang="en-AU" sz="1800" b="1" cap="none" dirty="0"/>
            <a:t>without restarting</a:t>
          </a:r>
          <a:endParaRPr lang="en-US" sz="1800" b="1" cap="none" dirty="0"/>
        </a:p>
      </dgm:t>
    </dgm:pt>
    <dgm:pt modelId="{325D28E6-501B-4DBA-8908-0D9469F8333B}" type="parTrans" cxnId="{DAEBEE67-FAD1-4A8A-938C-ABB7BC699327}">
      <dgm:prSet/>
      <dgm:spPr/>
      <dgm:t>
        <a:bodyPr/>
        <a:lstStyle/>
        <a:p>
          <a:endParaRPr lang="en-US"/>
        </a:p>
      </dgm:t>
    </dgm:pt>
    <dgm:pt modelId="{212A7B66-3820-4DE1-B083-2F89B98CCF7F}" type="sibTrans" cxnId="{DAEBEE67-FAD1-4A8A-938C-ABB7BC699327}">
      <dgm:prSet/>
      <dgm:spPr/>
      <dgm:t>
        <a:bodyPr/>
        <a:lstStyle/>
        <a:p>
          <a:endParaRPr lang="en-US"/>
        </a:p>
      </dgm:t>
    </dgm:pt>
    <dgm:pt modelId="{67574CD2-08FE-4309-8A80-BCB6BF762640}" type="pres">
      <dgm:prSet presAssocID="{4E239C02-712C-4DC6-99BE-217E439CD584}" presName="root" presStyleCnt="0">
        <dgm:presLayoutVars>
          <dgm:dir/>
          <dgm:resizeHandles val="exact"/>
        </dgm:presLayoutVars>
      </dgm:prSet>
      <dgm:spPr/>
    </dgm:pt>
    <dgm:pt modelId="{3692C12F-193B-407B-8818-D485D05524CF}" type="pres">
      <dgm:prSet presAssocID="{D0145453-2F6B-4599-8CA1-16AAE7A0CB29}" presName="compNode" presStyleCnt="0"/>
      <dgm:spPr/>
    </dgm:pt>
    <dgm:pt modelId="{20E6CD69-4D34-4A55-9EB4-13907E7BE858}" type="pres">
      <dgm:prSet presAssocID="{D0145453-2F6B-4599-8CA1-16AAE7A0CB29}" presName="iconBgRect" presStyleLbl="bgShp" presStyleIdx="0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7F322C9A-96D6-465A-884A-37E0FF7A5D8C}" type="pres">
      <dgm:prSet presAssocID="{D0145453-2F6B-4599-8CA1-16AAE7A0CB29}" presName="iconRect" presStyleLbl="node1" presStyleIdx="0" presStyleCnt="5" custScaleX="159543" custScaleY="1595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48813D-E5A3-4173-885F-12156267397A}" type="pres">
      <dgm:prSet presAssocID="{D0145453-2F6B-4599-8CA1-16AAE7A0CB29}" presName="spaceRect" presStyleCnt="0"/>
      <dgm:spPr/>
    </dgm:pt>
    <dgm:pt modelId="{4DA27587-1645-4B0E-94DA-B76F462D76EB}" type="pres">
      <dgm:prSet presAssocID="{D0145453-2F6B-4599-8CA1-16AAE7A0CB29}" presName="textRect" presStyleLbl="revTx" presStyleIdx="0" presStyleCnt="5" custLinFactNeighborX="-2268" custLinFactNeighborY="2999">
        <dgm:presLayoutVars>
          <dgm:chMax val="1"/>
          <dgm:chPref val="1"/>
        </dgm:presLayoutVars>
      </dgm:prSet>
      <dgm:spPr/>
    </dgm:pt>
    <dgm:pt modelId="{4B3B3753-0936-4D64-8078-27DBEDAA7E3F}" type="pres">
      <dgm:prSet presAssocID="{40539A09-34B1-48F2-9923-10B89562951E}" presName="sibTrans" presStyleCnt="0"/>
      <dgm:spPr/>
    </dgm:pt>
    <dgm:pt modelId="{732FEAA4-A44C-4FAC-AA86-F858A85A9AE9}" type="pres">
      <dgm:prSet presAssocID="{80D791CE-5ED1-48B3-8E37-25A559CD0E2C}" presName="compNode" presStyleCnt="0"/>
      <dgm:spPr/>
    </dgm:pt>
    <dgm:pt modelId="{36BE78F1-8047-484E-87D9-AAFA3376AD7C}" type="pres">
      <dgm:prSet presAssocID="{80D791CE-5ED1-48B3-8E37-25A559CD0E2C}" presName="iconBgRect" presStyleLbl="bgShp" presStyleIdx="1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2B7ED326-1D4D-4373-9054-648704AC3E6F}" type="pres">
      <dgm:prSet presAssocID="{80D791CE-5ED1-48B3-8E37-25A559CD0E2C}" presName="iconRect" presStyleLbl="node1" presStyleIdx="1" presStyleCnt="5" custScaleX="159543" custScaleY="1595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6651E2-480B-495B-BB74-790193E02D60}" type="pres">
      <dgm:prSet presAssocID="{80D791CE-5ED1-48B3-8E37-25A559CD0E2C}" presName="spaceRect" presStyleCnt="0"/>
      <dgm:spPr/>
    </dgm:pt>
    <dgm:pt modelId="{B3432304-DA9B-4CCC-BC04-1D7AD4F767C3}" type="pres">
      <dgm:prSet presAssocID="{80D791CE-5ED1-48B3-8E37-25A559CD0E2C}" presName="textRect" presStyleLbl="revTx" presStyleIdx="1" presStyleCnt="5" custScaleX="94813" custLinFactNeighborX="1693" custLinFactNeighborY="-2903">
        <dgm:presLayoutVars>
          <dgm:chMax val="1"/>
          <dgm:chPref val="1"/>
        </dgm:presLayoutVars>
      </dgm:prSet>
      <dgm:spPr/>
    </dgm:pt>
    <dgm:pt modelId="{D03053E7-4146-49A2-B04C-ECAB18209226}" type="pres">
      <dgm:prSet presAssocID="{CA8688A7-FDE0-44B5-BA1A-F1651F9D584E}" presName="sibTrans" presStyleCnt="0"/>
      <dgm:spPr/>
    </dgm:pt>
    <dgm:pt modelId="{C77A24F2-7482-46F3-AF5A-9BBC66D9DFA5}" type="pres">
      <dgm:prSet presAssocID="{D4001A06-CB5F-4550-A98C-53D7B3ECA4C2}" presName="compNode" presStyleCnt="0"/>
      <dgm:spPr/>
    </dgm:pt>
    <dgm:pt modelId="{6CFA3745-C0B7-4787-B97E-1F009182F5F9}" type="pres">
      <dgm:prSet presAssocID="{D4001A06-CB5F-4550-A98C-53D7B3ECA4C2}" presName="iconBgRect" presStyleLbl="bgShp" presStyleIdx="2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CF3A9A5F-D60D-43E3-B967-A08C410E045F}" type="pres">
      <dgm:prSet presAssocID="{D4001A06-CB5F-4550-A98C-53D7B3ECA4C2}" presName="iconRect" presStyleLbl="node1" presStyleIdx="2" presStyleCnt="5" custScaleX="159543" custScaleY="1595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4B8C132-CBC3-48C4-80AD-3872D0E41565}" type="pres">
      <dgm:prSet presAssocID="{D4001A06-CB5F-4550-A98C-53D7B3ECA4C2}" presName="spaceRect" presStyleCnt="0"/>
      <dgm:spPr/>
    </dgm:pt>
    <dgm:pt modelId="{09AE9004-B9AB-4527-957B-B01B2F21169A}" type="pres">
      <dgm:prSet presAssocID="{D4001A06-CB5F-4550-A98C-53D7B3ECA4C2}" presName="textRect" presStyleLbl="revTx" presStyleIdx="2" presStyleCnt="5">
        <dgm:presLayoutVars>
          <dgm:chMax val="1"/>
          <dgm:chPref val="1"/>
        </dgm:presLayoutVars>
      </dgm:prSet>
      <dgm:spPr/>
    </dgm:pt>
    <dgm:pt modelId="{80D67934-FFE0-462B-BF41-351FA58911D4}" type="pres">
      <dgm:prSet presAssocID="{81E610F8-545F-4442-89A7-E29FAE17BE79}" presName="sibTrans" presStyleCnt="0"/>
      <dgm:spPr/>
    </dgm:pt>
    <dgm:pt modelId="{CDE4A946-A72B-423D-8601-638F0AB7E6E5}" type="pres">
      <dgm:prSet presAssocID="{DFED2417-DB64-426E-9C63-E71069D05A39}" presName="compNode" presStyleCnt="0"/>
      <dgm:spPr/>
    </dgm:pt>
    <dgm:pt modelId="{389715E3-55E1-4BB1-BDB7-177729A35432}" type="pres">
      <dgm:prSet presAssocID="{DFED2417-DB64-426E-9C63-E71069D05A39}" presName="iconBgRect" presStyleLbl="bgShp" presStyleIdx="3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BF54038-F584-4C42-9F50-03D3571277D4}" type="pres">
      <dgm:prSet presAssocID="{DFED2417-DB64-426E-9C63-E71069D05A39}" presName="iconRect" presStyleLbl="node1" presStyleIdx="3" presStyleCnt="5" custScaleX="159543" custScaleY="1595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82BCD14-393B-45B7-8F95-0B1E06E0348F}" type="pres">
      <dgm:prSet presAssocID="{DFED2417-DB64-426E-9C63-E71069D05A39}" presName="spaceRect" presStyleCnt="0"/>
      <dgm:spPr/>
    </dgm:pt>
    <dgm:pt modelId="{9650186D-9722-417A-A095-F48E9A0C19E4}" type="pres">
      <dgm:prSet presAssocID="{DFED2417-DB64-426E-9C63-E71069D05A39}" presName="textRect" presStyleLbl="revTx" presStyleIdx="3" presStyleCnt="5">
        <dgm:presLayoutVars>
          <dgm:chMax val="1"/>
          <dgm:chPref val="1"/>
        </dgm:presLayoutVars>
      </dgm:prSet>
      <dgm:spPr/>
    </dgm:pt>
    <dgm:pt modelId="{E993DDA6-67E9-4177-98CD-2C22F1DF7EAB}" type="pres">
      <dgm:prSet presAssocID="{11461EF2-D0E6-4731-8A02-98FD942A5B6B}" presName="sibTrans" presStyleCnt="0"/>
      <dgm:spPr/>
    </dgm:pt>
    <dgm:pt modelId="{2B285166-C849-4939-B79C-F68CD987AB1C}" type="pres">
      <dgm:prSet presAssocID="{2CA42CD8-D66E-48D0-B99B-89C231670FBA}" presName="compNode" presStyleCnt="0"/>
      <dgm:spPr/>
    </dgm:pt>
    <dgm:pt modelId="{EA439ED3-A613-49BF-B16F-6B6402723C24}" type="pres">
      <dgm:prSet presAssocID="{2CA42CD8-D66E-48D0-B99B-89C231670FBA}" presName="iconBgRect" presStyleLbl="bgShp" presStyleIdx="4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11F06D4-733C-4BB7-A486-117FA679F008}" type="pres">
      <dgm:prSet presAssocID="{2CA42CD8-D66E-48D0-B99B-89C231670FBA}" presName="iconRect" presStyleLbl="node1" presStyleIdx="4" presStyleCnt="5" custScaleX="159543" custScaleY="1595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63D5FA2-07A3-4F2B-9C8E-1034AF9EF0CE}" type="pres">
      <dgm:prSet presAssocID="{2CA42CD8-D66E-48D0-B99B-89C231670FBA}" presName="spaceRect" presStyleCnt="0"/>
      <dgm:spPr/>
    </dgm:pt>
    <dgm:pt modelId="{5A7F8259-5FC1-4596-9E90-3B1D33077F8C}" type="pres">
      <dgm:prSet presAssocID="{2CA42CD8-D66E-48D0-B99B-89C231670F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E0FD11-FA8C-41A6-9451-A79A6129DA68}" srcId="{4E239C02-712C-4DC6-99BE-217E439CD584}" destId="{D4001A06-CB5F-4550-A98C-53D7B3ECA4C2}" srcOrd="2" destOrd="0" parTransId="{660D4406-CFC2-413D-97E0-D2D58F4488CF}" sibTransId="{81E610F8-545F-4442-89A7-E29FAE17BE79}"/>
    <dgm:cxn modelId="{BE2A4332-79F3-4217-B65B-A1EDFB9ECA0E}" type="presOf" srcId="{80D791CE-5ED1-48B3-8E37-25A559CD0E2C}" destId="{B3432304-DA9B-4CCC-BC04-1D7AD4F767C3}" srcOrd="0" destOrd="0" presId="urn:microsoft.com/office/officeart/2018/5/layout/IconLeafLabelList"/>
    <dgm:cxn modelId="{81F0E83D-EC69-4AE4-889A-389089F3BBF2}" type="presOf" srcId="{D0145453-2F6B-4599-8CA1-16AAE7A0CB29}" destId="{4DA27587-1645-4B0E-94DA-B76F462D76EB}" srcOrd="0" destOrd="0" presId="urn:microsoft.com/office/officeart/2018/5/layout/IconLeafLabelList"/>
    <dgm:cxn modelId="{DAEBEE67-FAD1-4A8A-938C-ABB7BC699327}" srcId="{4E239C02-712C-4DC6-99BE-217E439CD584}" destId="{2CA42CD8-D66E-48D0-B99B-89C231670FBA}" srcOrd="4" destOrd="0" parTransId="{325D28E6-501B-4DBA-8908-0D9469F8333B}" sibTransId="{212A7B66-3820-4DE1-B083-2F89B98CCF7F}"/>
    <dgm:cxn modelId="{27D88C81-B89F-4FDA-903A-A1495C0533F4}" srcId="{4E239C02-712C-4DC6-99BE-217E439CD584}" destId="{DFED2417-DB64-426E-9C63-E71069D05A39}" srcOrd="3" destOrd="0" parTransId="{598DF049-99B5-4C83-8329-21E14EDCA3F7}" sibTransId="{11461EF2-D0E6-4731-8A02-98FD942A5B6B}"/>
    <dgm:cxn modelId="{E884BCA0-4745-4E53-9BBA-97A89599FECB}" type="presOf" srcId="{2CA42CD8-D66E-48D0-B99B-89C231670FBA}" destId="{5A7F8259-5FC1-4596-9E90-3B1D33077F8C}" srcOrd="0" destOrd="0" presId="urn:microsoft.com/office/officeart/2018/5/layout/IconLeafLabelList"/>
    <dgm:cxn modelId="{1EE8C6A0-79EB-455B-9227-728E2664EEDF}" srcId="{4E239C02-712C-4DC6-99BE-217E439CD584}" destId="{80D791CE-5ED1-48B3-8E37-25A559CD0E2C}" srcOrd="1" destOrd="0" parTransId="{E822F5EB-C6A1-49C4-9218-953C15C68AE2}" sibTransId="{CA8688A7-FDE0-44B5-BA1A-F1651F9D584E}"/>
    <dgm:cxn modelId="{B1F7E3AF-A87D-4968-A875-64C7CD13F0C8}" type="presOf" srcId="{DFED2417-DB64-426E-9C63-E71069D05A39}" destId="{9650186D-9722-417A-A095-F48E9A0C19E4}" srcOrd="0" destOrd="0" presId="urn:microsoft.com/office/officeart/2018/5/layout/IconLeafLabelList"/>
    <dgm:cxn modelId="{5D2BA4C3-1149-4ECC-A178-8D508C4A7C55}" type="presOf" srcId="{4E239C02-712C-4DC6-99BE-217E439CD584}" destId="{67574CD2-08FE-4309-8A80-BCB6BF762640}" srcOrd="0" destOrd="0" presId="urn:microsoft.com/office/officeart/2018/5/layout/IconLeafLabelList"/>
    <dgm:cxn modelId="{67A83BF0-7822-4CC4-9D2A-60429CB1CB96}" srcId="{4E239C02-712C-4DC6-99BE-217E439CD584}" destId="{D0145453-2F6B-4599-8CA1-16AAE7A0CB29}" srcOrd="0" destOrd="0" parTransId="{5B7A176A-B998-4910-B71D-71AE5E6631CA}" sibTransId="{40539A09-34B1-48F2-9923-10B89562951E}"/>
    <dgm:cxn modelId="{E9D4C9FC-EA94-46D4-93CC-C4212B06EDEC}" type="presOf" srcId="{D4001A06-CB5F-4550-A98C-53D7B3ECA4C2}" destId="{09AE9004-B9AB-4527-957B-B01B2F21169A}" srcOrd="0" destOrd="0" presId="urn:microsoft.com/office/officeart/2018/5/layout/IconLeafLabelList"/>
    <dgm:cxn modelId="{6EF49A58-D131-4418-AD01-06AF6739FF6B}" type="presParOf" srcId="{67574CD2-08FE-4309-8A80-BCB6BF762640}" destId="{3692C12F-193B-407B-8818-D485D05524CF}" srcOrd="0" destOrd="0" presId="urn:microsoft.com/office/officeart/2018/5/layout/IconLeafLabelList"/>
    <dgm:cxn modelId="{D8782A49-B156-4C89-A96A-8D7173DC5513}" type="presParOf" srcId="{3692C12F-193B-407B-8818-D485D05524CF}" destId="{20E6CD69-4D34-4A55-9EB4-13907E7BE858}" srcOrd="0" destOrd="0" presId="urn:microsoft.com/office/officeart/2018/5/layout/IconLeafLabelList"/>
    <dgm:cxn modelId="{D3DC85CB-9DFA-473E-954D-2F47E1520AF1}" type="presParOf" srcId="{3692C12F-193B-407B-8818-D485D05524CF}" destId="{7F322C9A-96D6-465A-884A-37E0FF7A5D8C}" srcOrd="1" destOrd="0" presId="urn:microsoft.com/office/officeart/2018/5/layout/IconLeafLabelList"/>
    <dgm:cxn modelId="{4338ACA8-12A9-448B-9104-A201663FC8C0}" type="presParOf" srcId="{3692C12F-193B-407B-8818-D485D05524CF}" destId="{0C48813D-E5A3-4173-885F-12156267397A}" srcOrd="2" destOrd="0" presId="urn:microsoft.com/office/officeart/2018/5/layout/IconLeafLabelList"/>
    <dgm:cxn modelId="{B0307641-694E-4BBC-9C79-AF348649F9F0}" type="presParOf" srcId="{3692C12F-193B-407B-8818-D485D05524CF}" destId="{4DA27587-1645-4B0E-94DA-B76F462D76EB}" srcOrd="3" destOrd="0" presId="urn:microsoft.com/office/officeart/2018/5/layout/IconLeafLabelList"/>
    <dgm:cxn modelId="{9AA33CAD-5C61-44EC-9D20-C85AA15ACA9A}" type="presParOf" srcId="{67574CD2-08FE-4309-8A80-BCB6BF762640}" destId="{4B3B3753-0936-4D64-8078-27DBEDAA7E3F}" srcOrd="1" destOrd="0" presId="urn:microsoft.com/office/officeart/2018/5/layout/IconLeafLabelList"/>
    <dgm:cxn modelId="{938429FD-1F40-4C8E-A58F-730072933868}" type="presParOf" srcId="{67574CD2-08FE-4309-8A80-BCB6BF762640}" destId="{732FEAA4-A44C-4FAC-AA86-F858A85A9AE9}" srcOrd="2" destOrd="0" presId="urn:microsoft.com/office/officeart/2018/5/layout/IconLeafLabelList"/>
    <dgm:cxn modelId="{5A4FCC36-60F2-4AF8-9FC8-CD37E82BF572}" type="presParOf" srcId="{732FEAA4-A44C-4FAC-AA86-F858A85A9AE9}" destId="{36BE78F1-8047-484E-87D9-AAFA3376AD7C}" srcOrd="0" destOrd="0" presId="urn:microsoft.com/office/officeart/2018/5/layout/IconLeafLabelList"/>
    <dgm:cxn modelId="{AECA0BDF-D36D-4503-AA69-D1329DDEB529}" type="presParOf" srcId="{732FEAA4-A44C-4FAC-AA86-F858A85A9AE9}" destId="{2B7ED326-1D4D-4373-9054-648704AC3E6F}" srcOrd="1" destOrd="0" presId="urn:microsoft.com/office/officeart/2018/5/layout/IconLeafLabelList"/>
    <dgm:cxn modelId="{67BF1827-B034-4543-9A6F-124E4A67FBA8}" type="presParOf" srcId="{732FEAA4-A44C-4FAC-AA86-F858A85A9AE9}" destId="{736651E2-480B-495B-BB74-790193E02D60}" srcOrd="2" destOrd="0" presId="urn:microsoft.com/office/officeart/2018/5/layout/IconLeafLabelList"/>
    <dgm:cxn modelId="{FA5140BA-D0DD-4D60-8E6F-80DE0A63C74F}" type="presParOf" srcId="{732FEAA4-A44C-4FAC-AA86-F858A85A9AE9}" destId="{B3432304-DA9B-4CCC-BC04-1D7AD4F767C3}" srcOrd="3" destOrd="0" presId="urn:microsoft.com/office/officeart/2018/5/layout/IconLeafLabelList"/>
    <dgm:cxn modelId="{0BAE5AD1-EA6E-455B-AC4A-B655AA788CEC}" type="presParOf" srcId="{67574CD2-08FE-4309-8A80-BCB6BF762640}" destId="{D03053E7-4146-49A2-B04C-ECAB18209226}" srcOrd="3" destOrd="0" presId="urn:microsoft.com/office/officeart/2018/5/layout/IconLeafLabelList"/>
    <dgm:cxn modelId="{F912E6E9-0A04-4AFE-8845-EC5EE8DCBADA}" type="presParOf" srcId="{67574CD2-08FE-4309-8A80-BCB6BF762640}" destId="{C77A24F2-7482-46F3-AF5A-9BBC66D9DFA5}" srcOrd="4" destOrd="0" presId="urn:microsoft.com/office/officeart/2018/5/layout/IconLeafLabelList"/>
    <dgm:cxn modelId="{85A4C917-DAEC-42D4-940D-ECF5AAF2A24E}" type="presParOf" srcId="{C77A24F2-7482-46F3-AF5A-9BBC66D9DFA5}" destId="{6CFA3745-C0B7-4787-B97E-1F009182F5F9}" srcOrd="0" destOrd="0" presId="urn:microsoft.com/office/officeart/2018/5/layout/IconLeafLabelList"/>
    <dgm:cxn modelId="{EE37E8C7-8E03-49FA-A72B-EB9BC8C90FA2}" type="presParOf" srcId="{C77A24F2-7482-46F3-AF5A-9BBC66D9DFA5}" destId="{CF3A9A5F-D60D-43E3-B967-A08C410E045F}" srcOrd="1" destOrd="0" presId="urn:microsoft.com/office/officeart/2018/5/layout/IconLeafLabelList"/>
    <dgm:cxn modelId="{FFFB3F10-985C-4653-B8F5-24612A04DD9A}" type="presParOf" srcId="{C77A24F2-7482-46F3-AF5A-9BBC66D9DFA5}" destId="{14B8C132-CBC3-48C4-80AD-3872D0E41565}" srcOrd="2" destOrd="0" presId="urn:microsoft.com/office/officeart/2018/5/layout/IconLeafLabelList"/>
    <dgm:cxn modelId="{09ED06DE-D19F-47DB-8796-830563FF224A}" type="presParOf" srcId="{C77A24F2-7482-46F3-AF5A-9BBC66D9DFA5}" destId="{09AE9004-B9AB-4527-957B-B01B2F21169A}" srcOrd="3" destOrd="0" presId="urn:microsoft.com/office/officeart/2018/5/layout/IconLeafLabelList"/>
    <dgm:cxn modelId="{13159574-61E1-4273-BEBE-3BCF291636FD}" type="presParOf" srcId="{67574CD2-08FE-4309-8A80-BCB6BF762640}" destId="{80D67934-FFE0-462B-BF41-351FA58911D4}" srcOrd="5" destOrd="0" presId="urn:microsoft.com/office/officeart/2018/5/layout/IconLeafLabelList"/>
    <dgm:cxn modelId="{F0429064-A500-4728-9B6C-2FED5798C25C}" type="presParOf" srcId="{67574CD2-08FE-4309-8A80-BCB6BF762640}" destId="{CDE4A946-A72B-423D-8601-638F0AB7E6E5}" srcOrd="6" destOrd="0" presId="urn:microsoft.com/office/officeart/2018/5/layout/IconLeafLabelList"/>
    <dgm:cxn modelId="{80958E02-5342-49E5-9FF7-BB45716A46C1}" type="presParOf" srcId="{CDE4A946-A72B-423D-8601-638F0AB7E6E5}" destId="{389715E3-55E1-4BB1-BDB7-177729A35432}" srcOrd="0" destOrd="0" presId="urn:microsoft.com/office/officeart/2018/5/layout/IconLeafLabelList"/>
    <dgm:cxn modelId="{06DB93C6-750C-43F5-B9B0-00B4D2CC4A78}" type="presParOf" srcId="{CDE4A946-A72B-423D-8601-638F0AB7E6E5}" destId="{9BF54038-F584-4C42-9F50-03D3571277D4}" srcOrd="1" destOrd="0" presId="urn:microsoft.com/office/officeart/2018/5/layout/IconLeafLabelList"/>
    <dgm:cxn modelId="{A8DBBC79-9741-45B6-83AB-2B994441E69E}" type="presParOf" srcId="{CDE4A946-A72B-423D-8601-638F0AB7E6E5}" destId="{E82BCD14-393B-45B7-8F95-0B1E06E0348F}" srcOrd="2" destOrd="0" presId="urn:microsoft.com/office/officeart/2018/5/layout/IconLeafLabelList"/>
    <dgm:cxn modelId="{2A5D6B5F-F502-4AE3-8265-ABC75DC4D4BF}" type="presParOf" srcId="{CDE4A946-A72B-423D-8601-638F0AB7E6E5}" destId="{9650186D-9722-417A-A095-F48E9A0C19E4}" srcOrd="3" destOrd="0" presId="urn:microsoft.com/office/officeart/2018/5/layout/IconLeafLabelList"/>
    <dgm:cxn modelId="{C64BCCD0-852D-411E-AD3B-FA43C424D340}" type="presParOf" srcId="{67574CD2-08FE-4309-8A80-BCB6BF762640}" destId="{E993DDA6-67E9-4177-98CD-2C22F1DF7EAB}" srcOrd="7" destOrd="0" presId="urn:microsoft.com/office/officeart/2018/5/layout/IconLeafLabelList"/>
    <dgm:cxn modelId="{9982B339-655A-49AF-AC8F-7E828E072B9C}" type="presParOf" srcId="{67574CD2-08FE-4309-8A80-BCB6BF762640}" destId="{2B285166-C849-4939-B79C-F68CD987AB1C}" srcOrd="8" destOrd="0" presId="urn:microsoft.com/office/officeart/2018/5/layout/IconLeafLabelList"/>
    <dgm:cxn modelId="{4290AF54-8A88-4AE5-A8AD-9F10D44986DC}" type="presParOf" srcId="{2B285166-C849-4939-B79C-F68CD987AB1C}" destId="{EA439ED3-A613-49BF-B16F-6B6402723C24}" srcOrd="0" destOrd="0" presId="urn:microsoft.com/office/officeart/2018/5/layout/IconLeafLabelList"/>
    <dgm:cxn modelId="{124462B1-79BF-470E-95D6-EA82B130F87E}" type="presParOf" srcId="{2B285166-C849-4939-B79C-F68CD987AB1C}" destId="{911F06D4-733C-4BB7-A486-117FA679F008}" srcOrd="1" destOrd="0" presId="urn:microsoft.com/office/officeart/2018/5/layout/IconLeafLabelList"/>
    <dgm:cxn modelId="{A25FBAD4-492A-4F9E-BED2-32660A9731E8}" type="presParOf" srcId="{2B285166-C849-4939-B79C-F68CD987AB1C}" destId="{B63D5FA2-07A3-4F2B-9C8E-1034AF9EF0CE}" srcOrd="2" destOrd="0" presId="urn:microsoft.com/office/officeart/2018/5/layout/IconLeafLabelList"/>
    <dgm:cxn modelId="{71B2D570-CC02-4766-91AA-C0C51F5DB4D5}" type="presParOf" srcId="{2B285166-C849-4939-B79C-F68CD987AB1C}" destId="{5A7F8259-5FC1-4596-9E90-3B1D33077F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239C02-712C-4DC6-99BE-217E439CD5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145453-2F6B-4599-8CA1-16AAE7A0CB29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get all the inputs for </a:t>
          </a:r>
          <a:r>
            <a:rPr lang="en-US" sz="1800" b="1" cap="none" baseline="0" dirty="0"/>
            <a:t>all parts</a:t>
          </a:r>
          <a:endParaRPr lang="en-US" sz="1800" b="1" cap="none" dirty="0"/>
        </a:p>
      </dgm:t>
    </dgm:pt>
    <dgm:pt modelId="{5B7A176A-B998-4910-B71D-71AE5E6631CA}" type="parTrans" cxnId="{67A83BF0-7822-4CC4-9D2A-60429CB1CB96}">
      <dgm:prSet/>
      <dgm:spPr/>
      <dgm:t>
        <a:bodyPr/>
        <a:lstStyle/>
        <a:p>
          <a:endParaRPr lang="en-US"/>
        </a:p>
      </dgm:t>
    </dgm:pt>
    <dgm:pt modelId="{40539A09-34B1-48F2-9923-10B89562951E}" type="sibTrans" cxnId="{67A83BF0-7822-4CC4-9D2A-60429CB1CB96}">
      <dgm:prSet/>
      <dgm:spPr/>
      <dgm:t>
        <a:bodyPr/>
        <a:lstStyle/>
        <a:p>
          <a:endParaRPr lang="en-US"/>
        </a:p>
      </dgm:t>
    </dgm:pt>
    <dgm:pt modelId="{80D791CE-5ED1-48B3-8E37-25A559CD0E2C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calculate </a:t>
          </a:r>
          <a:r>
            <a:rPr lang="en-US" sz="1800" b="1" cap="none" baseline="0" dirty="0"/>
            <a:t>information</a:t>
          </a:r>
          <a:r>
            <a:rPr lang="en-US" sz="1800" cap="none" baseline="0" dirty="0"/>
            <a:t> for </a:t>
          </a:r>
          <a:r>
            <a:rPr lang="en-US" sz="1800" b="1" cap="none" baseline="0" dirty="0"/>
            <a:t>all parts</a:t>
          </a:r>
          <a:endParaRPr lang="en-US" sz="1800" cap="none" dirty="0"/>
        </a:p>
      </dgm:t>
    </dgm:pt>
    <dgm:pt modelId="{E822F5EB-C6A1-49C4-9218-953C15C68AE2}" type="parTrans" cxnId="{1EE8C6A0-79EB-455B-9227-728E2664EEDF}">
      <dgm:prSet/>
      <dgm:spPr/>
      <dgm:t>
        <a:bodyPr/>
        <a:lstStyle/>
        <a:p>
          <a:endParaRPr lang="en-US"/>
        </a:p>
      </dgm:t>
    </dgm:pt>
    <dgm:pt modelId="{CA8688A7-FDE0-44B5-BA1A-F1651F9D584E}" type="sibTrans" cxnId="{1EE8C6A0-79EB-455B-9227-728E2664EEDF}">
      <dgm:prSet/>
      <dgm:spPr/>
      <dgm:t>
        <a:bodyPr/>
        <a:lstStyle/>
        <a:p>
          <a:endParaRPr lang="en-US"/>
        </a:p>
      </dgm:t>
    </dgm:pt>
    <dgm:pt modelId="{D4001A06-CB5F-4550-A98C-53D7B3ECA4C2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Minimal</a:t>
          </a:r>
          <a:r>
            <a:rPr lang="en-US" sz="1800" b="0" cap="none" dirty="0"/>
            <a:t> use of python </a:t>
          </a:r>
          <a:r>
            <a:rPr lang="en-US" sz="1800" b="1" cap="none" dirty="0"/>
            <a:t>libraries </a:t>
          </a:r>
          <a:r>
            <a:rPr lang="en-US" sz="1800" b="0" cap="none" dirty="0"/>
            <a:t>only for visual appeal</a:t>
          </a:r>
        </a:p>
      </dgm:t>
    </dgm:pt>
    <dgm:pt modelId="{660D4406-CFC2-413D-97E0-D2D58F4488CF}" type="parTrans" cxnId="{1CE0FD11-FA8C-41A6-9451-A79A6129DA68}">
      <dgm:prSet/>
      <dgm:spPr/>
      <dgm:t>
        <a:bodyPr/>
        <a:lstStyle/>
        <a:p>
          <a:endParaRPr lang="en-US"/>
        </a:p>
      </dgm:t>
    </dgm:pt>
    <dgm:pt modelId="{81E610F8-545F-4442-89A7-E29FAE17BE79}" type="sibTrans" cxnId="{1CE0FD11-FA8C-41A6-9451-A79A6129DA68}">
      <dgm:prSet/>
      <dgm:spPr/>
      <dgm:t>
        <a:bodyPr/>
        <a:lstStyle/>
        <a:p>
          <a:endParaRPr lang="en-US"/>
        </a:p>
      </dgm:t>
    </dgm:pt>
    <dgm:pt modelId="{DFED2417-DB64-426E-9C63-E71069D05A39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Uses </a:t>
          </a:r>
          <a:r>
            <a:rPr lang="en-AU" sz="1800" b="1" cap="none" dirty="0"/>
            <a:t>dictionaries</a:t>
          </a:r>
          <a:r>
            <a:rPr lang="en-AU" sz="1800" cap="none" dirty="0"/>
            <a:t> to store the </a:t>
          </a:r>
          <a:r>
            <a:rPr lang="en-AU" sz="1800" b="1" cap="none" dirty="0"/>
            <a:t>information</a:t>
          </a:r>
          <a:r>
            <a:rPr lang="en-AU" sz="1800" cap="none" dirty="0"/>
            <a:t> for the account</a:t>
          </a:r>
          <a:endParaRPr lang="en-US" sz="1800" b="1" cap="none" dirty="0"/>
        </a:p>
      </dgm:t>
    </dgm:pt>
    <dgm:pt modelId="{598DF049-99B5-4C83-8329-21E14EDCA3F7}" type="parTrans" cxnId="{27D88C81-B89F-4FDA-903A-A1495C0533F4}">
      <dgm:prSet/>
      <dgm:spPr/>
      <dgm:t>
        <a:bodyPr/>
        <a:lstStyle/>
        <a:p>
          <a:endParaRPr lang="en-US"/>
        </a:p>
      </dgm:t>
    </dgm:pt>
    <dgm:pt modelId="{11461EF2-D0E6-4731-8A02-98FD942A5B6B}" type="sibTrans" cxnId="{27D88C81-B89F-4FDA-903A-A1495C0533F4}">
      <dgm:prSet/>
      <dgm:spPr/>
      <dgm:t>
        <a:bodyPr/>
        <a:lstStyle/>
        <a:p>
          <a:endParaRPr lang="en-US"/>
        </a:p>
      </dgm:t>
    </dgm:pt>
    <dgm:pt modelId="{2CA42CD8-D66E-48D0-B99B-89C231670FBA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Has a </a:t>
          </a:r>
          <a:r>
            <a:rPr lang="en-AU" sz="1800" b="1" cap="none" dirty="0"/>
            <a:t>User Interface</a:t>
          </a:r>
          <a:r>
            <a:rPr lang="en-AU" sz="1800" cap="none" dirty="0"/>
            <a:t> to run any part </a:t>
          </a:r>
          <a:r>
            <a:rPr lang="en-AU" sz="1800" b="1" cap="none" dirty="0"/>
            <a:t>without restarting</a:t>
          </a:r>
          <a:endParaRPr lang="en-US" sz="1800" b="1" cap="none" dirty="0"/>
        </a:p>
      </dgm:t>
    </dgm:pt>
    <dgm:pt modelId="{325D28E6-501B-4DBA-8908-0D9469F8333B}" type="parTrans" cxnId="{DAEBEE67-FAD1-4A8A-938C-ABB7BC699327}">
      <dgm:prSet/>
      <dgm:spPr/>
      <dgm:t>
        <a:bodyPr/>
        <a:lstStyle/>
        <a:p>
          <a:endParaRPr lang="en-US"/>
        </a:p>
      </dgm:t>
    </dgm:pt>
    <dgm:pt modelId="{212A7B66-3820-4DE1-B083-2F89B98CCF7F}" type="sibTrans" cxnId="{DAEBEE67-FAD1-4A8A-938C-ABB7BC699327}">
      <dgm:prSet/>
      <dgm:spPr/>
      <dgm:t>
        <a:bodyPr/>
        <a:lstStyle/>
        <a:p>
          <a:endParaRPr lang="en-US"/>
        </a:p>
      </dgm:t>
    </dgm:pt>
    <dgm:pt modelId="{67574CD2-08FE-4309-8A80-BCB6BF762640}" type="pres">
      <dgm:prSet presAssocID="{4E239C02-712C-4DC6-99BE-217E439CD584}" presName="root" presStyleCnt="0">
        <dgm:presLayoutVars>
          <dgm:dir/>
          <dgm:resizeHandles val="exact"/>
        </dgm:presLayoutVars>
      </dgm:prSet>
      <dgm:spPr/>
    </dgm:pt>
    <dgm:pt modelId="{3692C12F-193B-407B-8818-D485D05524CF}" type="pres">
      <dgm:prSet presAssocID="{D0145453-2F6B-4599-8CA1-16AAE7A0CB29}" presName="compNode" presStyleCnt="0"/>
      <dgm:spPr/>
    </dgm:pt>
    <dgm:pt modelId="{20E6CD69-4D34-4A55-9EB4-13907E7BE858}" type="pres">
      <dgm:prSet presAssocID="{D0145453-2F6B-4599-8CA1-16AAE7A0CB29}" presName="iconBgRect" presStyleLbl="bgShp" presStyleIdx="0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7F322C9A-96D6-465A-884A-37E0FF7A5D8C}" type="pres">
      <dgm:prSet presAssocID="{D0145453-2F6B-4599-8CA1-16AAE7A0CB29}" presName="iconRect" presStyleLbl="node1" presStyleIdx="0" presStyleCnt="5" custScaleX="159543" custScaleY="1595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48813D-E5A3-4173-885F-12156267397A}" type="pres">
      <dgm:prSet presAssocID="{D0145453-2F6B-4599-8CA1-16AAE7A0CB29}" presName="spaceRect" presStyleCnt="0"/>
      <dgm:spPr/>
    </dgm:pt>
    <dgm:pt modelId="{4DA27587-1645-4B0E-94DA-B76F462D76EB}" type="pres">
      <dgm:prSet presAssocID="{D0145453-2F6B-4599-8CA1-16AAE7A0CB29}" presName="textRect" presStyleLbl="revTx" presStyleIdx="0" presStyleCnt="5" custLinFactNeighborX="-2268" custLinFactNeighborY="2999">
        <dgm:presLayoutVars>
          <dgm:chMax val="1"/>
          <dgm:chPref val="1"/>
        </dgm:presLayoutVars>
      </dgm:prSet>
      <dgm:spPr/>
    </dgm:pt>
    <dgm:pt modelId="{4B3B3753-0936-4D64-8078-27DBEDAA7E3F}" type="pres">
      <dgm:prSet presAssocID="{40539A09-34B1-48F2-9923-10B89562951E}" presName="sibTrans" presStyleCnt="0"/>
      <dgm:spPr/>
    </dgm:pt>
    <dgm:pt modelId="{732FEAA4-A44C-4FAC-AA86-F858A85A9AE9}" type="pres">
      <dgm:prSet presAssocID="{80D791CE-5ED1-48B3-8E37-25A559CD0E2C}" presName="compNode" presStyleCnt="0"/>
      <dgm:spPr/>
    </dgm:pt>
    <dgm:pt modelId="{36BE78F1-8047-484E-87D9-AAFA3376AD7C}" type="pres">
      <dgm:prSet presAssocID="{80D791CE-5ED1-48B3-8E37-25A559CD0E2C}" presName="iconBgRect" presStyleLbl="bgShp" presStyleIdx="1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2B7ED326-1D4D-4373-9054-648704AC3E6F}" type="pres">
      <dgm:prSet presAssocID="{80D791CE-5ED1-48B3-8E37-25A559CD0E2C}" presName="iconRect" presStyleLbl="node1" presStyleIdx="1" presStyleCnt="5" custScaleX="159543" custScaleY="1595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6651E2-480B-495B-BB74-790193E02D60}" type="pres">
      <dgm:prSet presAssocID="{80D791CE-5ED1-48B3-8E37-25A559CD0E2C}" presName="spaceRect" presStyleCnt="0"/>
      <dgm:spPr/>
    </dgm:pt>
    <dgm:pt modelId="{B3432304-DA9B-4CCC-BC04-1D7AD4F767C3}" type="pres">
      <dgm:prSet presAssocID="{80D791CE-5ED1-48B3-8E37-25A559CD0E2C}" presName="textRect" presStyleLbl="revTx" presStyleIdx="1" presStyleCnt="5" custScaleX="94813" custLinFactNeighborX="1693" custLinFactNeighborY="-2903">
        <dgm:presLayoutVars>
          <dgm:chMax val="1"/>
          <dgm:chPref val="1"/>
        </dgm:presLayoutVars>
      </dgm:prSet>
      <dgm:spPr/>
    </dgm:pt>
    <dgm:pt modelId="{D03053E7-4146-49A2-B04C-ECAB18209226}" type="pres">
      <dgm:prSet presAssocID="{CA8688A7-FDE0-44B5-BA1A-F1651F9D584E}" presName="sibTrans" presStyleCnt="0"/>
      <dgm:spPr/>
    </dgm:pt>
    <dgm:pt modelId="{C77A24F2-7482-46F3-AF5A-9BBC66D9DFA5}" type="pres">
      <dgm:prSet presAssocID="{D4001A06-CB5F-4550-A98C-53D7B3ECA4C2}" presName="compNode" presStyleCnt="0"/>
      <dgm:spPr/>
    </dgm:pt>
    <dgm:pt modelId="{6CFA3745-C0B7-4787-B97E-1F009182F5F9}" type="pres">
      <dgm:prSet presAssocID="{D4001A06-CB5F-4550-A98C-53D7B3ECA4C2}" presName="iconBgRect" presStyleLbl="bgShp" presStyleIdx="2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CF3A9A5F-D60D-43E3-B967-A08C410E045F}" type="pres">
      <dgm:prSet presAssocID="{D4001A06-CB5F-4550-A98C-53D7B3ECA4C2}" presName="iconRect" presStyleLbl="node1" presStyleIdx="2" presStyleCnt="5" custScaleX="159543" custScaleY="1595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4B8C132-CBC3-48C4-80AD-3872D0E41565}" type="pres">
      <dgm:prSet presAssocID="{D4001A06-CB5F-4550-A98C-53D7B3ECA4C2}" presName="spaceRect" presStyleCnt="0"/>
      <dgm:spPr/>
    </dgm:pt>
    <dgm:pt modelId="{09AE9004-B9AB-4527-957B-B01B2F21169A}" type="pres">
      <dgm:prSet presAssocID="{D4001A06-CB5F-4550-A98C-53D7B3ECA4C2}" presName="textRect" presStyleLbl="revTx" presStyleIdx="2" presStyleCnt="5">
        <dgm:presLayoutVars>
          <dgm:chMax val="1"/>
          <dgm:chPref val="1"/>
        </dgm:presLayoutVars>
      </dgm:prSet>
      <dgm:spPr/>
    </dgm:pt>
    <dgm:pt modelId="{80D67934-FFE0-462B-BF41-351FA58911D4}" type="pres">
      <dgm:prSet presAssocID="{81E610F8-545F-4442-89A7-E29FAE17BE79}" presName="sibTrans" presStyleCnt="0"/>
      <dgm:spPr/>
    </dgm:pt>
    <dgm:pt modelId="{CDE4A946-A72B-423D-8601-638F0AB7E6E5}" type="pres">
      <dgm:prSet presAssocID="{DFED2417-DB64-426E-9C63-E71069D05A39}" presName="compNode" presStyleCnt="0"/>
      <dgm:spPr/>
    </dgm:pt>
    <dgm:pt modelId="{389715E3-55E1-4BB1-BDB7-177729A35432}" type="pres">
      <dgm:prSet presAssocID="{DFED2417-DB64-426E-9C63-E71069D05A39}" presName="iconBgRect" presStyleLbl="bgShp" presStyleIdx="3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BF54038-F584-4C42-9F50-03D3571277D4}" type="pres">
      <dgm:prSet presAssocID="{DFED2417-DB64-426E-9C63-E71069D05A39}" presName="iconRect" presStyleLbl="node1" presStyleIdx="3" presStyleCnt="5" custScaleX="159543" custScaleY="1595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82BCD14-393B-45B7-8F95-0B1E06E0348F}" type="pres">
      <dgm:prSet presAssocID="{DFED2417-DB64-426E-9C63-E71069D05A39}" presName="spaceRect" presStyleCnt="0"/>
      <dgm:spPr/>
    </dgm:pt>
    <dgm:pt modelId="{9650186D-9722-417A-A095-F48E9A0C19E4}" type="pres">
      <dgm:prSet presAssocID="{DFED2417-DB64-426E-9C63-E71069D05A39}" presName="textRect" presStyleLbl="revTx" presStyleIdx="3" presStyleCnt="5">
        <dgm:presLayoutVars>
          <dgm:chMax val="1"/>
          <dgm:chPref val="1"/>
        </dgm:presLayoutVars>
      </dgm:prSet>
      <dgm:spPr/>
    </dgm:pt>
    <dgm:pt modelId="{E993DDA6-67E9-4177-98CD-2C22F1DF7EAB}" type="pres">
      <dgm:prSet presAssocID="{11461EF2-D0E6-4731-8A02-98FD942A5B6B}" presName="sibTrans" presStyleCnt="0"/>
      <dgm:spPr/>
    </dgm:pt>
    <dgm:pt modelId="{2B285166-C849-4939-B79C-F68CD987AB1C}" type="pres">
      <dgm:prSet presAssocID="{2CA42CD8-D66E-48D0-B99B-89C231670FBA}" presName="compNode" presStyleCnt="0"/>
      <dgm:spPr/>
    </dgm:pt>
    <dgm:pt modelId="{EA439ED3-A613-49BF-B16F-6B6402723C24}" type="pres">
      <dgm:prSet presAssocID="{2CA42CD8-D66E-48D0-B99B-89C231670FBA}" presName="iconBgRect" presStyleLbl="bgShp" presStyleIdx="4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11F06D4-733C-4BB7-A486-117FA679F008}" type="pres">
      <dgm:prSet presAssocID="{2CA42CD8-D66E-48D0-B99B-89C231670FBA}" presName="iconRect" presStyleLbl="node1" presStyleIdx="4" presStyleCnt="5" custScaleX="159543" custScaleY="1595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63D5FA2-07A3-4F2B-9C8E-1034AF9EF0CE}" type="pres">
      <dgm:prSet presAssocID="{2CA42CD8-D66E-48D0-B99B-89C231670FBA}" presName="spaceRect" presStyleCnt="0"/>
      <dgm:spPr/>
    </dgm:pt>
    <dgm:pt modelId="{5A7F8259-5FC1-4596-9E90-3B1D33077F8C}" type="pres">
      <dgm:prSet presAssocID="{2CA42CD8-D66E-48D0-B99B-89C231670F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E0FD11-FA8C-41A6-9451-A79A6129DA68}" srcId="{4E239C02-712C-4DC6-99BE-217E439CD584}" destId="{D4001A06-CB5F-4550-A98C-53D7B3ECA4C2}" srcOrd="2" destOrd="0" parTransId="{660D4406-CFC2-413D-97E0-D2D58F4488CF}" sibTransId="{81E610F8-545F-4442-89A7-E29FAE17BE79}"/>
    <dgm:cxn modelId="{BE2A4332-79F3-4217-B65B-A1EDFB9ECA0E}" type="presOf" srcId="{80D791CE-5ED1-48B3-8E37-25A559CD0E2C}" destId="{B3432304-DA9B-4CCC-BC04-1D7AD4F767C3}" srcOrd="0" destOrd="0" presId="urn:microsoft.com/office/officeart/2018/5/layout/IconLeafLabelList"/>
    <dgm:cxn modelId="{81F0E83D-EC69-4AE4-889A-389089F3BBF2}" type="presOf" srcId="{D0145453-2F6B-4599-8CA1-16AAE7A0CB29}" destId="{4DA27587-1645-4B0E-94DA-B76F462D76EB}" srcOrd="0" destOrd="0" presId="urn:microsoft.com/office/officeart/2018/5/layout/IconLeafLabelList"/>
    <dgm:cxn modelId="{DAEBEE67-FAD1-4A8A-938C-ABB7BC699327}" srcId="{4E239C02-712C-4DC6-99BE-217E439CD584}" destId="{2CA42CD8-D66E-48D0-B99B-89C231670FBA}" srcOrd="4" destOrd="0" parTransId="{325D28E6-501B-4DBA-8908-0D9469F8333B}" sibTransId="{212A7B66-3820-4DE1-B083-2F89B98CCF7F}"/>
    <dgm:cxn modelId="{27D88C81-B89F-4FDA-903A-A1495C0533F4}" srcId="{4E239C02-712C-4DC6-99BE-217E439CD584}" destId="{DFED2417-DB64-426E-9C63-E71069D05A39}" srcOrd="3" destOrd="0" parTransId="{598DF049-99B5-4C83-8329-21E14EDCA3F7}" sibTransId="{11461EF2-D0E6-4731-8A02-98FD942A5B6B}"/>
    <dgm:cxn modelId="{E884BCA0-4745-4E53-9BBA-97A89599FECB}" type="presOf" srcId="{2CA42CD8-D66E-48D0-B99B-89C231670FBA}" destId="{5A7F8259-5FC1-4596-9E90-3B1D33077F8C}" srcOrd="0" destOrd="0" presId="urn:microsoft.com/office/officeart/2018/5/layout/IconLeafLabelList"/>
    <dgm:cxn modelId="{1EE8C6A0-79EB-455B-9227-728E2664EEDF}" srcId="{4E239C02-712C-4DC6-99BE-217E439CD584}" destId="{80D791CE-5ED1-48B3-8E37-25A559CD0E2C}" srcOrd="1" destOrd="0" parTransId="{E822F5EB-C6A1-49C4-9218-953C15C68AE2}" sibTransId="{CA8688A7-FDE0-44B5-BA1A-F1651F9D584E}"/>
    <dgm:cxn modelId="{B1F7E3AF-A87D-4968-A875-64C7CD13F0C8}" type="presOf" srcId="{DFED2417-DB64-426E-9C63-E71069D05A39}" destId="{9650186D-9722-417A-A095-F48E9A0C19E4}" srcOrd="0" destOrd="0" presId="urn:microsoft.com/office/officeart/2018/5/layout/IconLeafLabelList"/>
    <dgm:cxn modelId="{5D2BA4C3-1149-4ECC-A178-8D508C4A7C55}" type="presOf" srcId="{4E239C02-712C-4DC6-99BE-217E439CD584}" destId="{67574CD2-08FE-4309-8A80-BCB6BF762640}" srcOrd="0" destOrd="0" presId="urn:microsoft.com/office/officeart/2018/5/layout/IconLeafLabelList"/>
    <dgm:cxn modelId="{67A83BF0-7822-4CC4-9D2A-60429CB1CB96}" srcId="{4E239C02-712C-4DC6-99BE-217E439CD584}" destId="{D0145453-2F6B-4599-8CA1-16AAE7A0CB29}" srcOrd="0" destOrd="0" parTransId="{5B7A176A-B998-4910-B71D-71AE5E6631CA}" sibTransId="{40539A09-34B1-48F2-9923-10B89562951E}"/>
    <dgm:cxn modelId="{E9D4C9FC-EA94-46D4-93CC-C4212B06EDEC}" type="presOf" srcId="{D4001A06-CB5F-4550-A98C-53D7B3ECA4C2}" destId="{09AE9004-B9AB-4527-957B-B01B2F21169A}" srcOrd="0" destOrd="0" presId="urn:microsoft.com/office/officeart/2018/5/layout/IconLeafLabelList"/>
    <dgm:cxn modelId="{6EF49A58-D131-4418-AD01-06AF6739FF6B}" type="presParOf" srcId="{67574CD2-08FE-4309-8A80-BCB6BF762640}" destId="{3692C12F-193B-407B-8818-D485D05524CF}" srcOrd="0" destOrd="0" presId="urn:microsoft.com/office/officeart/2018/5/layout/IconLeafLabelList"/>
    <dgm:cxn modelId="{D8782A49-B156-4C89-A96A-8D7173DC5513}" type="presParOf" srcId="{3692C12F-193B-407B-8818-D485D05524CF}" destId="{20E6CD69-4D34-4A55-9EB4-13907E7BE858}" srcOrd="0" destOrd="0" presId="urn:microsoft.com/office/officeart/2018/5/layout/IconLeafLabelList"/>
    <dgm:cxn modelId="{D3DC85CB-9DFA-473E-954D-2F47E1520AF1}" type="presParOf" srcId="{3692C12F-193B-407B-8818-D485D05524CF}" destId="{7F322C9A-96D6-465A-884A-37E0FF7A5D8C}" srcOrd="1" destOrd="0" presId="urn:microsoft.com/office/officeart/2018/5/layout/IconLeafLabelList"/>
    <dgm:cxn modelId="{4338ACA8-12A9-448B-9104-A201663FC8C0}" type="presParOf" srcId="{3692C12F-193B-407B-8818-D485D05524CF}" destId="{0C48813D-E5A3-4173-885F-12156267397A}" srcOrd="2" destOrd="0" presId="urn:microsoft.com/office/officeart/2018/5/layout/IconLeafLabelList"/>
    <dgm:cxn modelId="{B0307641-694E-4BBC-9C79-AF348649F9F0}" type="presParOf" srcId="{3692C12F-193B-407B-8818-D485D05524CF}" destId="{4DA27587-1645-4B0E-94DA-B76F462D76EB}" srcOrd="3" destOrd="0" presId="urn:microsoft.com/office/officeart/2018/5/layout/IconLeafLabelList"/>
    <dgm:cxn modelId="{9AA33CAD-5C61-44EC-9D20-C85AA15ACA9A}" type="presParOf" srcId="{67574CD2-08FE-4309-8A80-BCB6BF762640}" destId="{4B3B3753-0936-4D64-8078-27DBEDAA7E3F}" srcOrd="1" destOrd="0" presId="urn:microsoft.com/office/officeart/2018/5/layout/IconLeafLabelList"/>
    <dgm:cxn modelId="{938429FD-1F40-4C8E-A58F-730072933868}" type="presParOf" srcId="{67574CD2-08FE-4309-8A80-BCB6BF762640}" destId="{732FEAA4-A44C-4FAC-AA86-F858A85A9AE9}" srcOrd="2" destOrd="0" presId="urn:microsoft.com/office/officeart/2018/5/layout/IconLeafLabelList"/>
    <dgm:cxn modelId="{5A4FCC36-60F2-4AF8-9FC8-CD37E82BF572}" type="presParOf" srcId="{732FEAA4-A44C-4FAC-AA86-F858A85A9AE9}" destId="{36BE78F1-8047-484E-87D9-AAFA3376AD7C}" srcOrd="0" destOrd="0" presId="urn:microsoft.com/office/officeart/2018/5/layout/IconLeafLabelList"/>
    <dgm:cxn modelId="{AECA0BDF-D36D-4503-AA69-D1329DDEB529}" type="presParOf" srcId="{732FEAA4-A44C-4FAC-AA86-F858A85A9AE9}" destId="{2B7ED326-1D4D-4373-9054-648704AC3E6F}" srcOrd="1" destOrd="0" presId="urn:microsoft.com/office/officeart/2018/5/layout/IconLeafLabelList"/>
    <dgm:cxn modelId="{67BF1827-B034-4543-9A6F-124E4A67FBA8}" type="presParOf" srcId="{732FEAA4-A44C-4FAC-AA86-F858A85A9AE9}" destId="{736651E2-480B-495B-BB74-790193E02D60}" srcOrd="2" destOrd="0" presId="urn:microsoft.com/office/officeart/2018/5/layout/IconLeafLabelList"/>
    <dgm:cxn modelId="{FA5140BA-D0DD-4D60-8E6F-80DE0A63C74F}" type="presParOf" srcId="{732FEAA4-A44C-4FAC-AA86-F858A85A9AE9}" destId="{B3432304-DA9B-4CCC-BC04-1D7AD4F767C3}" srcOrd="3" destOrd="0" presId="urn:microsoft.com/office/officeart/2018/5/layout/IconLeafLabelList"/>
    <dgm:cxn modelId="{0BAE5AD1-EA6E-455B-AC4A-B655AA788CEC}" type="presParOf" srcId="{67574CD2-08FE-4309-8A80-BCB6BF762640}" destId="{D03053E7-4146-49A2-B04C-ECAB18209226}" srcOrd="3" destOrd="0" presId="urn:microsoft.com/office/officeart/2018/5/layout/IconLeafLabelList"/>
    <dgm:cxn modelId="{F912E6E9-0A04-4AFE-8845-EC5EE8DCBADA}" type="presParOf" srcId="{67574CD2-08FE-4309-8A80-BCB6BF762640}" destId="{C77A24F2-7482-46F3-AF5A-9BBC66D9DFA5}" srcOrd="4" destOrd="0" presId="urn:microsoft.com/office/officeart/2018/5/layout/IconLeafLabelList"/>
    <dgm:cxn modelId="{85A4C917-DAEC-42D4-940D-ECF5AAF2A24E}" type="presParOf" srcId="{C77A24F2-7482-46F3-AF5A-9BBC66D9DFA5}" destId="{6CFA3745-C0B7-4787-B97E-1F009182F5F9}" srcOrd="0" destOrd="0" presId="urn:microsoft.com/office/officeart/2018/5/layout/IconLeafLabelList"/>
    <dgm:cxn modelId="{EE37E8C7-8E03-49FA-A72B-EB9BC8C90FA2}" type="presParOf" srcId="{C77A24F2-7482-46F3-AF5A-9BBC66D9DFA5}" destId="{CF3A9A5F-D60D-43E3-B967-A08C410E045F}" srcOrd="1" destOrd="0" presId="urn:microsoft.com/office/officeart/2018/5/layout/IconLeafLabelList"/>
    <dgm:cxn modelId="{FFFB3F10-985C-4653-B8F5-24612A04DD9A}" type="presParOf" srcId="{C77A24F2-7482-46F3-AF5A-9BBC66D9DFA5}" destId="{14B8C132-CBC3-48C4-80AD-3872D0E41565}" srcOrd="2" destOrd="0" presId="urn:microsoft.com/office/officeart/2018/5/layout/IconLeafLabelList"/>
    <dgm:cxn modelId="{09ED06DE-D19F-47DB-8796-830563FF224A}" type="presParOf" srcId="{C77A24F2-7482-46F3-AF5A-9BBC66D9DFA5}" destId="{09AE9004-B9AB-4527-957B-B01B2F21169A}" srcOrd="3" destOrd="0" presId="urn:microsoft.com/office/officeart/2018/5/layout/IconLeafLabelList"/>
    <dgm:cxn modelId="{13159574-61E1-4273-BEBE-3BCF291636FD}" type="presParOf" srcId="{67574CD2-08FE-4309-8A80-BCB6BF762640}" destId="{80D67934-FFE0-462B-BF41-351FA58911D4}" srcOrd="5" destOrd="0" presId="urn:microsoft.com/office/officeart/2018/5/layout/IconLeafLabelList"/>
    <dgm:cxn modelId="{F0429064-A500-4728-9B6C-2FED5798C25C}" type="presParOf" srcId="{67574CD2-08FE-4309-8A80-BCB6BF762640}" destId="{CDE4A946-A72B-423D-8601-638F0AB7E6E5}" srcOrd="6" destOrd="0" presId="urn:microsoft.com/office/officeart/2018/5/layout/IconLeafLabelList"/>
    <dgm:cxn modelId="{80958E02-5342-49E5-9FF7-BB45716A46C1}" type="presParOf" srcId="{CDE4A946-A72B-423D-8601-638F0AB7E6E5}" destId="{389715E3-55E1-4BB1-BDB7-177729A35432}" srcOrd="0" destOrd="0" presId="urn:microsoft.com/office/officeart/2018/5/layout/IconLeafLabelList"/>
    <dgm:cxn modelId="{06DB93C6-750C-43F5-B9B0-00B4D2CC4A78}" type="presParOf" srcId="{CDE4A946-A72B-423D-8601-638F0AB7E6E5}" destId="{9BF54038-F584-4C42-9F50-03D3571277D4}" srcOrd="1" destOrd="0" presId="urn:microsoft.com/office/officeart/2018/5/layout/IconLeafLabelList"/>
    <dgm:cxn modelId="{A8DBBC79-9741-45B6-83AB-2B994441E69E}" type="presParOf" srcId="{CDE4A946-A72B-423D-8601-638F0AB7E6E5}" destId="{E82BCD14-393B-45B7-8F95-0B1E06E0348F}" srcOrd="2" destOrd="0" presId="urn:microsoft.com/office/officeart/2018/5/layout/IconLeafLabelList"/>
    <dgm:cxn modelId="{2A5D6B5F-F502-4AE3-8265-ABC75DC4D4BF}" type="presParOf" srcId="{CDE4A946-A72B-423D-8601-638F0AB7E6E5}" destId="{9650186D-9722-417A-A095-F48E9A0C19E4}" srcOrd="3" destOrd="0" presId="urn:microsoft.com/office/officeart/2018/5/layout/IconLeafLabelList"/>
    <dgm:cxn modelId="{C64BCCD0-852D-411E-AD3B-FA43C424D340}" type="presParOf" srcId="{67574CD2-08FE-4309-8A80-BCB6BF762640}" destId="{E993DDA6-67E9-4177-98CD-2C22F1DF7EAB}" srcOrd="7" destOrd="0" presId="urn:microsoft.com/office/officeart/2018/5/layout/IconLeafLabelList"/>
    <dgm:cxn modelId="{9982B339-655A-49AF-AC8F-7E828E072B9C}" type="presParOf" srcId="{67574CD2-08FE-4309-8A80-BCB6BF762640}" destId="{2B285166-C849-4939-B79C-F68CD987AB1C}" srcOrd="8" destOrd="0" presId="urn:microsoft.com/office/officeart/2018/5/layout/IconLeafLabelList"/>
    <dgm:cxn modelId="{4290AF54-8A88-4AE5-A8AD-9F10D44986DC}" type="presParOf" srcId="{2B285166-C849-4939-B79C-F68CD987AB1C}" destId="{EA439ED3-A613-49BF-B16F-6B6402723C24}" srcOrd="0" destOrd="0" presId="urn:microsoft.com/office/officeart/2018/5/layout/IconLeafLabelList"/>
    <dgm:cxn modelId="{124462B1-79BF-470E-95D6-EA82B130F87E}" type="presParOf" srcId="{2B285166-C849-4939-B79C-F68CD987AB1C}" destId="{911F06D4-733C-4BB7-A486-117FA679F008}" srcOrd="1" destOrd="0" presId="urn:microsoft.com/office/officeart/2018/5/layout/IconLeafLabelList"/>
    <dgm:cxn modelId="{A25FBAD4-492A-4F9E-BED2-32660A9731E8}" type="presParOf" srcId="{2B285166-C849-4939-B79C-F68CD987AB1C}" destId="{B63D5FA2-07A3-4F2B-9C8E-1034AF9EF0CE}" srcOrd="2" destOrd="0" presId="urn:microsoft.com/office/officeart/2018/5/layout/IconLeafLabelList"/>
    <dgm:cxn modelId="{71B2D570-CC02-4766-91AA-C0C51F5DB4D5}" type="presParOf" srcId="{2B285166-C849-4939-B79C-F68CD987AB1C}" destId="{5A7F8259-5FC1-4596-9E90-3B1D33077F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239C02-712C-4DC6-99BE-217E439CD5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145453-2F6B-4599-8CA1-16AAE7A0CB29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get all the inputs for </a:t>
          </a:r>
          <a:r>
            <a:rPr lang="en-US" sz="1800" b="1" cap="none" baseline="0" dirty="0"/>
            <a:t>all parts</a:t>
          </a:r>
          <a:endParaRPr lang="en-US" sz="1800" b="1" cap="none" dirty="0"/>
        </a:p>
      </dgm:t>
    </dgm:pt>
    <dgm:pt modelId="{5B7A176A-B998-4910-B71D-71AE5E6631CA}" type="parTrans" cxnId="{67A83BF0-7822-4CC4-9D2A-60429CB1CB96}">
      <dgm:prSet/>
      <dgm:spPr/>
      <dgm:t>
        <a:bodyPr/>
        <a:lstStyle/>
        <a:p>
          <a:endParaRPr lang="en-US"/>
        </a:p>
      </dgm:t>
    </dgm:pt>
    <dgm:pt modelId="{40539A09-34B1-48F2-9923-10B89562951E}" type="sibTrans" cxnId="{67A83BF0-7822-4CC4-9D2A-60429CB1CB96}">
      <dgm:prSet/>
      <dgm:spPr/>
      <dgm:t>
        <a:bodyPr/>
        <a:lstStyle/>
        <a:p>
          <a:endParaRPr lang="en-US"/>
        </a:p>
      </dgm:t>
    </dgm:pt>
    <dgm:pt modelId="{80D791CE-5ED1-48B3-8E37-25A559CD0E2C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calculate </a:t>
          </a:r>
          <a:r>
            <a:rPr lang="en-US" sz="1800" b="1" cap="none" baseline="0" dirty="0"/>
            <a:t>information</a:t>
          </a:r>
          <a:r>
            <a:rPr lang="en-US" sz="1800" cap="none" baseline="0" dirty="0"/>
            <a:t> for </a:t>
          </a:r>
          <a:r>
            <a:rPr lang="en-US" sz="1800" b="1" cap="none" baseline="0" dirty="0"/>
            <a:t>all parts</a:t>
          </a:r>
          <a:endParaRPr lang="en-US" sz="1800" cap="none" dirty="0"/>
        </a:p>
      </dgm:t>
    </dgm:pt>
    <dgm:pt modelId="{E822F5EB-C6A1-49C4-9218-953C15C68AE2}" type="parTrans" cxnId="{1EE8C6A0-79EB-455B-9227-728E2664EEDF}">
      <dgm:prSet/>
      <dgm:spPr/>
      <dgm:t>
        <a:bodyPr/>
        <a:lstStyle/>
        <a:p>
          <a:endParaRPr lang="en-US"/>
        </a:p>
      </dgm:t>
    </dgm:pt>
    <dgm:pt modelId="{CA8688A7-FDE0-44B5-BA1A-F1651F9D584E}" type="sibTrans" cxnId="{1EE8C6A0-79EB-455B-9227-728E2664EEDF}">
      <dgm:prSet/>
      <dgm:spPr/>
      <dgm:t>
        <a:bodyPr/>
        <a:lstStyle/>
        <a:p>
          <a:endParaRPr lang="en-US"/>
        </a:p>
      </dgm:t>
    </dgm:pt>
    <dgm:pt modelId="{D4001A06-CB5F-4550-A98C-53D7B3ECA4C2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Minimal</a:t>
          </a:r>
          <a:r>
            <a:rPr lang="en-US" sz="1800" b="0" cap="none" dirty="0"/>
            <a:t> use of python </a:t>
          </a:r>
          <a:r>
            <a:rPr lang="en-US" sz="1800" b="1" cap="none" dirty="0"/>
            <a:t>libraries </a:t>
          </a:r>
          <a:r>
            <a:rPr lang="en-US" sz="1800" b="0" cap="none" dirty="0"/>
            <a:t>only for visual appeal</a:t>
          </a:r>
        </a:p>
      </dgm:t>
    </dgm:pt>
    <dgm:pt modelId="{660D4406-CFC2-413D-97E0-D2D58F4488CF}" type="parTrans" cxnId="{1CE0FD11-FA8C-41A6-9451-A79A6129DA68}">
      <dgm:prSet/>
      <dgm:spPr/>
      <dgm:t>
        <a:bodyPr/>
        <a:lstStyle/>
        <a:p>
          <a:endParaRPr lang="en-US"/>
        </a:p>
      </dgm:t>
    </dgm:pt>
    <dgm:pt modelId="{81E610F8-545F-4442-89A7-E29FAE17BE79}" type="sibTrans" cxnId="{1CE0FD11-FA8C-41A6-9451-A79A6129DA68}">
      <dgm:prSet/>
      <dgm:spPr/>
      <dgm:t>
        <a:bodyPr/>
        <a:lstStyle/>
        <a:p>
          <a:endParaRPr lang="en-US"/>
        </a:p>
      </dgm:t>
    </dgm:pt>
    <dgm:pt modelId="{DFED2417-DB64-426E-9C63-E71069D05A39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Uses </a:t>
          </a:r>
          <a:r>
            <a:rPr lang="en-AU" sz="1800" b="1" cap="none" dirty="0"/>
            <a:t>dictionaries</a:t>
          </a:r>
          <a:r>
            <a:rPr lang="en-AU" sz="1800" cap="none" dirty="0"/>
            <a:t> to store the </a:t>
          </a:r>
          <a:r>
            <a:rPr lang="en-AU" sz="1800" b="1" cap="none" dirty="0"/>
            <a:t>information</a:t>
          </a:r>
          <a:r>
            <a:rPr lang="en-AU" sz="1800" cap="none" dirty="0"/>
            <a:t> for the account</a:t>
          </a:r>
          <a:endParaRPr lang="en-US" sz="1800" b="1" cap="none" dirty="0"/>
        </a:p>
      </dgm:t>
    </dgm:pt>
    <dgm:pt modelId="{598DF049-99B5-4C83-8329-21E14EDCA3F7}" type="parTrans" cxnId="{27D88C81-B89F-4FDA-903A-A1495C0533F4}">
      <dgm:prSet/>
      <dgm:spPr/>
      <dgm:t>
        <a:bodyPr/>
        <a:lstStyle/>
        <a:p>
          <a:endParaRPr lang="en-US"/>
        </a:p>
      </dgm:t>
    </dgm:pt>
    <dgm:pt modelId="{11461EF2-D0E6-4731-8A02-98FD942A5B6B}" type="sibTrans" cxnId="{27D88C81-B89F-4FDA-903A-A1495C0533F4}">
      <dgm:prSet/>
      <dgm:spPr/>
      <dgm:t>
        <a:bodyPr/>
        <a:lstStyle/>
        <a:p>
          <a:endParaRPr lang="en-US"/>
        </a:p>
      </dgm:t>
    </dgm:pt>
    <dgm:pt modelId="{2CA42CD8-D66E-48D0-B99B-89C231670FBA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Has a </a:t>
          </a:r>
          <a:r>
            <a:rPr lang="en-AU" sz="1800" b="1" cap="none" dirty="0"/>
            <a:t>User Interface</a:t>
          </a:r>
          <a:r>
            <a:rPr lang="en-AU" sz="1800" cap="none" dirty="0"/>
            <a:t> to run any part </a:t>
          </a:r>
          <a:r>
            <a:rPr lang="en-AU" sz="1800" b="1" cap="none" dirty="0"/>
            <a:t>without restarting</a:t>
          </a:r>
          <a:endParaRPr lang="en-US" sz="1800" b="1" cap="none" dirty="0"/>
        </a:p>
      </dgm:t>
    </dgm:pt>
    <dgm:pt modelId="{325D28E6-501B-4DBA-8908-0D9469F8333B}" type="parTrans" cxnId="{DAEBEE67-FAD1-4A8A-938C-ABB7BC699327}">
      <dgm:prSet/>
      <dgm:spPr/>
      <dgm:t>
        <a:bodyPr/>
        <a:lstStyle/>
        <a:p>
          <a:endParaRPr lang="en-US"/>
        </a:p>
      </dgm:t>
    </dgm:pt>
    <dgm:pt modelId="{212A7B66-3820-4DE1-B083-2F89B98CCF7F}" type="sibTrans" cxnId="{DAEBEE67-FAD1-4A8A-938C-ABB7BC699327}">
      <dgm:prSet/>
      <dgm:spPr/>
      <dgm:t>
        <a:bodyPr/>
        <a:lstStyle/>
        <a:p>
          <a:endParaRPr lang="en-US"/>
        </a:p>
      </dgm:t>
    </dgm:pt>
    <dgm:pt modelId="{67574CD2-08FE-4309-8A80-BCB6BF762640}" type="pres">
      <dgm:prSet presAssocID="{4E239C02-712C-4DC6-99BE-217E439CD584}" presName="root" presStyleCnt="0">
        <dgm:presLayoutVars>
          <dgm:dir/>
          <dgm:resizeHandles val="exact"/>
        </dgm:presLayoutVars>
      </dgm:prSet>
      <dgm:spPr/>
    </dgm:pt>
    <dgm:pt modelId="{3692C12F-193B-407B-8818-D485D05524CF}" type="pres">
      <dgm:prSet presAssocID="{D0145453-2F6B-4599-8CA1-16AAE7A0CB29}" presName="compNode" presStyleCnt="0"/>
      <dgm:spPr/>
    </dgm:pt>
    <dgm:pt modelId="{20E6CD69-4D34-4A55-9EB4-13907E7BE858}" type="pres">
      <dgm:prSet presAssocID="{D0145453-2F6B-4599-8CA1-16AAE7A0CB29}" presName="iconBgRect" presStyleLbl="bgShp" presStyleIdx="0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7F322C9A-96D6-465A-884A-37E0FF7A5D8C}" type="pres">
      <dgm:prSet presAssocID="{D0145453-2F6B-4599-8CA1-16AAE7A0CB29}" presName="iconRect" presStyleLbl="node1" presStyleIdx="0" presStyleCnt="5" custScaleX="159543" custScaleY="1595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48813D-E5A3-4173-885F-12156267397A}" type="pres">
      <dgm:prSet presAssocID="{D0145453-2F6B-4599-8CA1-16AAE7A0CB29}" presName="spaceRect" presStyleCnt="0"/>
      <dgm:spPr/>
    </dgm:pt>
    <dgm:pt modelId="{4DA27587-1645-4B0E-94DA-B76F462D76EB}" type="pres">
      <dgm:prSet presAssocID="{D0145453-2F6B-4599-8CA1-16AAE7A0CB29}" presName="textRect" presStyleLbl="revTx" presStyleIdx="0" presStyleCnt="5" custLinFactNeighborX="-2268" custLinFactNeighborY="2999">
        <dgm:presLayoutVars>
          <dgm:chMax val="1"/>
          <dgm:chPref val="1"/>
        </dgm:presLayoutVars>
      </dgm:prSet>
      <dgm:spPr/>
    </dgm:pt>
    <dgm:pt modelId="{4B3B3753-0936-4D64-8078-27DBEDAA7E3F}" type="pres">
      <dgm:prSet presAssocID="{40539A09-34B1-48F2-9923-10B89562951E}" presName="sibTrans" presStyleCnt="0"/>
      <dgm:spPr/>
    </dgm:pt>
    <dgm:pt modelId="{732FEAA4-A44C-4FAC-AA86-F858A85A9AE9}" type="pres">
      <dgm:prSet presAssocID="{80D791CE-5ED1-48B3-8E37-25A559CD0E2C}" presName="compNode" presStyleCnt="0"/>
      <dgm:spPr/>
    </dgm:pt>
    <dgm:pt modelId="{36BE78F1-8047-484E-87D9-AAFA3376AD7C}" type="pres">
      <dgm:prSet presAssocID="{80D791CE-5ED1-48B3-8E37-25A559CD0E2C}" presName="iconBgRect" presStyleLbl="bgShp" presStyleIdx="1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2B7ED326-1D4D-4373-9054-648704AC3E6F}" type="pres">
      <dgm:prSet presAssocID="{80D791CE-5ED1-48B3-8E37-25A559CD0E2C}" presName="iconRect" presStyleLbl="node1" presStyleIdx="1" presStyleCnt="5" custScaleX="159543" custScaleY="1595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6651E2-480B-495B-BB74-790193E02D60}" type="pres">
      <dgm:prSet presAssocID="{80D791CE-5ED1-48B3-8E37-25A559CD0E2C}" presName="spaceRect" presStyleCnt="0"/>
      <dgm:spPr/>
    </dgm:pt>
    <dgm:pt modelId="{B3432304-DA9B-4CCC-BC04-1D7AD4F767C3}" type="pres">
      <dgm:prSet presAssocID="{80D791CE-5ED1-48B3-8E37-25A559CD0E2C}" presName="textRect" presStyleLbl="revTx" presStyleIdx="1" presStyleCnt="5" custScaleX="94813" custLinFactNeighborX="1693" custLinFactNeighborY="-2903">
        <dgm:presLayoutVars>
          <dgm:chMax val="1"/>
          <dgm:chPref val="1"/>
        </dgm:presLayoutVars>
      </dgm:prSet>
      <dgm:spPr/>
    </dgm:pt>
    <dgm:pt modelId="{D03053E7-4146-49A2-B04C-ECAB18209226}" type="pres">
      <dgm:prSet presAssocID="{CA8688A7-FDE0-44B5-BA1A-F1651F9D584E}" presName="sibTrans" presStyleCnt="0"/>
      <dgm:spPr/>
    </dgm:pt>
    <dgm:pt modelId="{C77A24F2-7482-46F3-AF5A-9BBC66D9DFA5}" type="pres">
      <dgm:prSet presAssocID="{D4001A06-CB5F-4550-A98C-53D7B3ECA4C2}" presName="compNode" presStyleCnt="0"/>
      <dgm:spPr/>
    </dgm:pt>
    <dgm:pt modelId="{6CFA3745-C0B7-4787-B97E-1F009182F5F9}" type="pres">
      <dgm:prSet presAssocID="{D4001A06-CB5F-4550-A98C-53D7B3ECA4C2}" presName="iconBgRect" presStyleLbl="bgShp" presStyleIdx="2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CF3A9A5F-D60D-43E3-B967-A08C410E045F}" type="pres">
      <dgm:prSet presAssocID="{D4001A06-CB5F-4550-A98C-53D7B3ECA4C2}" presName="iconRect" presStyleLbl="node1" presStyleIdx="2" presStyleCnt="5" custScaleX="159543" custScaleY="1595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4B8C132-CBC3-48C4-80AD-3872D0E41565}" type="pres">
      <dgm:prSet presAssocID="{D4001A06-CB5F-4550-A98C-53D7B3ECA4C2}" presName="spaceRect" presStyleCnt="0"/>
      <dgm:spPr/>
    </dgm:pt>
    <dgm:pt modelId="{09AE9004-B9AB-4527-957B-B01B2F21169A}" type="pres">
      <dgm:prSet presAssocID="{D4001A06-CB5F-4550-A98C-53D7B3ECA4C2}" presName="textRect" presStyleLbl="revTx" presStyleIdx="2" presStyleCnt="5">
        <dgm:presLayoutVars>
          <dgm:chMax val="1"/>
          <dgm:chPref val="1"/>
        </dgm:presLayoutVars>
      </dgm:prSet>
      <dgm:spPr/>
    </dgm:pt>
    <dgm:pt modelId="{80D67934-FFE0-462B-BF41-351FA58911D4}" type="pres">
      <dgm:prSet presAssocID="{81E610F8-545F-4442-89A7-E29FAE17BE79}" presName="sibTrans" presStyleCnt="0"/>
      <dgm:spPr/>
    </dgm:pt>
    <dgm:pt modelId="{CDE4A946-A72B-423D-8601-638F0AB7E6E5}" type="pres">
      <dgm:prSet presAssocID="{DFED2417-DB64-426E-9C63-E71069D05A39}" presName="compNode" presStyleCnt="0"/>
      <dgm:spPr/>
    </dgm:pt>
    <dgm:pt modelId="{389715E3-55E1-4BB1-BDB7-177729A35432}" type="pres">
      <dgm:prSet presAssocID="{DFED2417-DB64-426E-9C63-E71069D05A39}" presName="iconBgRect" presStyleLbl="bgShp" presStyleIdx="3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BF54038-F584-4C42-9F50-03D3571277D4}" type="pres">
      <dgm:prSet presAssocID="{DFED2417-DB64-426E-9C63-E71069D05A39}" presName="iconRect" presStyleLbl="node1" presStyleIdx="3" presStyleCnt="5" custScaleX="159543" custScaleY="1595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82BCD14-393B-45B7-8F95-0B1E06E0348F}" type="pres">
      <dgm:prSet presAssocID="{DFED2417-DB64-426E-9C63-E71069D05A39}" presName="spaceRect" presStyleCnt="0"/>
      <dgm:spPr/>
    </dgm:pt>
    <dgm:pt modelId="{9650186D-9722-417A-A095-F48E9A0C19E4}" type="pres">
      <dgm:prSet presAssocID="{DFED2417-DB64-426E-9C63-E71069D05A39}" presName="textRect" presStyleLbl="revTx" presStyleIdx="3" presStyleCnt="5">
        <dgm:presLayoutVars>
          <dgm:chMax val="1"/>
          <dgm:chPref val="1"/>
        </dgm:presLayoutVars>
      </dgm:prSet>
      <dgm:spPr/>
    </dgm:pt>
    <dgm:pt modelId="{E993DDA6-67E9-4177-98CD-2C22F1DF7EAB}" type="pres">
      <dgm:prSet presAssocID="{11461EF2-D0E6-4731-8A02-98FD942A5B6B}" presName="sibTrans" presStyleCnt="0"/>
      <dgm:spPr/>
    </dgm:pt>
    <dgm:pt modelId="{2B285166-C849-4939-B79C-F68CD987AB1C}" type="pres">
      <dgm:prSet presAssocID="{2CA42CD8-D66E-48D0-B99B-89C231670FBA}" presName="compNode" presStyleCnt="0"/>
      <dgm:spPr/>
    </dgm:pt>
    <dgm:pt modelId="{EA439ED3-A613-49BF-B16F-6B6402723C24}" type="pres">
      <dgm:prSet presAssocID="{2CA42CD8-D66E-48D0-B99B-89C231670FBA}" presName="iconBgRect" presStyleLbl="bgShp" presStyleIdx="4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11F06D4-733C-4BB7-A486-117FA679F008}" type="pres">
      <dgm:prSet presAssocID="{2CA42CD8-D66E-48D0-B99B-89C231670FBA}" presName="iconRect" presStyleLbl="node1" presStyleIdx="4" presStyleCnt="5" custScaleX="159543" custScaleY="1595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63D5FA2-07A3-4F2B-9C8E-1034AF9EF0CE}" type="pres">
      <dgm:prSet presAssocID="{2CA42CD8-D66E-48D0-B99B-89C231670FBA}" presName="spaceRect" presStyleCnt="0"/>
      <dgm:spPr/>
    </dgm:pt>
    <dgm:pt modelId="{5A7F8259-5FC1-4596-9E90-3B1D33077F8C}" type="pres">
      <dgm:prSet presAssocID="{2CA42CD8-D66E-48D0-B99B-89C231670F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E0FD11-FA8C-41A6-9451-A79A6129DA68}" srcId="{4E239C02-712C-4DC6-99BE-217E439CD584}" destId="{D4001A06-CB5F-4550-A98C-53D7B3ECA4C2}" srcOrd="2" destOrd="0" parTransId="{660D4406-CFC2-413D-97E0-D2D58F4488CF}" sibTransId="{81E610F8-545F-4442-89A7-E29FAE17BE79}"/>
    <dgm:cxn modelId="{BE2A4332-79F3-4217-B65B-A1EDFB9ECA0E}" type="presOf" srcId="{80D791CE-5ED1-48B3-8E37-25A559CD0E2C}" destId="{B3432304-DA9B-4CCC-BC04-1D7AD4F767C3}" srcOrd="0" destOrd="0" presId="urn:microsoft.com/office/officeart/2018/5/layout/IconLeafLabelList"/>
    <dgm:cxn modelId="{81F0E83D-EC69-4AE4-889A-389089F3BBF2}" type="presOf" srcId="{D0145453-2F6B-4599-8CA1-16AAE7A0CB29}" destId="{4DA27587-1645-4B0E-94DA-B76F462D76EB}" srcOrd="0" destOrd="0" presId="urn:microsoft.com/office/officeart/2018/5/layout/IconLeafLabelList"/>
    <dgm:cxn modelId="{DAEBEE67-FAD1-4A8A-938C-ABB7BC699327}" srcId="{4E239C02-712C-4DC6-99BE-217E439CD584}" destId="{2CA42CD8-D66E-48D0-B99B-89C231670FBA}" srcOrd="4" destOrd="0" parTransId="{325D28E6-501B-4DBA-8908-0D9469F8333B}" sibTransId="{212A7B66-3820-4DE1-B083-2F89B98CCF7F}"/>
    <dgm:cxn modelId="{27D88C81-B89F-4FDA-903A-A1495C0533F4}" srcId="{4E239C02-712C-4DC6-99BE-217E439CD584}" destId="{DFED2417-DB64-426E-9C63-E71069D05A39}" srcOrd="3" destOrd="0" parTransId="{598DF049-99B5-4C83-8329-21E14EDCA3F7}" sibTransId="{11461EF2-D0E6-4731-8A02-98FD942A5B6B}"/>
    <dgm:cxn modelId="{E884BCA0-4745-4E53-9BBA-97A89599FECB}" type="presOf" srcId="{2CA42CD8-D66E-48D0-B99B-89C231670FBA}" destId="{5A7F8259-5FC1-4596-9E90-3B1D33077F8C}" srcOrd="0" destOrd="0" presId="urn:microsoft.com/office/officeart/2018/5/layout/IconLeafLabelList"/>
    <dgm:cxn modelId="{1EE8C6A0-79EB-455B-9227-728E2664EEDF}" srcId="{4E239C02-712C-4DC6-99BE-217E439CD584}" destId="{80D791CE-5ED1-48B3-8E37-25A559CD0E2C}" srcOrd="1" destOrd="0" parTransId="{E822F5EB-C6A1-49C4-9218-953C15C68AE2}" sibTransId="{CA8688A7-FDE0-44B5-BA1A-F1651F9D584E}"/>
    <dgm:cxn modelId="{B1F7E3AF-A87D-4968-A875-64C7CD13F0C8}" type="presOf" srcId="{DFED2417-DB64-426E-9C63-E71069D05A39}" destId="{9650186D-9722-417A-A095-F48E9A0C19E4}" srcOrd="0" destOrd="0" presId="urn:microsoft.com/office/officeart/2018/5/layout/IconLeafLabelList"/>
    <dgm:cxn modelId="{5D2BA4C3-1149-4ECC-A178-8D508C4A7C55}" type="presOf" srcId="{4E239C02-712C-4DC6-99BE-217E439CD584}" destId="{67574CD2-08FE-4309-8A80-BCB6BF762640}" srcOrd="0" destOrd="0" presId="urn:microsoft.com/office/officeart/2018/5/layout/IconLeafLabelList"/>
    <dgm:cxn modelId="{67A83BF0-7822-4CC4-9D2A-60429CB1CB96}" srcId="{4E239C02-712C-4DC6-99BE-217E439CD584}" destId="{D0145453-2F6B-4599-8CA1-16AAE7A0CB29}" srcOrd="0" destOrd="0" parTransId="{5B7A176A-B998-4910-B71D-71AE5E6631CA}" sibTransId="{40539A09-34B1-48F2-9923-10B89562951E}"/>
    <dgm:cxn modelId="{E9D4C9FC-EA94-46D4-93CC-C4212B06EDEC}" type="presOf" srcId="{D4001A06-CB5F-4550-A98C-53D7B3ECA4C2}" destId="{09AE9004-B9AB-4527-957B-B01B2F21169A}" srcOrd="0" destOrd="0" presId="urn:microsoft.com/office/officeart/2018/5/layout/IconLeafLabelList"/>
    <dgm:cxn modelId="{6EF49A58-D131-4418-AD01-06AF6739FF6B}" type="presParOf" srcId="{67574CD2-08FE-4309-8A80-BCB6BF762640}" destId="{3692C12F-193B-407B-8818-D485D05524CF}" srcOrd="0" destOrd="0" presId="urn:microsoft.com/office/officeart/2018/5/layout/IconLeafLabelList"/>
    <dgm:cxn modelId="{D8782A49-B156-4C89-A96A-8D7173DC5513}" type="presParOf" srcId="{3692C12F-193B-407B-8818-D485D05524CF}" destId="{20E6CD69-4D34-4A55-9EB4-13907E7BE858}" srcOrd="0" destOrd="0" presId="urn:microsoft.com/office/officeart/2018/5/layout/IconLeafLabelList"/>
    <dgm:cxn modelId="{D3DC85CB-9DFA-473E-954D-2F47E1520AF1}" type="presParOf" srcId="{3692C12F-193B-407B-8818-D485D05524CF}" destId="{7F322C9A-96D6-465A-884A-37E0FF7A5D8C}" srcOrd="1" destOrd="0" presId="urn:microsoft.com/office/officeart/2018/5/layout/IconLeafLabelList"/>
    <dgm:cxn modelId="{4338ACA8-12A9-448B-9104-A201663FC8C0}" type="presParOf" srcId="{3692C12F-193B-407B-8818-D485D05524CF}" destId="{0C48813D-E5A3-4173-885F-12156267397A}" srcOrd="2" destOrd="0" presId="urn:microsoft.com/office/officeart/2018/5/layout/IconLeafLabelList"/>
    <dgm:cxn modelId="{B0307641-694E-4BBC-9C79-AF348649F9F0}" type="presParOf" srcId="{3692C12F-193B-407B-8818-D485D05524CF}" destId="{4DA27587-1645-4B0E-94DA-B76F462D76EB}" srcOrd="3" destOrd="0" presId="urn:microsoft.com/office/officeart/2018/5/layout/IconLeafLabelList"/>
    <dgm:cxn modelId="{9AA33CAD-5C61-44EC-9D20-C85AA15ACA9A}" type="presParOf" srcId="{67574CD2-08FE-4309-8A80-BCB6BF762640}" destId="{4B3B3753-0936-4D64-8078-27DBEDAA7E3F}" srcOrd="1" destOrd="0" presId="urn:microsoft.com/office/officeart/2018/5/layout/IconLeafLabelList"/>
    <dgm:cxn modelId="{938429FD-1F40-4C8E-A58F-730072933868}" type="presParOf" srcId="{67574CD2-08FE-4309-8A80-BCB6BF762640}" destId="{732FEAA4-A44C-4FAC-AA86-F858A85A9AE9}" srcOrd="2" destOrd="0" presId="urn:microsoft.com/office/officeart/2018/5/layout/IconLeafLabelList"/>
    <dgm:cxn modelId="{5A4FCC36-60F2-4AF8-9FC8-CD37E82BF572}" type="presParOf" srcId="{732FEAA4-A44C-4FAC-AA86-F858A85A9AE9}" destId="{36BE78F1-8047-484E-87D9-AAFA3376AD7C}" srcOrd="0" destOrd="0" presId="urn:microsoft.com/office/officeart/2018/5/layout/IconLeafLabelList"/>
    <dgm:cxn modelId="{AECA0BDF-D36D-4503-AA69-D1329DDEB529}" type="presParOf" srcId="{732FEAA4-A44C-4FAC-AA86-F858A85A9AE9}" destId="{2B7ED326-1D4D-4373-9054-648704AC3E6F}" srcOrd="1" destOrd="0" presId="urn:microsoft.com/office/officeart/2018/5/layout/IconLeafLabelList"/>
    <dgm:cxn modelId="{67BF1827-B034-4543-9A6F-124E4A67FBA8}" type="presParOf" srcId="{732FEAA4-A44C-4FAC-AA86-F858A85A9AE9}" destId="{736651E2-480B-495B-BB74-790193E02D60}" srcOrd="2" destOrd="0" presId="urn:microsoft.com/office/officeart/2018/5/layout/IconLeafLabelList"/>
    <dgm:cxn modelId="{FA5140BA-D0DD-4D60-8E6F-80DE0A63C74F}" type="presParOf" srcId="{732FEAA4-A44C-4FAC-AA86-F858A85A9AE9}" destId="{B3432304-DA9B-4CCC-BC04-1D7AD4F767C3}" srcOrd="3" destOrd="0" presId="urn:microsoft.com/office/officeart/2018/5/layout/IconLeafLabelList"/>
    <dgm:cxn modelId="{0BAE5AD1-EA6E-455B-AC4A-B655AA788CEC}" type="presParOf" srcId="{67574CD2-08FE-4309-8A80-BCB6BF762640}" destId="{D03053E7-4146-49A2-B04C-ECAB18209226}" srcOrd="3" destOrd="0" presId="urn:microsoft.com/office/officeart/2018/5/layout/IconLeafLabelList"/>
    <dgm:cxn modelId="{F912E6E9-0A04-4AFE-8845-EC5EE8DCBADA}" type="presParOf" srcId="{67574CD2-08FE-4309-8A80-BCB6BF762640}" destId="{C77A24F2-7482-46F3-AF5A-9BBC66D9DFA5}" srcOrd="4" destOrd="0" presId="urn:microsoft.com/office/officeart/2018/5/layout/IconLeafLabelList"/>
    <dgm:cxn modelId="{85A4C917-DAEC-42D4-940D-ECF5AAF2A24E}" type="presParOf" srcId="{C77A24F2-7482-46F3-AF5A-9BBC66D9DFA5}" destId="{6CFA3745-C0B7-4787-B97E-1F009182F5F9}" srcOrd="0" destOrd="0" presId="urn:microsoft.com/office/officeart/2018/5/layout/IconLeafLabelList"/>
    <dgm:cxn modelId="{EE37E8C7-8E03-49FA-A72B-EB9BC8C90FA2}" type="presParOf" srcId="{C77A24F2-7482-46F3-AF5A-9BBC66D9DFA5}" destId="{CF3A9A5F-D60D-43E3-B967-A08C410E045F}" srcOrd="1" destOrd="0" presId="urn:microsoft.com/office/officeart/2018/5/layout/IconLeafLabelList"/>
    <dgm:cxn modelId="{FFFB3F10-985C-4653-B8F5-24612A04DD9A}" type="presParOf" srcId="{C77A24F2-7482-46F3-AF5A-9BBC66D9DFA5}" destId="{14B8C132-CBC3-48C4-80AD-3872D0E41565}" srcOrd="2" destOrd="0" presId="urn:microsoft.com/office/officeart/2018/5/layout/IconLeafLabelList"/>
    <dgm:cxn modelId="{09ED06DE-D19F-47DB-8796-830563FF224A}" type="presParOf" srcId="{C77A24F2-7482-46F3-AF5A-9BBC66D9DFA5}" destId="{09AE9004-B9AB-4527-957B-B01B2F21169A}" srcOrd="3" destOrd="0" presId="urn:microsoft.com/office/officeart/2018/5/layout/IconLeafLabelList"/>
    <dgm:cxn modelId="{13159574-61E1-4273-BEBE-3BCF291636FD}" type="presParOf" srcId="{67574CD2-08FE-4309-8A80-BCB6BF762640}" destId="{80D67934-FFE0-462B-BF41-351FA58911D4}" srcOrd="5" destOrd="0" presId="urn:microsoft.com/office/officeart/2018/5/layout/IconLeafLabelList"/>
    <dgm:cxn modelId="{F0429064-A500-4728-9B6C-2FED5798C25C}" type="presParOf" srcId="{67574CD2-08FE-4309-8A80-BCB6BF762640}" destId="{CDE4A946-A72B-423D-8601-638F0AB7E6E5}" srcOrd="6" destOrd="0" presId="urn:microsoft.com/office/officeart/2018/5/layout/IconLeafLabelList"/>
    <dgm:cxn modelId="{80958E02-5342-49E5-9FF7-BB45716A46C1}" type="presParOf" srcId="{CDE4A946-A72B-423D-8601-638F0AB7E6E5}" destId="{389715E3-55E1-4BB1-BDB7-177729A35432}" srcOrd="0" destOrd="0" presId="urn:microsoft.com/office/officeart/2018/5/layout/IconLeafLabelList"/>
    <dgm:cxn modelId="{06DB93C6-750C-43F5-B9B0-00B4D2CC4A78}" type="presParOf" srcId="{CDE4A946-A72B-423D-8601-638F0AB7E6E5}" destId="{9BF54038-F584-4C42-9F50-03D3571277D4}" srcOrd="1" destOrd="0" presId="urn:microsoft.com/office/officeart/2018/5/layout/IconLeafLabelList"/>
    <dgm:cxn modelId="{A8DBBC79-9741-45B6-83AB-2B994441E69E}" type="presParOf" srcId="{CDE4A946-A72B-423D-8601-638F0AB7E6E5}" destId="{E82BCD14-393B-45B7-8F95-0B1E06E0348F}" srcOrd="2" destOrd="0" presId="urn:microsoft.com/office/officeart/2018/5/layout/IconLeafLabelList"/>
    <dgm:cxn modelId="{2A5D6B5F-F502-4AE3-8265-ABC75DC4D4BF}" type="presParOf" srcId="{CDE4A946-A72B-423D-8601-638F0AB7E6E5}" destId="{9650186D-9722-417A-A095-F48E9A0C19E4}" srcOrd="3" destOrd="0" presId="urn:microsoft.com/office/officeart/2018/5/layout/IconLeafLabelList"/>
    <dgm:cxn modelId="{C64BCCD0-852D-411E-AD3B-FA43C424D340}" type="presParOf" srcId="{67574CD2-08FE-4309-8A80-BCB6BF762640}" destId="{E993DDA6-67E9-4177-98CD-2C22F1DF7EAB}" srcOrd="7" destOrd="0" presId="urn:microsoft.com/office/officeart/2018/5/layout/IconLeafLabelList"/>
    <dgm:cxn modelId="{9982B339-655A-49AF-AC8F-7E828E072B9C}" type="presParOf" srcId="{67574CD2-08FE-4309-8A80-BCB6BF762640}" destId="{2B285166-C849-4939-B79C-F68CD987AB1C}" srcOrd="8" destOrd="0" presId="urn:microsoft.com/office/officeart/2018/5/layout/IconLeafLabelList"/>
    <dgm:cxn modelId="{4290AF54-8A88-4AE5-A8AD-9F10D44986DC}" type="presParOf" srcId="{2B285166-C849-4939-B79C-F68CD987AB1C}" destId="{EA439ED3-A613-49BF-B16F-6B6402723C24}" srcOrd="0" destOrd="0" presId="urn:microsoft.com/office/officeart/2018/5/layout/IconLeafLabelList"/>
    <dgm:cxn modelId="{124462B1-79BF-470E-95D6-EA82B130F87E}" type="presParOf" srcId="{2B285166-C849-4939-B79C-F68CD987AB1C}" destId="{911F06D4-733C-4BB7-A486-117FA679F008}" srcOrd="1" destOrd="0" presId="urn:microsoft.com/office/officeart/2018/5/layout/IconLeafLabelList"/>
    <dgm:cxn modelId="{A25FBAD4-492A-4F9E-BED2-32660A9731E8}" type="presParOf" srcId="{2B285166-C849-4939-B79C-F68CD987AB1C}" destId="{B63D5FA2-07A3-4F2B-9C8E-1034AF9EF0CE}" srcOrd="2" destOrd="0" presId="urn:microsoft.com/office/officeart/2018/5/layout/IconLeafLabelList"/>
    <dgm:cxn modelId="{71B2D570-CC02-4766-91AA-C0C51F5DB4D5}" type="presParOf" srcId="{2B285166-C849-4939-B79C-F68CD987AB1C}" destId="{5A7F8259-5FC1-4596-9E90-3B1D33077F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239C02-712C-4DC6-99BE-217E439CD5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145453-2F6B-4599-8CA1-16AAE7A0CB29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get all the inputs for </a:t>
          </a:r>
          <a:r>
            <a:rPr lang="en-US" sz="1800" b="1" cap="none" baseline="0" dirty="0"/>
            <a:t>all parts</a:t>
          </a:r>
          <a:endParaRPr lang="en-US" sz="1800" b="1" cap="none" dirty="0"/>
        </a:p>
      </dgm:t>
    </dgm:pt>
    <dgm:pt modelId="{5B7A176A-B998-4910-B71D-71AE5E6631CA}" type="parTrans" cxnId="{67A83BF0-7822-4CC4-9D2A-60429CB1CB96}">
      <dgm:prSet/>
      <dgm:spPr/>
      <dgm:t>
        <a:bodyPr/>
        <a:lstStyle/>
        <a:p>
          <a:endParaRPr lang="en-US"/>
        </a:p>
      </dgm:t>
    </dgm:pt>
    <dgm:pt modelId="{40539A09-34B1-48F2-9923-10B89562951E}" type="sibTrans" cxnId="{67A83BF0-7822-4CC4-9D2A-60429CB1CB96}">
      <dgm:prSet/>
      <dgm:spPr/>
      <dgm:t>
        <a:bodyPr/>
        <a:lstStyle/>
        <a:p>
          <a:endParaRPr lang="en-US"/>
        </a:p>
      </dgm:t>
    </dgm:pt>
    <dgm:pt modelId="{80D791CE-5ED1-48B3-8E37-25A559CD0E2C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calculate </a:t>
          </a:r>
          <a:r>
            <a:rPr lang="en-US" sz="1800" b="1" cap="none" baseline="0" dirty="0"/>
            <a:t>information</a:t>
          </a:r>
          <a:r>
            <a:rPr lang="en-US" sz="1800" cap="none" baseline="0" dirty="0"/>
            <a:t> for </a:t>
          </a:r>
          <a:r>
            <a:rPr lang="en-US" sz="1800" b="1" cap="none" baseline="0" dirty="0"/>
            <a:t>all parts</a:t>
          </a:r>
          <a:endParaRPr lang="en-US" sz="1800" cap="none" dirty="0"/>
        </a:p>
      </dgm:t>
    </dgm:pt>
    <dgm:pt modelId="{E822F5EB-C6A1-49C4-9218-953C15C68AE2}" type="parTrans" cxnId="{1EE8C6A0-79EB-455B-9227-728E2664EEDF}">
      <dgm:prSet/>
      <dgm:spPr/>
      <dgm:t>
        <a:bodyPr/>
        <a:lstStyle/>
        <a:p>
          <a:endParaRPr lang="en-US"/>
        </a:p>
      </dgm:t>
    </dgm:pt>
    <dgm:pt modelId="{CA8688A7-FDE0-44B5-BA1A-F1651F9D584E}" type="sibTrans" cxnId="{1EE8C6A0-79EB-455B-9227-728E2664EEDF}">
      <dgm:prSet/>
      <dgm:spPr/>
      <dgm:t>
        <a:bodyPr/>
        <a:lstStyle/>
        <a:p>
          <a:endParaRPr lang="en-US"/>
        </a:p>
      </dgm:t>
    </dgm:pt>
    <dgm:pt modelId="{D4001A06-CB5F-4550-A98C-53D7B3ECA4C2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Minimal</a:t>
          </a:r>
          <a:r>
            <a:rPr lang="en-US" sz="1800" b="0" cap="none" dirty="0"/>
            <a:t> use of python </a:t>
          </a:r>
          <a:r>
            <a:rPr lang="en-US" sz="1800" b="1" cap="none" dirty="0"/>
            <a:t>libraries </a:t>
          </a:r>
          <a:r>
            <a:rPr lang="en-US" sz="1800" b="0" cap="none" dirty="0"/>
            <a:t>only for visual appeal</a:t>
          </a:r>
        </a:p>
      </dgm:t>
    </dgm:pt>
    <dgm:pt modelId="{660D4406-CFC2-413D-97E0-D2D58F4488CF}" type="parTrans" cxnId="{1CE0FD11-FA8C-41A6-9451-A79A6129DA68}">
      <dgm:prSet/>
      <dgm:spPr/>
      <dgm:t>
        <a:bodyPr/>
        <a:lstStyle/>
        <a:p>
          <a:endParaRPr lang="en-US"/>
        </a:p>
      </dgm:t>
    </dgm:pt>
    <dgm:pt modelId="{81E610F8-545F-4442-89A7-E29FAE17BE79}" type="sibTrans" cxnId="{1CE0FD11-FA8C-41A6-9451-A79A6129DA68}">
      <dgm:prSet/>
      <dgm:spPr/>
      <dgm:t>
        <a:bodyPr/>
        <a:lstStyle/>
        <a:p>
          <a:endParaRPr lang="en-US"/>
        </a:p>
      </dgm:t>
    </dgm:pt>
    <dgm:pt modelId="{DFED2417-DB64-426E-9C63-E71069D05A39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Uses </a:t>
          </a:r>
          <a:r>
            <a:rPr lang="en-AU" sz="1800" b="1" cap="none" dirty="0"/>
            <a:t>dictionaries</a:t>
          </a:r>
          <a:r>
            <a:rPr lang="en-AU" sz="1800" cap="none" dirty="0"/>
            <a:t> to store the </a:t>
          </a:r>
          <a:r>
            <a:rPr lang="en-AU" sz="1800" b="1" cap="none" dirty="0"/>
            <a:t>information</a:t>
          </a:r>
          <a:r>
            <a:rPr lang="en-AU" sz="1800" cap="none" dirty="0"/>
            <a:t> for the account</a:t>
          </a:r>
          <a:endParaRPr lang="en-US" sz="1800" b="1" cap="none" dirty="0"/>
        </a:p>
      </dgm:t>
    </dgm:pt>
    <dgm:pt modelId="{598DF049-99B5-4C83-8329-21E14EDCA3F7}" type="parTrans" cxnId="{27D88C81-B89F-4FDA-903A-A1495C0533F4}">
      <dgm:prSet/>
      <dgm:spPr/>
      <dgm:t>
        <a:bodyPr/>
        <a:lstStyle/>
        <a:p>
          <a:endParaRPr lang="en-US"/>
        </a:p>
      </dgm:t>
    </dgm:pt>
    <dgm:pt modelId="{11461EF2-D0E6-4731-8A02-98FD942A5B6B}" type="sibTrans" cxnId="{27D88C81-B89F-4FDA-903A-A1495C0533F4}">
      <dgm:prSet/>
      <dgm:spPr/>
      <dgm:t>
        <a:bodyPr/>
        <a:lstStyle/>
        <a:p>
          <a:endParaRPr lang="en-US"/>
        </a:p>
      </dgm:t>
    </dgm:pt>
    <dgm:pt modelId="{2CA42CD8-D66E-48D0-B99B-89C231670FBA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Has a </a:t>
          </a:r>
          <a:r>
            <a:rPr lang="en-AU" sz="1800" b="1" cap="none" dirty="0"/>
            <a:t>User Interface</a:t>
          </a:r>
          <a:r>
            <a:rPr lang="en-AU" sz="1800" cap="none" dirty="0"/>
            <a:t> to run any part </a:t>
          </a:r>
          <a:r>
            <a:rPr lang="en-AU" sz="1800" b="1" cap="none" dirty="0"/>
            <a:t>without restarting</a:t>
          </a:r>
          <a:endParaRPr lang="en-US" sz="1800" b="1" cap="none" dirty="0"/>
        </a:p>
      </dgm:t>
    </dgm:pt>
    <dgm:pt modelId="{325D28E6-501B-4DBA-8908-0D9469F8333B}" type="parTrans" cxnId="{DAEBEE67-FAD1-4A8A-938C-ABB7BC699327}">
      <dgm:prSet/>
      <dgm:spPr/>
      <dgm:t>
        <a:bodyPr/>
        <a:lstStyle/>
        <a:p>
          <a:endParaRPr lang="en-US"/>
        </a:p>
      </dgm:t>
    </dgm:pt>
    <dgm:pt modelId="{212A7B66-3820-4DE1-B083-2F89B98CCF7F}" type="sibTrans" cxnId="{DAEBEE67-FAD1-4A8A-938C-ABB7BC699327}">
      <dgm:prSet/>
      <dgm:spPr/>
      <dgm:t>
        <a:bodyPr/>
        <a:lstStyle/>
        <a:p>
          <a:endParaRPr lang="en-US"/>
        </a:p>
      </dgm:t>
    </dgm:pt>
    <dgm:pt modelId="{67574CD2-08FE-4309-8A80-BCB6BF762640}" type="pres">
      <dgm:prSet presAssocID="{4E239C02-712C-4DC6-99BE-217E439CD584}" presName="root" presStyleCnt="0">
        <dgm:presLayoutVars>
          <dgm:dir/>
          <dgm:resizeHandles val="exact"/>
        </dgm:presLayoutVars>
      </dgm:prSet>
      <dgm:spPr/>
    </dgm:pt>
    <dgm:pt modelId="{3692C12F-193B-407B-8818-D485D05524CF}" type="pres">
      <dgm:prSet presAssocID="{D0145453-2F6B-4599-8CA1-16AAE7A0CB29}" presName="compNode" presStyleCnt="0"/>
      <dgm:spPr/>
    </dgm:pt>
    <dgm:pt modelId="{20E6CD69-4D34-4A55-9EB4-13907E7BE858}" type="pres">
      <dgm:prSet presAssocID="{D0145453-2F6B-4599-8CA1-16AAE7A0CB29}" presName="iconBgRect" presStyleLbl="bgShp" presStyleIdx="0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7F322C9A-96D6-465A-884A-37E0FF7A5D8C}" type="pres">
      <dgm:prSet presAssocID="{D0145453-2F6B-4599-8CA1-16AAE7A0CB29}" presName="iconRect" presStyleLbl="node1" presStyleIdx="0" presStyleCnt="5" custScaleX="159543" custScaleY="1595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48813D-E5A3-4173-885F-12156267397A}" type="pres">
      <dgm:prSet presAssocID="{D0145453-2F6B-4599-8CA1-16AAE7A0CB29}" presName="spaceRect" presStyleCnt="0"/>
      <dgm:spPr/>
    </dgm:pt>
    <dgm:pt modelId="{4DA27587-1645-4B0E-94DA-B76F462D76EB}" type="pres">
      <dgm:prSet presAssocID="{D0145453-2F6B-4599-8CA1-16AAE7A0CB29}" presName="textRect" presStyleLbl="revTx" presStyleIdx="0" presStyleCnt="5" custLinFactNeighborX="-2268" custLinFactNeighborY="2999">
        <dgm:presLayoutVars>
          <dgm:chMax val="1"/>
          <dgm:chPref val="1"/>
        </dgm:presLayoutVars>
      </dgm:prSet>
      <dgm:spPr/>
    </dgm:pt>
    <dgm:pt modelId="{4B3B3753-0936-4D64-8078-27DBEDAA7E3F}" type="pres">
      <dgm:prSet presAssocID="{40539A09-34B1-48F2-9923-10B89562951E}" presName="sibTrans" presStyleCnt="0"/>
      <dgm:spPr/>
    </dgm:pt>
    <dgm:pt modelId="{732FEAA4-A44C-4FAC-AA86-F858A85A9AE9}" type="pres">
      <dgm:prSet presAssocID="{80D791CE-5ED1-48B3-8E37-25A559CD0E2C}" presName="compNode" presStyleCnt="0"/>
      <dgm:spPr/>
    </dgm:pt>
    <dgm:pt modelId="{36BE78F1-8047-484E-87D9-AAFA3376AD7C}" type="pres">
      <dgm:prSet presAssocID="{80D791CE-5ED1-48B3-8E37-25A559CD0E2C}" presName="iconBgRect" presStyleLbl="bgShp" presStyleIdx="1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2B7ED326-1D4D-4373-9054-648704AC3E6F}" type="pres">
      <dgm:prSet presAssocID="{80D791CE-5ED1-48B3-8E37-25A559CD0E2C}" presName="iconRect" presStyleLbl="node1" presStyleIdx="1" presStyleCnt="5" custScaleX="159543" custScaleY="1595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6651E2-480B-495B-BB74-790193E02D60}" type="pres">
      <dgm:prSet presAssocID="{80D791CE-5ED1-48B3-8E37-25A559CD0E2C}" presName="spaceRect" presStyleCnt="0"/>
      <dgm:spPr/>
    </dgm:pt>
    <dgm:pt modelId="{B3432304-DA9B-4CCC-BC04-1D7AD4F767C3}" type="pres">
      <dgm:prSet presAssocID="{80D791CE-5ED1-48B3-8E37-25A559CD0E2C}" presName="textRect" presStyleLbl="revTx" presStyleIdx="1" presStyleCnt="5" custScaleX="94813" custLinFactNeighborX="1693" custLinFactNeighborY="-2903">
        <dgm:presLayoutVars>
          <dgm:chMax val="1"/>
          <dgm:chPref val="1"/>
        </dgm:presLayoutVars>
      </dgm:prSet>
      <dgm:spPr/>
    </dgm:pt>
    <dgm:pt modelId="{D03053E7-4146-49A2-B04C-ECAB18209226}" type="pres">
      <dgm:prSet presAssocID="{CA8688A7-FDE0-44B5-BA1A-F1651F9D584E}" presName="sibTrans" presStyleCnt="0"/>
      <dgm:spPr/>
    </dgm:pt>
    <dgm:pt modelId="{C77A24F2-7482-46F3-AF5A-9BBC66D9DFA5}" type="pres">
      <dgm:prSet presAssocID="{D4001A06-CB5F-4550-A98C-53D7B3ECA4C2}" presName="compNode" presStyleCnt="0"/>
      <dgm:spPr/>
    </dgm:pt>
    <dgm:pt modelId="{6CFA3745-C0B7-4787-B97E-1F009182F5F9}" type="pres">
      <dgm:prSet presAssocID="{D4001A06-CB5F-4550-A98C-53D7B3ECA4C2}" presName="iconBgRect" presStyleLbl="bgShp" presStyleIdx="2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CF3A9A5F-D60D-43E3-B967-A08C410E045F}" type="pres">
      <dgm:prSet presAssocID="{D4001A06-CB5F-4550-A98C-53D7B3ECA4C2}" presName="iconRect" presStyleLbl="node1" presStyleIdx="2" presStyleCnt="5" custScaleX="159543" custScaleY="1595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4B8C132-CBC3-48C4-80AD-3872D0E41565}" type="pres">
      <dgm:prSet presAssocID="{D4001A06-CB5F-4550-A98C-53D7B3ECA4C2}" presName="spaceRect" presStyleCnt="0"/>
      <dgm:spPr/>
    </dgm:pt>
    <dgm:pt modelId="{09AE9004-B9AB-4527-957B-B01B2F21169A}" type="pres">
      <dgm:prSet presAssocID="{D4001A06-CB5F-4550-A98C-53D7B3ECA4C2}" presName="textRect" presStyleLbl="revTx" presStyleIdx="2" presStyleCnt="5">
        <dgm:presLayoutVars>
          <dgm:chMax val="1"/>
          <dgm:chPref val="1"/>
        </dgm:presLayoutVars>
      </dgm:prSet>
      <dgm:spPr/>
    </dgm:pt>
    <dgm:pt modelId="{80D67934-FFE0-462B-BF41-351FA58911D4}" type="pres">
      <dgm:prSet presAssocID="{81E610F8-545F-4442-89A7-E29FAE17BE79}" presName="sibTrans" presStyleCnt="0"/>
      <dgm:spPr/>
    </dgm:pt>
    <dgm:pt modelId="{CDE4A946-A72B-423D-8601-638F0AB7E6E5}" type="pres">
      <dgm:prSet presAssocID="{DFED2417-DB64-426E-9C63-E71069D05A39}" presName="compNode" presStyleCnt="0"/>
      <dgm:spPr/>
    </dgm:pt>
    <dgm:pt modelId="{389715E3-55E1-4BB1-BDB7-177729A35432}" type="pres">
      <dgm:prSet presAssocID="{DFED2417-DB64-426E-9C63-E71069D05A39}" presName="iconBgRect" presStyleLbl="bgShp" presStyleIdx="3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BF54038-F584-4C42-9F50-03D3571277D4}" type="pres">
      <dgm:prSet presAssocID="{DFED2417-DB64-426E-9C63-E71069D05A39}" presName="iconRect" presStyleLbl="node1" presStyleIdx="3" presStyleCnt="5" custScaleX="159543" custScaleY="1595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82BCD14-393B-45B7-8F95-0B1E06E0348F}" type="pres">
      <dgm:prSet presAssocID="{DFED2417-DB64-426E-9C63-E71069D05A39}" presName="spaceRect" presStyleCnt="0"/>
      <dgm:spPr/>
    </dgm:pt>
    <dgm:pt modelId="{9650186D-9722-417A-A095-F48E9A0C19E4}" type="pres">
      <dgm:prSet presAssocID="{DFED2417-DB64-426E-9C63-E71069D05A39}" presName="textRect" presStyleLbl="revTx" presStyleIdx="3" presStyleCnt="5">
        <dgm:presLayoutVars>
          <dgm:chMax val="1"/>
          <dgm:chPref val="1"/>
        </dgm:presLayoutVars>
      </dgm:prSet>
      <dgm:spPr/>
    </dgm:pt>
    <dgm:pt modelId="{E993DDA6-67E9-4177-98CD-2C22F1DF7EAB}" type="pres">
      <dgm:prSet presAssocID="{11461EF2-D0E6-4731-8A02-98FD942A5B6B}" presName="sibTrans" presStyleCnt="0"/>
      <dgm:spPr/>
    </dgm:pt>
    <dgm:pt modelId="{2B285166-C849-4939-B79C-F68CD987AB1C}" type="pres">
      <dgm:prSet presAssocID="{2CA42CD8-D66E-48D0-B99B-89C231670FBA}" presName="compNode" presStyleCnt="0"/>
      <dgm:spPr/>
    </dgm:pt>
    <dgm:pt modelId="{EA439ED3-A613-49BF-B16F-6B6402723C24}" type="pres">
      <dgm:prSet presAssocID="{2CA42CD8-D66E-48D0-B99B-89C231670FBA}" presName="iconBgRect" presStyleLbl="bgShp" presStyleIdx="4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11F06D4-733C-4BB7-A486-117FA679F008}" type="pres">
      <dgm:prSet presAssocID="{2CA42CD8-D66E-48D0-B99B-89C231670FBA}" presName="iconRect" presStyleLbl="node1" presStyleIdx="4" presStyleCnt="5" custScaleX="159543" custScaleY="1595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63D5FA2-07A3-4F2B-9C8E-1034AF9EF0CE}" type="pres">
      <dgm:prSet presAssocID="{2CA42CD8-D66E-48D0-B99B-89C231670FBA}" presName="spaceRect" presStyleCnt="0"/>
      <dgm:spPr/>
    </dgm:pt>
    <dgm:pt modelId="{5A7F8259-5FC1-4596-9E90-3B1D33077F8C}" type="pres">
      <dgm:prSet presAssocID="{2CA42CD8-D66E-48D0-B99B-89C231670F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E0FD11-FA8C-41A6-9451-A79A6129DA68}" srcId="{4E239C02-712C-4DC6-99BE-217E439CD584}" destId="{D4001A06-CB5F-4550-A98C-53D7B3ECA4C2}" srcOrd="2" destOrd="0" parTransId="{660D4406-CFC2-413D-97E0-D2D58F4488CF}" sibTransId="{81E610F8-545F-4442-89A7-E29FAE17BE79}"/>
    <dgm:cxn modelId="{BE2A4332-79F3-4217-B65B-A1EDFB9ECA0E}" type="presOf" srcId="{80D791CE-5ED1-48B3-8E37-25A559CD0E2C}" destId="{B3432304-DA9B-4CCC-BC04-1D7AD4F767C3}" srcOrd="0" destOrd="0" presId="urn:microsoft.com/office/officeart/2018/5/layout/IconLeafLabelList"/>
    <dgm:cxn modelId="{81F0E83D-EC69-4AE4-889A-389089F3BBF2}" type="presOf" srcId="{D0145453-2F6B-4599-8CA1-16AAE7A0CB29}" destId="{4DA27587-1645-4B0E-94DA-B76F462D76EB}" srcOrd="0" destOrd="0" presId="urn:microsoft.com/office/officeart/2018/5/layout/IconLeafLabelList"/>
    <dgm:cxn modelId="{DAEBEE67-FAD1-4A8A-938C-ABB7BC699327}" srcId="{4E239C02-712C-4DC6-99BE-217E439CD584}" destId="{2CA42CD8-D66E-48D0-B99B-89C231670FBA}" srcOrd="4" destOrd="0" parTransId="{325D28E6-501B-4DBA-8908-0D9469F8333B}" sibTransId="{212A7B66-3820-4DE1-B083-2F89B98CCF7F}"/>
    <dgm:cxn modelId="{27D88C81-B89F-4FDA-903A-A1495C0533F4}" srcId="{4E239C02-712C-4DC6-99BE-217E439CD584}" destId="{DFED2417-DB64-426E-9C63-E71069D05A39}" srcOrd="3" destOrd="0" parTransId="{598DF049-99B5-4C83-8329-21E14EDCA3F7}" sibTransId="{11461EF2-D0E6-4731-8A02-98FD942A5B6B}"/>
    <dgm:cxn modelId="{E884BCA0-4745-4E53-9BBA-97A89599FECB}" type="presOf" srcId="{2CA42CD8-D66E-48D0-B99B-89C231670FBA}" destId="{5A7F8259-5FC1-4596-9E90-3B1D33077F8C}" srcOrd="0" destOrd="0" presId="urn:microsoft.com/office/officeart/2018/5/layout/IconLeafLabelList"/>
    <dgm:cxn modelId="{1EE8C6A0-79EB-455B-9227-728E2664EEDF}" srcId="{4E239C02-712C-4DC6-99BE-217E439CD584}" destId="{80D791CE-5ED1-48B3-8E37-25A559CD0E2C}" srcOrd="1" destOrd="0" parTransId="{E822F5EB-C6A1-49C4-9218-953C15C68AE2}" sibTransId="{CA8688A7-FDE0-44B5-BA1A-F1651F9D584E}"/>
    <dgm:cxn modelId="{B1F7E3AF-A87D-4968-A875-64C7CD13F0C8}" type="presOf" srcId="{DFED2417-DB64-426E-9C63-E71069D05A39}" destId="{9650186D-9722-417A-A095-F48E9A0C19E4}" srcOrd="0" destOrd="0" presId="urn:microsoft.com/office/officeart/2018/5/layout/IconLeafLabelList"/>
    <dgm:cxn modelId="{5D2BA4C3-1149-4ECC-A178-8D508C4A7C55}" type="presOf" srcId="{4E239C02-712C-4DC6-99BE-217E439CD584}" destId="{67574CD2-08FE-4309-8A80-BCB6BF762640}" srcOrd="0" destOrd="0" presId="urn:microsoft.com/office/officeart/2018/5/layout/IconLeafLabelList"/>
    <dgm:cxn modelId="{67A83BF0-7822-4CC4-9D2A-60429CB1CB96}" srcId="{4E239C02-712C-4DC6-99BE-217E439CD584}" destId="{D0145453-2F6B-4599-8CA1-16AAE7A0CB29}" srcOrd="0" destOrd="0" parTransId="{5B7A176A-B998-4910-B71D-71AE5E6631CA}" sibTransId="{40539A09-34B1-48F2-9923-10B89562951E}"/>
    <dgm:cxn modelId="{E9D4C9FC-EA94-46D4-93CC-C4212B06EDEC}" type="presOf" srcId="{D4001A06-CB5F-4550-A98C-53D7B3ECA4C2}" destId="{09AE9004-B9AB-4527-957B-B01B2F21169A}" srcOrd="0" destOrd="0" presId="urn:microsoft.com/office/officeart/2018/5/layout/IconLeafLabelList"/>
    <dgm:cxn modelId="{6EF49A58-D131-4418-AD01-06AF6739FF6B}" type="presParOf" srcId="{67574CD2-08FE-4309-8A80-BCB6BF762640}" destId="{3692C12F-193B-407B-8818-D485D05524CF}" srcOrd="0" destOrd="0" presId="urn:microsoft.com/office/officeart/2018/5/layout/IconLeafLabelList"/>
    <dgm:cxn modelId="{D8782A49-B156-4C89-A96A-8D7173DC5513}" type="presParOf" srcId="{3692C12F-193B-407B-8818-D485D05524CF}" destId="{20E6CD69-4D34-4A55-9EB4-13907E7BE858}" srcOrd="0" destOrd="0" presId="urn:microsoft.com/office/officeart/2018/5/layout/IconLeafLabelList"/>
    <dgm:cxn modelId="{D3DC85CB-9DFA-473E-954D-2F47E1520AF1}" type="presParOf" srcId="{3692C12F-193B-407B-8818-D485D05524CF}" destId="{7F322C9A-96D6-465A-884A-37E0FF7A5D8C}" srcOrd="1" destOrd="0" presId="urn:microsoft.com/office/officeart/2018/5/layout/IconLeafLabelList"/>
    <dgm:cxn modelId="{4338ACA8-12A9-448B-9104-A201663FC8C0}" type="presParOf" srcId="{3692C12F-193B-407B-8818-D485D05524CF}" destId="{0C48813D-E5A3-4173-885F-12156267397A}" srcOrd="2" destOrd="0" presId="urn:microsoft.com/office/officeart/2018/5/layout/IconLeafLabelList"/>
    <dgm:cxn modelId="{B0307641-694E-4BBC-9C79-AF348649F9F0}" type="presParOf" srcId="{3692C12F-193B-407B-8818-D485D05524CF}" destId="{4DA27587-1645-4B0E-94DA-B76F462D76EB}" srcOrd="3" destOrd="0" presId="urn:microsoft.com/office/officeart/2018/5/layout/IconLeafLabelList"/>
    <dgm:cxn modelId="{9AA33CAD-5C61-44EC-9D20-C85AA15ACA9A}" type="presParOf" srcId="{67574CD2-08FE-4309-8A80-BCB6BF762640}" destId="{4B3B3753-0936-4D64-8078-27DBEDAA7E3F}" srcOrd="1" destOrd="0" presId="urn:microsoft.com/office/officeart/2018/5/layout/IconLeafLabelList"/>
    <dgm:cxn modelId="{938429FD-1F40-4C8E-A58F-730072933868}" type="presParOf" srcId="{67574CD2-08FE-4309-8A80-BCB6BF762640}" destId="{732FEAA4-A44C-4FAC-AA86-F858A85A9AE9}" srcOrd="2" destOrd="0" presId="urn:microsoft.com/office/officeart/2018/5/layout/IconLeafLabelList"/>
    <dgm:cxn modelId="{5A4FCC36-60F2-4AF8-9FC8-CD37E82BF572}" type="presParOf" srcId="{732FEAA4-A44C-4FAC-AA86-F858A85A9AE9}" destId="{36BE78F1-8047-484E-87D9-AAFA3376AD7C}" srcOrd="0" destOrd="0" presId="urn:microsoft.com/office/officeart/2018/5/layout/IconLeafLabelList"/>
    <dgm:cxn modelId="{AECA0BDF-D36D-4503-AA69-D1329DDEB529}" type="presParOf" srcId="{732FEAA4-A44C-4FAC-AA86-F858A85A9AE9}" destId="{2B7ED326-1D4D-4373-9054-648704AC3E6F}" srcOrd="1" destOrd="0" presId="urn:microsoft.com/office/officeart/2018/5/layout/IconLeafLabelList"/>
    <dgm:cxn modelId="{67BF1827-B034-4543-9A6F-124E4A67FBA8}" type="presParOf" srcId="{732FEAA4-A44C-4FAC-AA86-F858A85A9AE9}" destId="{736651E2-480B-495B-BB74-790193E02D60}" srcOrd="2" destOrd="0" presId="urn:microsoft.com/office/officeart/2018/5/layout/IconLeafLabelList"/>
    <dgm:cxn modelId="{FA5140BA-D0DD-4D60-8E6F-80DE0A63C74F}" type="presParOf" srcId="{732FEAA4-A44C-4FAC-AA86-F858A85A9AE9}" destId="{B3432304-DA9B-4CCC-BC04-1D7AD4F767C3}" srcOrd="3" destOrd="0" presId="urn:microsoft.com/office/officeart/2018/5/layout/IconLeafLabelList"/>
    <dgm:cxn modelId="{0BAE5AD1-EA6E-455B-AC4A-B655AA788CEC}" type="presParOf" srcId="{67574CD2-08FE-4309-8A80-BCB6BF762640}" destId="{D03053E7-4146-49A2-B04C-ECAB18209226}" srcOrd="3" destOrd="0" presId="urn:microsoft.com/office/officeart/2018/5/layout/IconLeafLabelList"/>
    <dgm:cxn modelId="{F912E6E9-0A04-4AFE-8845-EC5EE8DCBADA}" type="presParOf" srcId="{67574CD2-08FE-4309-8A80-BCB6BF762640}" destId="{C77A24F2-7482-46F3-AF5A-9BBC66D9DFA5}" srcOrd="4" destOrd="0" presId="urn:microsoft.com/office/officeart/2018/5/layout/IconLeafLabelList"/>
    <dgm:cxn modelId="{85A4C917-DAEC-42D4-940D-ECF5AAF2A24E}" type="presParOf" srcId="{C77A24F2-7482-46F3-AF5A-9BBC66D9DFA5}" destId="{6CFA3745-C0B7-4787-B97E-1F009182F5F9}" srcOrd="0" destOrd="0" presId="urn:microsoft.com/office/officeart/2018/5/layout/IconLeafLabelList"/>
    <dgm:cxn modelId="{EE37E8C7-8E03-49FA-A72B-EB9BC8C90FA2}" type="presParOf" srcId="{C77A24F2-7482-46F3-AF5A-9BBC66D9DFA5}" destId="{CF3A9A5F-D60D-43E3-B967-A08C410E045F}" srcOrd="1" destOrd="0" presId="urn:microsoft.com/office/officeart/2018/5/layout/IconLeafLabelList"/>
    <dgm:cxn modelId="{FFFB3F10-985C-4653-B8F5-24612A04DD9A}" type="presParOf" srcId="{C77A24F2-7482-46F3-AF5A-9BBC66D9DFA5}" destId="{14B8C132-CBC3-48C4-80AD-3872D0E41565}" srcOrd="2" destOrd="0" presId="urn:microsoft.com/office/officeart/2018/5/layout/IconLeafLabelList"/>
    <dgm:cxn modelId="{09ED06DE-D19F-47DB-8796-830563FF224A}" type="presParOf" srcId="{C77A24F2-7482-46F3-AF5A-9BBC66D9DFA5}" destId="{09AE9004-B9AB-4527-957B-B01B2F21169A}" srcOrd="3" destOrd="0" presId="urn:microsoft.com/office/officeart/2018/5/layout/IconLeafLabelList"/>
    <dgm:cxn modelId="{13159574-61E1-4273-BEBE-3BCF291636FD}" type="presParOf" srcId="{67574CD2-08FE-4309-8A80-BCB6BF762640}" destId="{80D67934-FFE0-462B-BF41-351FA58911D4}" srcOrd="5" destOrd="0" presId="urn:microsoft.com/office/officeart/2018/5/layout/IconLeafLabelList"/>
    <dgm:cxn modelId="{F0429064-A500-4728-9B6C-2FED5798C25C}" type="presParOf" srcId="{67574CD2-08FE-4309-8A80-BCB6BF762640}" destId="{CDE4A946-A72B-423D-8601-638F0AB7E6E5}" srcOrd="6" destOrd="0" presId="urn:microsoft.com/office/officeart/2018/5/layout/IconLeafLabelList"/>
    <dgm:cxn modelId="{80958E02-5342-49E5-9FF7-BB45716A46C1}" type="presParOf" srcId="{CDE4A946-A72B-423D-8601-638F0AB7E6E5}" destId="{389715E3-55E1-4BB1-BDB7-177729A35432}" srcOrd="0" destOrd="0" presId="urn:microsoft.com/office/officeart/2018/5/layout/IconLeafLabelList"/>
    <dgm:cxn modelId="{06DB93C6-750C-43F5-B9B0-00B4D2CC4A78}" type="presParOf" srcId="{CDE4A946-A72B-423D-8601-638F0AB7E6E5}" destId="{9BF54038-F584-4C42-9F50-03D3571277D4}" srcOrd="1" destOrd="0" presId="urn:microsoft.com/office/officeart/2018/5/layout/IconLeafLabelList"/>
    <dgm:cxn modelId="{A8DBBC79-9741-45B6-83AB-2B994441E69E}" type="presParOf" srcId="{CDE4A946-A72B-423D-8601-638F0AB7E6E5}" destId="{E82BCD14-393B-45B7-8F95-0B1E06E0348F}" srcOrd="2" destOrd="0" presId="urn:microsoft.com/office/officeart/2018/5/layout/IconLeafLabelList"/>
    <dgm:cxn modelId="{2A5D6B5F-F502-4AE3-8265-ABC75DC4D4BF}" type="presParOf" srcId="{CDE4A946-A72B-423D-8601-638F0AB7E6E5}" destId="{9650186D-9722-417A-A095-F48E9A0C19E4}" srcOrd="3" destOrd="0" presId="urn:microsoft.com/office/officeart/2018/5/layout/IconLeafLabelList"/>
    <dgm:cxn modelId="{C64BCCD0-852D-411E-AD3B-FA43C424D340}" type="presParOf" srcId="{67574CD2-08FE-4309-8A80-BCB6BF762640}" destId="{E993DDA6-67E9-4177-98CD-2C22F1DF7EAB}" srcOrd="7" destOrd="0" presId="urn:microsoft.com/office/officeart/2018/5/layout/IconLeafLabelList"/>
    <dgm:cxn modelId="{9982B339-655A-49AF-AC8F-7E828E072B9C}" type="presParOf" srcId="{67574CD2-08FE-4309-8A80-BCB6BF762640}" destId="{2B285166-C849-4939-B79C-F68CD987AB1C}" srcOrd="8" destOrd="0" presId="urn:microsoft.com/office/officeart/2018/5/layout/IconLeafLabelList"/>
    <dgm:cxn modelId="{4290AF54-8A88-4AE5-A8AD-9F10D44986DC}" type="presParOf" srcId="{2B285166-C849-4939-B79C-F68CD987AB1C}" destId="{EA439ED3-A613-49BF-B16F-6B6402723C24}" srcOrd="0" destOrd="0" presId="urn:microsoft.com/office/officeart/2018/5/layout/IconLeafLabelList"/>
    <dgm:cxn modelId="{124462B1-79BF-470E-95D6-EA82B130F87E}" type="presParOf" srcId="{2B285166-C849-4939-B79C-F68CD987AB1C}" destId="{911F06D4-733C-4BB7-A486-117FA679F008}" srcOrd="1" destOrd="0" presId="urn:microsoft.com/office/officeart/2018/5/layout/IconLeafLabelList"/>
    <dgm:cxn modelId="{A25FBAD4-492A-4F9E-BED2-32660A9731E8}" type="presParOf" srcId="{2B285166-C849-4939-B79C-F68CD987AB1C}" destId="{B63D5FA2-07A3-4F2B-9C8E-1034AF9EF0CE}" srcOrd="2" destOrd="0" presId="urn:microsoft.com/office/officeart/2018/5/layout/IconLeafLabelList"/>
    <dgm:cxn modelId="{71B2D570-CC02-4766-91AA-C0C51F5DB4D5}" type="presParOf" srcId="{2B285166-C849-4939-B79C-F68CD987AB1C}" destId="{5A7F8259-5FC1-4596-9E90-3B1D33077F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239C02-712C-4DC6-99BE-217E439CD5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145453-2F6B-4599-8CA1-16AAE7A0CB29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get all the inputs for </a:t>
          </a:r>
          <a:r>
            <a:rPr lang="en-US" sz="1800" b="1" cap="none" baseline="0" dirty="0"/>
            <a:t>all parts</a:t>
          </a:r>
          <a:endParaRPr lang="en-US" sz="1800" b="1" cap="none" dirty="0"/>
        </a:p>
      </dgm:t>
    </dgm:pt>
    <dgm:pt modelId="{5B7A176A-B998-4910-B71D-71AE5E6631CA}" type="parTrans" cxnId="{67A83BF0-7822-4CC4-9D2A-60429CB1CB96}">
      <dgm:prSet/>
      <dgm:spPr/>
      <dgm:t>
        <a:bodyPr/>
        <a:lstStyle/>
        <a:p>
          <a:endParaRPr lang="en-US"/>
        </a:p>
      </dgm:t>
    </dgm:pt>
    <dgm:pt modelId="{40539A09-34B1-48F2-9923-10B89562951E}" type="sibTrans" cxnId="{67A83BF0-7822-4CC4-9D2A-60429CB1CB96}">
      <dgm:prSet/>
      <dgm:spPr/>
      <dgm:t>
        <a:bodyPr/>
        <a:lstStyle/>
        <a:p>
          <a:endParaRPr lang="en-US"/>
        </a:p>
      </dgm:t>
    </dgm:pt>
    <dgm:pt modelId="{80D791CE-5ED1-48B3-8E37-25A559CD0E2C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Uses</a:t>
          </a:r>
          <a:r>
            <a:rPr lang="en-US" sz="1800" cap="none" baseline="0" dirty="0"/>
            <a:t> </a:t>
          </a:r>
          <a:r>
            <a:rPr lang="en-US" sz="1800" b="1" cap="none" baseline="0" dirty="0"/>
            <a:t>1 function </a:t>
          </a:r>
          <a:r>
            <a:rPr lang="en-US" sz="1800" cap="none" baseline="0" dirty="0"/>
            <a:t>to calculate </a:t>
          </a:r>
          <a:r>
            <a:rPr lang="en-US" sz="1800" b="1" cap="none" baseline="0" dirty="0"/>
            <a:t>information</a:t>
          </a:r>
          <a:r>
            <a:rPr lang="en-US" sz="1800" cap="none" baseline="0" dirty="0"/>
            <a:t> for </a:t>
          </a:r>
          <a:r>
            <a:rPr lang="en-US" sz="1800" b="1" cap="none" baseline="0" dirty="0"/>
            <a:t>all parts</a:t>
          </a:r>
          <a:endParaRPr lang="en-US" sz="1800" cap="none" dirty="0"/>
        </a:p>
      </dgm:t>
    </dgm:pt>
    <dgm:pt modelId="{E822F5EB-C6A1-49C4-9218-953C15C68AE2}" type="parTrans" cxnId="{1EE8C6A0-79EB-455B-9227-728E2664EEDF}">
      <dgm:prSet/>
      <dgm:spPr/>
      <dgm:t>
        <a:bodyPr/>
        <a:lstStyle/>
        <a:p>
          <a:endParaRPr lang="en-US"/>
        </a:p>
      </dgm:t>
    </dgm:pt>
    <dgm:pt modelId="{CA8688A7-FDE0-44B5-BA1A-F1651F9D584E}" type="sibTrans" cxnId="{1EE8C6A0-79EB-455B-9227-728E2664EEDF}">
      <dgm:prSet/>
      <dgm:spPr/>
      <dgm:t>
        <a:bodyPr/>
        <a:lstStyle/>
        <a:p>
          <a:endParaRPr lang="en-US"/>
        </a:p>
      </dgm:t>
    </dgm:pt>
    <dgm:pt modelId="{D4001A06-CB5F-4550-A98C-53D7B3ECA4C2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Minimal</a:t>
          </a:r>
          <a:r>
            <a:rPr lang="en-US" sz="1800" b="0" cap="none" dirty="0"/>
            <a:t> use of python </a:t>
          </a:r>
          <a:r>
            <a:rPr lang="en-US" sz="1800" b="1" cap="none" dirty="0"/>
            <a:t>libraries </a:t>
          </a:r>
          <a:r>
            <a:rPr lang="en-US" sz="1800" b="0" cap="none" dirty="0"/>
            <a:t>only for visual appeal</a:t>
          </a:r>
        </a:p>
      </dgm:t>
    </dgm:pt>
    <dgm:pt modelId="{660D4406-CFC2-413D-97E0-D2D58F4488CF}" type="parTrans" cxnId="{1CE0FD11-FA8C-41A6-9451-A79A6129DA68}">
      <dgm:prSet/>
      <dgm:spPr/>
      <dgm:t>
        <a:bodyPr/>
        <a:lstStyle/>
        <a:p>
          <a:endParaRPr lang="en-US"/>
        </a:p>
      </dgm:t>
    </dgm:pt>
    <dgm:pt modelId="{81E610F8-545F-4442-89A7-E29FAE17BE79}" type="sibTrans" cxnId="{1CE0FD11-FA8C-41A6-9451-A79A6129DA68}">
      <dgm:prSet/>
      <dgm:spPr/>
      <dgm:t>
        <a:bodyPr/>
        <a:lstStyle/>
        <a:p>
          <a:endParaRPr lang="en-US"/>
        </a:p>
      </dgm:t>
    </dgm:pt>
    <dgm:pt modelId="{DFED2417-DB64-426E-9C63-E71069D05A39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Uses </a:t>
          </a:r>
          <a:r>
            <a:rPr lang="en-AU" sz="1800" b="1" cap="none" dirty="0"/>
            <a:t>dictionaries</a:t>
          </a:r>
          <a:r>
            <a:rPr lang="en-AU" sz="1800" cap="none" dirty="0"/>
            <a:t> to store the </a:t>
          </a:r>
          <a:r>
            <a:rPr lang="en-AU" sz="1800" b="1" cap="none" dirty="0"/>
            <a:t>information</a:t>
          </a:r>
          <a:r>
            <a:rPr lang="en-AU" sz="1800" cap="none" dirty="0"/>
            <a:t> for the account</a:t>
          </a:r>
          <a:endParaRPr lang="en-US" sz="1800" b="1" cap="none" dirty="0"/>
        </a:p>
      </dgm:t>
    </dgm:pt>
    <dgm:pt modelId="{598DF049-99B5-4C83-8329-21E14EDCA3F7}" type="parTrans" cxnId="{27D88C81-B89F-4FDA-903A-A1495C0533F4}">
      <dgm:prSet/>
      <dgm:spPr/>
      <dgm:t>
        <a:bodyPr/>
        <a:lstStyle/>
        <a:p>
          <a:endParaRPr lang="en-US"/>
        </a:p>
      </dgm:t>
    </dgm:pt>
    <dgm:pt modelId="{11461EF2-D0E6-4731-8A02-98FD942A5B6B}" type="sibTrans" cxnId="{27D88C81-B89F-4FDA-903A-A1495C0533F4}">
      <dgm:prSet/>
      <dgm:spPr/>
      <dgm:t>
        <a:bodyPr/>
        <a:lstStyle/>
        <a:p>
          <a:endParaRPr lang="en-US"/>
        </a:p>
      </dgm:t>
    </dgm:pt>
    <dgm:pt modelId="{2CA42CD8-D66E-48D0-B99B-89C231670FBA}">
      <dgm:prSet custT="1"/>
      <dgm:spPr/>
      <dgm:t>
        <a:bodyPr/>
        <a:lstStyle/>
        <a:p>
          <a:pPr>
            <a:defRPr cap="all"/>
          </a:pPr>
          <a:r>
            <a:rPr lang="en-AU" sz="1800" cap="none" dirty="0"/>
            <a:t>Has a </a:t>
          </a:r>
          <a:r>
            <a:rPr lang="en-AU" sz="1800" b="1" cap="none" dirty="0"/>
            <a:t>User Interface</a:t>
          </a:r>
          <a:r>
            <a:rPr lang="en-AU" sz="1800" cap="none" dirty="0"/>
            <a:t> to run any part </a:t>
          </a:r>
          <a:r>
            <a:rPr lang="en-AU" sz="1800" b="1" cap="none" dirty="0"/>
            <a:t>without restarting</a:t>
          </a:r>
          <a:endParaRPr lang="en-US" sz="1800" b="1" cap="none" dirty="0"/>
        </a:p>
      </dgm:t>
    </dgm:pt>
    <dgm:pt modelId="{325D28E6-501B-4DBA-8908-0D9469F8333B}" type="parTrans" cxnId="{DAEBEE67-FAD1-4A8A-938C-ABB7BC699327}">
      <dgm:prSet/>
      <dgm:spPr/>
      <dgm:t>
        <a:bodyPr/>
        <a:lstStyle/>
        <a:p>
          <a:endParaRPr lang="en-US"/>
        </a:p>
      </dgm:t>
    </dgm:pt>
    <dgm:pt modelId="{212A7B66-3820-4DE1-B083-2F89B98CCF7F}" type="sibTrans" cxnId="{DAEBEE67-FAD1-4A8A-938C-ABB7BC699327}">
      <dgm:prSet/>
      <dgm:spPr/>
      <dgm:t>
        <a:bodyPr/>
        <a:lstStyle/>
        <a:p>
          <a:endParaRPr lang="en-US"/>
        </a:p>
      </dgm:t>
    </dgm:pt>
    <dgm:pt modelId="{67574CD2-08FE-4309-8A80-BCB6BF762640}" type="pres">
      <dgm:prSet presAssocID="{4E239C02-712C-4DC6-99BE-217E439CD584}" presName="root" presStyleCnt="0">
        <dgm:presLayoutVars>
          <dgm:dir/>
          <dgm:resizeHandles val="exact"/>
        </dgm:presLayoutVars>
      </dgm:prSet>
      <dgm:spPr/>
    </dgm:pt>
    <dgm:pt modelId="{3692C12F-193B-407B-8818-D485D05524CF}" type="pres">
      <dgm:prSet presAssocID="{D0145453-2F6B-4599-8CA1-16AAE7A0CB29}" presName="compNode" presStyleCnt="0"/>
      <dgm:spPr/>
    </dgm:pt>
    <dgm:pt modelId="{20E6CD69-4D34-4A55-9EB4-13907E7BE858}" type="pres">
      <dgm:prSet presAssocID="{D0145453-2F6B-4599-8CA1-16AAE7A0CB29}" presName="iconBgRect" presStyleLbl="bgShp" presStyleIdx="0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7F322C9A-96D6-465A-884A-37E0FF7A5D8C}" type="pres">
      <dgm:prSet presAssocID="{D0145453-2F6B-4599-8CA1-16AAE7A0CB29}" presName="iconRect" presStyleLbl="node1" presStyleIdx="0" presStyleCnt="5" custScaleX="159543" custScaleY="1595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48813D-E5A3-4173-885F-12156267397A}" type="pres">
      <dgm:prSet presAssocID="{D0145453-2F6B-4599-8CA1-16AAE7A0CB29}" presName="spaceRect" presStyleCnt="0"/>
      <dgm:spPr/>
    </dgm:pt>
    <dgm:pt modelId="{4DA27587-1645-4B0E-94DA-B76F462D76EB}" type="pres">
      <dgm:prSet presAssocID="{D0145453-2F6B-4599-8CA1-16AAE7A0CB29}" presName="textRect" presStyleLbl="revTx" presStyleIdx="0" presStyleCnt="5" custLinFactNeighborX="-2268" custLinFactNeighborY="2999">
        <dgm:presLayoutVars>
          <dgm:chMax val="1"/>
          <dgm:chPref val="1"/>
        </dgm:presLayoutVars>
      </dgm:prSet>
      <dgm:spPr/>
    </dgm:pt>
    <dgm:pt modelId="{4B3B3753-0936-4D64-8078-27DBEDAA7E3F}" type="pres">
      <dgm:prSet presAssocID="{40539A09-34B1-48F2-9923-10B89562951E}" presName="sibTrans" presStyleCnt="0"/>
      <dgm:spPr/>
    </dgm:pt>
    <dgm:pt modelId="{732FEAA4-A44C-4FAC-AA86-F858A85A9AE9}" type="pres">
      <dgm:prSet presAssocID="{80D791CE-5ED1-48B3-8E37-25A559CD0E2C}" presName="compNode" presStyleCnt="0"/>
      <dgm:spPr/>
    </dgm:pt>
    <dgm:pt modelId="{36BE78F1-8047-484E-87D9-AAFA3376AD7C}" type="pres">
      <dgm:prSet presAssocID="{80D791CE-5ED1-48B3-8E37-25A559CD0E2C}" presName="iconBgRect" presStyleLbl="bgShp" presStyleIdx="1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2B7ED326-1D4D-4373-9054-648704AC3E6F}" type="pres">
      <dgm:prSet presAssocID="{80D791CE-5ED1-48B3-8E37-25A559CD0E2C}" presName="iconRect" presStyleLbl="node1" presStyleIdx="1" presStyleCnt="5" custScaleX="159543" custScaleY="1595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6651E2-480B-495B-BB74-790193E02D60}" type="pres">
      <dgm:prSet presAssocID="{80D791CE-5ED1-48B3-8E37-25A559CD0E2C}" presName="spaceRect" presStyleCnt="0"/>
      <dgm:spPr/>
    </dgm:pt>
    <dgm:pt modelId="{B3432304-DA9B-4CCC-BC04-1D7AD4F767C3}" type="pres">
      <dgm:prSet presAssocID="{80D791CE-5ED1-48B3-8E37-25A559CD0E2C}" presName="textRect" presStyleLbl="revTx" presStyleIdx="1" presStyleCnt="5" custScaleX="94813" custLinFactNeighborX="1693" custLinFactNeighborY="-2903">
        <dgm:presLayoutVars>
          <dgm:chMax val="1"/>
          <dgm:chPref val="1"/>
        </dgm:presLayoutVars>
      </dgm:prSet>
      <dgm:spPr/>
    </dgm:pt>
    <dgm:pt modelId="{D03053E7-4146-49A2-B04C-ECAB18209226}" type="pres">
      <dgm:prSet presAssocID="{CA8688A7-FDE0-44B5-BA1A-F1651F9D584E}" presName="sibTrans" presStyleCnt="0"/>
      <dgm:spPr/>
    </dgm:pt>
    <dgm:pt modelId="{C77A24F2-7482-46F3-AF5A-9BBC66D9DFA5}" type="pres">
      <dgm:prSet presAssocID="{D4001A06-CB5F-4550-A98C-53D7B3ECA4C2}" presName="compNode" presStyleCnt="0"/>
      <dgm:spPr/>
    </dgm:pt>
    <dgm:pt modelId="{6CFA3745-C0B7-4787-B97E-1F009182F5F9}" type="pres">
      <dgm:prSet presAssocID="{D4001A06-CB5F-4550-A98C-53D7B3ECA4C2}" presName="iconBgRect" presStyleLbl="bgShp" presStyleIdx="2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CF3A9A5F-D60D-43E3-B967-A08C410E045F}" type="pres">
      <dgm:prSet presAssocID="{D4001A06-CB5F-4550-A98C-53D7B3ECA4C2}" presName="iconRect" presStyleLbl="node1" presStyleIdx="2" presStyleCnt="5" custScaleX="159543" custScaleY="1595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4B8C132-CBC3-48C4-80AD-3872D0E41565}" type="pres">
      <dgm:prSet presAssocID="{D4001A06-CB5F-4550-A98C-53D7B3ECA4C2}" presName="spaceRect" presStyleCnt="0"/>
      <dgm:spPr/>
    </dgm:pt>
    <dgm:pt modelId="{09AE9004-B9AB-4527-957B-B01B2F21169A}" type="pres">
      <dgm:prSet presAssocID="{D4001A06-CB5F-4550-A98C-53D7B3ECA4C2}" presName="textRect" presStyleLbl="revTx" presStyleIdx="2" presStyleCnt="5">
        <dgm:presLayoutVars>
          <dgm:chMax val="1"/>
          <dgm:chPref val="1"/>
        </dgm:presLayoutVars>
      </dgm:prSet>
      <dgm:spPr/>
    </dgm:pt>
    <dgm:pt modelId="{80D67934-FFE0-462B-BF41-351FA58911D4}" type="pres">
      <dgm:prSet presAssocID="{81E610F8-545F-4442-89A7-E29FAE17BE79}" presName="sibTrans" presStyleCnt="0"/>
      <dgm:spPr/>
    </dgm:pt>
    <dgm:pt modelId="{CDE4A946-A72B-423D-8601-638F0AB7E6E5}" type="pres">
      <dgm:prSet presAssocID="{DFED2417-DB64-426E-9C63-E71069D05A39}" presName="compNode" presStyleCnt="0"/>
      <dgm:spPr/>
    </dgm:pt>
    <dgm:pt modelId="{389715E3-55E1-4BB1-BDB7-177729A35432}" type="pres">
      <dgm:prSet presAssocID="{DFED2417-DB64-426E-9C63-E71069D05A39}" presName="iconBgRect" presStyleLbl="bgShp" presStyleIdx="3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BF54038-F584-4C42-9F50-03D3571277D4}" type="pres">
      <dgm:prSet presAssocID="{DFED2417-DB64-426E-9C63-E71069D05A39}" presName="iconRect" presStyleLbl="node1" presStyleIdx="3" presStyleCnt="5" custScaleX="159543" custScaleY="1595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82BCD14-393B-45B7-8F95-0B1E06E0348F}" type="pres">
      <dgm:prSet presAssocID="{DFED2417-DB64-426E-9C63-E71069D05A39}" presName="spaceRect" presStyleCnt="0"/>
      <dgm:spPr/>
    </dgm:pt>
    <dgm:pt modelId="{9650186D-9722-417A-A095-F48E9A0C19E4}" type="pres">
      <dgm:prSet presAssocID="{DFED2417-DB64-426E-9C63-E71069D05A39}" presName="textRect" presStyleLbl="revTx" presStyleIdx="3" presStyleCnt="5">
        <dgm:presLayoutVars>
          <dgm:chMax val="1"/>
          <dgm:chPref val="1"/>
        </dgm:presLayoutVars>
      </dgm:prSet>
      <dgm:spPr/>
    </dgm:pt>
    <dgm:pt modelId="{E993DDA6-67E9-4177-98CD-2C22F1DF7EAB}" type="pres">
      <dgm:prSet presAssocID="{11461EF2-D0E6-4731-8A02-98FD942A5B6B}" presName="sibTrans" presStyleCnt="0"/>
      <dgm:spPr/>
    </dgm:pt>
    <dgm:pt modelId="{2B285166-C849-4939-B79C-F68CD987AB1C}" type="pres">
      <dgm:prSet presAssocID="{2CA42CD8-D66E-48D0-B99B-89C231670FBA}" presName="compNode" presStyleCnt="0"/>
      <dgm:spPr/>
    </dgm:pt>
    <dgm:pt modelId="{EA439ED3-A613-49BF-B16F-6B6402723C24}" type="pres">
      <dgm:prSet presAssocID="{2CA42CD8-D66E-48D0-B99B-89C231670FBA}" presName="iconBgRect" presStyleLbl="bgShp" presStyleIdx="4" presStyleCnt="5" custScaleX="159543" custScaleY="159543"/>
      <dgm:spPr>
        <a:prstGeom prst="round2DiagRect">
          <a:avLst>
            <a:gd name="adj1" fmla="val 29727"/>
            <a:gd name="adj2" fmla="val 0"/>
          </a:avLst>
        </a:prstGeom>
      </dgm:spPr>
    </dgm:pt>
    <dgm:pt modelId="{911F06D4-733C-4BB7-A486-117FA679F008}" type="pres">
      <dgm:prSet presAssocID="{2CA42CD8-D66E-48D0-B99B-89C231670FBA}" presName="iconRect" presStyleLbl="node1" presStyleIdx="4" presStyleCnt="5" custScaleX="159543" custScaleY="1595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63D5FA2-07A3-4F2B-9C8E-1034AF9EF0CE}" type="pres">
      <dgm:prSet presAssocID="{2CA42CD8-D66E-48D0-B99B-89C231670FBA}" presName="spaceRect" presStyleCnt="0"/>
      <dgm:spPr/>
    </dgm:pt>
    <dgm:pt modelId="{5A7F8259-5FC1-4596-9E90-3B1D33077F8C}" type="pres">
      <dgm:prSet presAssocID="{2CA42CD8-D66E-48D0-B99B-89C231670F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E0FD11-FA8C-41A6-9451-A79A6129DA68}" srcId="{4E239C02-712C-4DC6-99BE-217E439CD584}" destId="{D4001A06-CB5F-4550-A98C-53D7B3ECA4C2}" srcOrd="2" destOrd="0" parTransId="{660D4406-CFC2-413D-97E0-D2D58F4488CF}" sibTransId="{81E610F8-545F-4442-89A7-E29FAE17BE79}"/>
    <dgm:cxn modelId="{BE2A4332-79F3-4217-B65B-A1EDFB9ECA0E}" type="presOf" srcId="{80D791CE-5ED1-48B3-8E37-25A559CD0E2C}" destId="{B3432304-DA9B-4CCC-BC04-1D7AD4F767C3}" srcOrd="0" destOrd="0" presId="urn:microsoft.com/office/officeart/2018/5/layout/IconLeafLabelList"/>
    <dgm:cxn modelId="{81F0E83D-EC69-4AE4-889A-389089F3BBF2}" type="presOf" srcId="{D0145453-2F6B-4599-8CA1-16AAE7A0CB29}" destId="{4DA27587-1645-4B0E-94DA-B76F462D76EB}" srcOrd="0" destOrd="0" presId="urn:microsoft.com/office/officeart/2018/5/layout/IconLeafLabelList"/>
    <dgm:cxn modelId="{DAEBEE67-FAD1-4A8A-938C-ABB7BC699327}" srcId="{4E239C02-712C-4DC6-99BE-217E439CD584}" destId="{2CA42CD8-D66E-48D0-B99B-89C231670FBA}" srcOrd="4" destOrd="0" parTransId="{325D28E6-501B-4DBA-8908-0D9469F8333B}" sibTransId="{212A7B66-3820-4DE1-B083-2F89B98CCF7F}"/>
    <dgm:cxn modelId="{27D88C81-B89F-4FDA-903A-A1495C0533F4}" srcId="{4E239C02-712C-4DC6-99BE-217E439CD584}" destId="{DFED2417-DB64-426E-9C63-E71069D05A39}" srcOrd="3" destOrd="0" parTransId="{598DF049-99B5-4C83-8329-21E14EDCA3F7}" sibTransId="{11461EF2-D0E6-4731-8A02-98FD942A5B6B}"/>
    <dgm:cxn modelId="{E884BCA0-4745-4E53-9BBA-97A89599FECB}" type="presOf" srcId="{2CA42CD8-D66E-48D0-B99B-89C231670FBA}" destId="{5A7F8259-5FC1-4596-9E90-3B1D33077F8C}" srcOrd="0" destOrd="0" presId="urn:microsoft.com/office/officeart/2018/5/layout/IconLeafLabelList"/>
    <dgm:cxn modelId="{1EE8C6A0-79EB-455B-9227-728E2664EEDF}" srcId="{4E239C02-712C-4DC6-99BE-217E439CD584}" destId="{80D791CE-5ED1-48B3-8E37-25A559CD0E2C}" srcOrd="1" destOrd="0" parTransId="{E822F5EB-C6A1-49C4-9218-953C15C68AE2}" sibTransId="{CA8688A7-FDE0-44B5-BA1A-F1651F9D584E}"/>
    <dgm:cxn modelId="{B1F7E3AF-A87D-4968-A875-64C7CD13F0C8}" type="presOf" srcId="{DFED2417-DB64-426E-9C63-E71069D05A39}" destId="{9650186D-9722-417A-A095-F48E9A0C19E4}" srcOrd="0" destOrd="0" presId="urn:microsoft.com/office/officeart/2018/5/layout/IconLeafLabelList"/>
    <dgm:cxn modelId="{5D2BA4C3-1149-4ECC-A178-8D508C4A7C55}" type="presOf" srcId="{4E239C02-712C-4DC6-99BE-217E439CD584}" destId="{67574CD2-08FE-4309-8A80-BCB6BF762640}" srcOrd="0" destOrd="0" presId="urn:microsoft.com/office/officeart/2018/5/layout/IconLeafLabelList"/>
    <dgm:cxn modelId="{67A83BF0-7822-4CC4-9D2A-60429CB1CB96}" srcId="{4E239C02-712C-4DC6-99BE-217E439CD584}" destId="{D0145453-2F6B-4599-8CA1-16AAE7A0CB29}" srcOrd="0" destOrd="0" parTransId="{5B7A176A-B998-4910-B71D-71AE5E6631CA}" sibTransId="{40539A09-34B1-48F2-9923-10B89562951E}"/>
    <dgm:cxn modelId="{E9D4C9FC-EA94-46D4-93CC-C4212B06EDEC}" type="presOf" srcId="{D4001A06-CB5F-4550-A98C-53D7B3ECA4C2}" destId="{09AE9004-B9AB-4527-957B-B01B2F21169A}" srcOrd="0" destOrd="0" presId="urn:microsoft.com/office/officeart/2018/5/layout/IconLeafLabelList"/>
    <dgm:cxn modelId="{6EF49A58-D131-4418-AD01-06AF6739FF6B}" type="presParOf" srcId="{67574CD2-08FE-4309-8A80-BCB6BF762640}" destId="{3692C12F-193B-407B-8818-D485D05524CF}" srcOrd="0" destOrd="0" presId="urn:microsoft.com/office/officeart/2018/5/layout/IconLeafLabelList"/>
    <dgm:cxn modelId="{D8782A49-B156-4C89-A96A-8D7173DC5513}" type="presParOf" srcId="{3692C12F-193B-407B-8818-D485D05524CF}" destId="{20E6CD69-4D34-4A55-9EB4-13907E7BE858}" srcOrd="0" destOrd="0" presId="urn:microsoft.com/office/officeart/2018/5/layout/IconLeafLabelList"/>
    <dgm:cxn modelId="{D3DC85CB-9DFA-473E-954D-2F47E1520AF1}" type="presParOf" srcId="{3692C12F-193B-407B-8818-D485D05524CF}" destId="{7F322C9A-96D6-465A-884A-37E0FF7A5D8C}" srcOrd="1" destOrd="0" presId="urn:microsoft.com/office/officeart/2018/5/layout/IconLeafLabelList"/>
    <dgm:cxn modelId="{4338ACA8-12A9-448B-9104-A201663FC8C0}" type="presParOf" srcId="{3692C12F-193B-407B-8818-D485D05524CF}" destId="{0C48813D-E5A3-4173-885F-12156267397A}" srcOrd="2" destOrd="0" presId="urn:microsoft.com/office/officeart/2018/5/layout/IconLeafLabelList"/>
    <dgm:cxn modelId="{B0307641-694E-4BBC-9C79-AF348649F9F0}" type="presParOf" srcId="{3692C12F-193B-407B-8818-D485D05524CF}" destId="{4DA27587-1645-4B0E-94DA-B76F462D76EB}" srcOrd="3" destOrd="0" presId="urn:microsoft.com/office/officeart/2018/5/layout/IconLeafLabelList"/>
    <dgm:cxn modelId="{9AA33CAD-5C61-44EC-9D20-C85AA15ACA9A}" type="presParOf" srcId="{67574CD2-08FE-4309-8A80-BCB6BF762640}" destId="{4B3B3753-0936-4D64-8078-27DBEDAA7E3F}" srcOrd="1" destOrd="0" presId="urn:microsoft.com/office/officeart/2018/5/layout/IconLeafLabelList"/>
    <dgm:cxn modelId="{938429FD-1F40-4C8E-A58F-730072933868}" type="presParOf" srcId="{67574CD2-08FE-4309-8A80-BCB6BF762640}" destId="{732FEAA4-A44C-4FAC-AA86-F858A85A9AE9}" srcOrd="2" destOrd="0" presId="urn:microsoft.com/office/officeart/2018/5/layout/IconLeafLabelList"/>
    <dgm:cxn modelId="{5A4FCC36-60F2-4AF8-9FC8-CD37E82BF572}" type="presParOf" srcId="{732FEAA4-A44C-4FAC-AA86-F858A85A9AE9}" destId="{36BE78F1-8047-484E-87D9-AAFA3376AD7C}" srcOrd="0" destOrd="0" presId="urn:microsoft.com/office/officeart/2018/5/layout/IconLeafLabelList"/>
    <dgm:cxn modelId="{AECA0BDF-D36D-4503-AA69-D1329DDEB529}" type="presParOf" srcId="{732FEAA4-A44C-4FAC-AA86-F858A85A9AE9}" destId="{2B7ED326-1D4D-4373-9054-648704AC3E6F}" srcOrd="1" destOrd="0" presId="urn:microsoft.com/office/officeart/2018/5/layout/IconLeafLabelList"/>
    <dgm:cxn modelId="{67BF1827-B034-4543-9A6F-124E4A67FBA8}" type="presParOf" srcId="{732FEAA4-A44C-4FAC-AA86-F858A85A9AE9}" destId="{736651E2-480B-495B-BB74-790193E02D60}" srcOrd="2" destOrd="0" presId="urn:microsoft.com/office/officeart/2018/5/layout/IconLeafLabelList"/>
    <dgm:cxn modelId="{FA5140BA-D0DD-4D60-8E6F-80DE0A63C74F}" type="presParOf" srcId="{732FEAA4-A44C-4FAC-AA86-F858A85A9AE9}" destId="{B3432304-DA9B-4CCC-BC04-1D7AD4F767C3}" srcOrd="3" destOrd="0" presId="urn:microsoft.com/office/officeart/2018/5/layout/IconLeafLabelList"/>
    <dgm:cxn modelId="{0BAE5AD1-EA6E-455B-AC4A-B655AA788CEC}" type="presParOf" srcId="{67574CD2-08FE-4309-8A80-BCB6BF762640}" destId="{D03053E7-4146-49A2-B04C-ECAB18209226}" srcOrd="3" destOrd="0" presId="urn:microsoft.com/office/officeart/2018/5/layout/IconLeafLabelList"/>
    <dgm:cxn modelId="{F912E6E9-0A04-4AFE-8845-EC5EE8DCBADA}" type="presParOf" srcId="{67574CD2-08FE-4309-8A80-BCB6BF762640}" destId="{C77A24F2-7482-46F3-AF5A-9BBC66D9DFA5}" srcOrd="4" destOrd="0" presId="urn:microsoft.com/office/officeart/2018/5/layout/IconLeafLabelList"/>
    <dgm:cxn modelId="{85A4C917-DAEC-42D4-940D-ECF5AAF2A24E}" type="presParOf" srcId="{C77A24F2-7482-46F3-AF5A-9BBC66D9DFA5}" destId="{6CFA3745-C0B7-4787-B97E-1F009182F5F9}" srcOrd="0" destOrd="0" presId="urn:microsoft.com/office/officeart/2018/5/layout/IconLeafLabelList"/>
    <dgm:cxn modelId="{EE37E8C7-8E03-49FA-A72B-EB9BC8C90FA2}" type="presParOf" srcId="{C77A24F2-7482-46F3-AF5A-9BBC66D9DFA5}" destId="{CF3A9A5F-D60D-43E3-B967-A08C410E045F}" srcOrd="1" destOrd="0" presId="urn:microsoft.com/office/officeart/2018/5/layout/IconLeafLabelList"/>
    <dgm:cxn modelId="{FFFB3F10-985C-4653-B8F5-24612A04DD9A}" type="presParOf" srcId="{C77A24F2-7482-46F3-AF5A-9BBC66D9DFA5}" destId="{14B8C132-CBC3-48C4-80AD-3872D0E41565}" srcOrd="2" destOrd="0" presId="urn:microsoft.com/office/officeart/2018/5/layout/IconLeafLabelList"/>
    <dgm:cxn modelId="{09ED06DE-D19F-47DB-8796-830563FF224A}" type="presParOf" srcId="{C77A24F2-7482-46F3-AF5A-9BBC66D9DFA5}" destId="{09AE9004-B9AB-4527-957B-B01B2F21169A}" srcOrd="3" destOrd="0" presId="urn:microsoft.com/office/officeart/2018/5/layout/IconLeafLabelList"/>
    <dgm:cxn modelId="{13159574-61E1-4273-BEBE-3BCF291636FD}" type="presParOf" srcId="{67574CD2-08FE-4309-8A80-BCB6BF762640}" destId="{80D67934-FFE0-462B-BF41-351FA58911D4}" srcOrd="5" destOrd="0" presId="urn:microsoft.com/office/officeart/2018/5/layout/IconLeafLabelList"/>
    <dgm:cxn modelId="{F0429064-A500-4728-9B6C-2FED5798C25C}" type="presParOf" srcId="{67574CD2-08FE-4309-8A80-BCB6BF762640}" destId="{CDE4A946-A72B-423D-8601-638F0AB7E6E5}" srcOrd="6" destOrd="0" presId="urn:microsoft.com/office/officeart/2018/5/layout/IconLeafLabelList"/>
    <dgm:cxn modelId="{80958E02-5342-49E5-9FF7-BB45716A46C1}" type="presParOf" srcId="{CDE4A946-A72B-423D-8601-638F0AB7E6E5}" destId="{389715E3-55E1-4BB1-BDB7-177729A35432}" srcOrd="0" destOrd="0" presId="urn:microsoft.com/office/officeart/2018/5/layout/IconLeafLabelList"/>
    <dgm:cxn modelId="{06DB93C6-750C-43F5-B9B0-00B4D2CC4A78}" type="presParOf" srcId="{CDE4A946-A72B-423D-8601-638F0AB7E6E5}" destId="{9BF54038-F584-4C42-9F50-03D3571277D4}" srcOrd="1" destOrd="0" presId="urn:microsoft.com/office/officeart/2018/5/layout/IconLeafLabelList"/>
    <dgm:cxn modelId="{A8DBBC79-9741-45B6-83AB-2B994441E69E}" type="presParOf" srcId="{CDE4A946-A72B-423D-8601-638F0AB7E6E5}" destId="{E82BCD14-393B-45B7-8F95-0B1E06E0348F}" srcOrd="2" destOrd="0" presId="urn:microsoft.com/office/officeart/2018/5/layout/IconLeafLabelList"/>
    <dgm:cxn modelId="{2A5D6B5F-F502-4AE3-8265-ABC75DC4D4BF}" type="presParOf" srcId="{CDE4A946-A72B-423D-8601-638F0AB7E6E5}" destId="{9650186D-9722-417A-A095-F48E9A0C19E4}" srcOrd="3" destOrd="0" presId="urn:microsoft.com/office/officeart/2018/5/layout/IconLeafLabelList"/>
    <dgm:cxn modelId="{C64BCCD0-852D-411E-AD3B-FA43C424D340}" type="presParOf" srcId="{67574CD2-08FE-4309-8A80-BCB6BF762640}" destId="{E993DDA6-67E9-4177-98CD-2C22F1DF7EAB}" srcOrd="7" destOrd="0" presId="urn:microsoft.com/office/officeart/2018/5/layout/IconLeafLabelList"/>
    <dgm:cxn modelId="{9982B339-655A-49AF-AC8F-7E828E072B9C}" type="presParOf" srcId="{67574CD2-08FE-4309-8A80-BCB6BF762640}" destId="{2B285166-C849-4939-B79C-F68CD987AB1C}" srcOrd="8" destOrd="0" presId="urn:microsoft.com/office/officeart/2018/5/layout/IconLeafLabelList"/>
    <dgm:cxn modelId="{4290AF54-8A88-4AE5-A8AD-9F10D44986DC}" type="presParOf" srcId="{2B285166-C849-4939-B79C-F68CD987AB1C}" destId="{EA439ED3-A613-49BF-B16F-6B6402723C24}" srcOrd="0" destOrd="0" presId="urn:microsoft.com/office/officeart/2018/5/layout/IconLeafLabelList"/>
    <dgm:cxn modelId="{124462B1-79BF-470E-95D6-EA82B130F87E}" type="presParOf" srcId="{2B285166-C849-4939-B79C-F68CD987AB1C}" destId="{911F06D4-733C-4BB7-A486-117FA679F008}" srcOrd="1" destOrd="0" presId="urn:microsoft.com/office/officeart/2018/5/layout/IconLeafLabelList"/>
    <dgm:cxn modelId="{A25FBAD4-492A-4F9E-BED2-32660A9731E8}" type="presParOf" srcId="{2B285166-C849-4939-B79C-F68CD987AB1C}" destId="{B63D5FA2-07A3-4F2B-9C8E-1034AF9EF0CE}" srcOrd="2" destOrd="0" presId="urn:microsoft.com/office/officeart/2018/5/layout/IconLeafLabelList"/>
    <dgm:cxn modelId="{71B2D570-CC02-4766-91AA-C0C51F5DB4D5}" type="presParOf" srcId="{2B285166-C849-4939-B79C-F68CD987AB1C}" destId="{5A7F8259-5FC1-4596-9E90-3B1D33077F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Calls function for part 1</a:t>
          </a:r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Asks</a:t>
          </a:r>
          <a:r>
            <a:rPr lang="en-US" baseline="0" dirty="0"/>
            <a:t> user for Simple interest data</a:t>
          </a:r>
          <a:endParaRPr lang="en-US" dirty="0"/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AU" dirty="0"/>
            <a:t>Asks user for Compound interest data reusing a compound interest function</a:t>
          </a:r>
          <a:endParaRPr lang="en-US" dirty="0"/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9A1D0F5B-C6D9-4A99-935D-5253ECD73888}">
      <dgm:prSet/>
      <dgm:spPr/>
      <dgm:t>
        <a:bodyPr/>
        <a:lstStyle/>
        <a:p>
          <a:r>
            <a:rPr lang="en-AU" dirty="0"/>
            <a:t>Asks user for the duration of the calculation</a:t>
          </a:r>
          <a:endParaRPr lang="en-US" dirty="0"/>
        </a:p>
      </dgm:t>
    </dgm:pt>
    <dgm:pt modelId="{8F78E658-93F9-4048-A5F9-E3D8D8F3BE5F}" type="parTrans" cxnId="{78F38591-7CE0-466B-B87D-8A687C760052}">
      <dgm:prSet/>
      <dgm:spPr/>
      <dgm:t>
        <a:bodyPr/>
        <a:lstStyle/>
        <a:p>
          <a:endParaRPr lang="en-US"/>
        </a:p>
      </dgm:t>
    </dgm:pt>
    <dgm:pt modelId="{8716CBC6-DD09-4EAA-81A4-5625C15FFC99}" type="sibTrans" cxnId="{78F38591-7CE0-466B-B87D-8A687C760052}">
      <dgm:prSet/>
      <dgm:spPr/>
      <dgm:t>
        <a:bodyPr/>
        <a:lstStyle/>
        <a:p>
          <a:endParaRPr lang="en-US"/>
        </a:p>
      </dgm:t>
    </dgm:pt>
    <dgm:pt modelId="{BA23D638-E59D-4285-AD6D-6FB19A68DAD9}">
      <dgm:prSet/>
      <dgm:spPr/>
      <dgm:t>
        <a:bodyPr/>
        <a:lstStyle/>
        <a:p>
          <a:r>
            <a:rPr lang="en-US" dirty="0"/>
            <a:t>Sets</a:t>
          </a:r>
          <a:r>
            <a:rPr lang="en-US" baseline="0" dirty="0"/>
            <a:t> all the data into a corresponding dictionary</a:t>
          </a:r>
          <a:endParaRPr lang="en-US" dirty="0"/>
        </a:p>
      </dgm:t>
    </dgm:pt>
    <dgm:pt modelId="{05418598-BAAE-4F66-A593-9DAEE3B7E9F4}" type="parTrans" cxnId="{D1C459B4-1EE5-4CC5-BD2D-F1D374B65551}">
      <dgm:prSet/>
      <dgm:spPr/>
      <dgm:t>
        <a:bodyPr/>
        <a:lstStyle/>
        <a:p>
          <a:endParaRPr lang="en-US"/>
        </a:p>
      </dgm:t>
    </dgm:pt>
    <dgm:pt modelId="{B7F781C9-C25E-4EE2-80FB-A62B37FE417D}" type="sibTrans" cxnId="{D1C459B4-1EE5-4CC5-BD2D-F1D374B65551}">
      <dgm:prSet/>
      <dgm:spPr/>
      <dgm:t>
        <a:bodyPr/>
        <a:lstStyle/>
        <a:p>
          <a:endParaRPr lang="en-US"/>
        </a:p>
      </dgm:t>
    </dgm:pt>
    <dgm:pt modelId="{718902E5-2F1E-430D-9A25-5998DC35CCDE}">
      <dgm:prSet/>
      <dgm:spPr/>
      <dgm:t>
        <a:bodyPr/>
        <a:lstStyle/>
        <a:p>
          <a:r>
            <a:rPr lang="en-AU" dirty="0"/>
            <a:t>Prints the user's choice</a:t>
          </a:r>
          <a:endParaRPr lang="en-US" dirty="0"/>
        </a:p>
      </dgm:t>
    </dgm:pt>
    <dgm:pt modelId="{271CDD4B-9EB3-4C26-B05E-93ECA6A63334}" type="parTrans" cxnId="{A7646003-456E-4A02-89D8-497343BABD31}">
      <dgm:prSet/>
      <dgm:spPr/>
      <dgm:t>
        <a:bodyPr/>
        <a:lstStyle/>
        <a:p>
          <a:endParaRPr lang="en-US"/>
        </a:p>
      </dgm:t>
    </dgm:pt>
    <dgm:pt modelId="{89168E04-46CB-46A8-96BD-EB113E58E3AF}" type="sibTrans" cxnId="{A7646003-456E-4A02-89D8-497343BABD31}">
      <dgm:prSet/>
      <dgm:spPr/>
      <dgm:t>
        <a:bodyPr/>
        <a:lstStyle/>
        <a:p>
          <a:endParaRPr lang="en-US"/>
        </a:p>
      </dgm:t>
    </dgm:pt>
    <dgm:pt modelId="{E5122426-C864-41F3-BE72-F4B233B9B73D}">
      <dgm:prSet/>
      <dgm:spPr/>
      <dgm:t>
        <a:bodyPr/>
        <a:lstStyle/>
        <a:p>
          <a:r>
            <a:rPr lang="en-US" dirty="0"/>
            <a:t>Returns the dictionaries</a:t>
          </a:r>
        </a:p>
      </dgm:t>
    </dgm:pt>
    <dgm:pt modelId="{B4DD2533-11C1-4C84-8308-16764E902D1D}" type="parTrans" cxnId="{8ED1E600-A430-4193-B86A-B95B103347D2}">
      <dgm:prSet/>
      <dgm:spPr/>
      <dgm:t>
        <a:bodyPr/>
        <a:lstStyle/>
        <a:p>
          <a:endParaRPr lang="en-US"/>
        </a:p>
      </dgm:t>
    </dgm:pt>
    <dgm:pt modelId="{562E2328-4EEF-4E57-8317-95FBC75D3429}" type="sibTrans" cxnId="{8ED1E600-A430-4193-B86A-B95B103347D2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7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E5FBFAE-6231-4577-82F1-65775DF89831}" type="pres">
      <dgm:prSet presAssocID="{824717FE-B2C8-4199-9D61-23840252F7DB}" presName="spacer" presStyleCnt="0"/>
      <dgm:spPr/>
    </dgm:pt>
    <dgm:pt modelId="{FBB6B8AA-CD93-46B2-AB35-84385308A183}" type="pres">
      <dgm:prSet presAssocID="{9A1D0F5B-C6D9-4A99-935D-5253ECD7388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3E7334F-343D-4E90-A4F8-DB1528E0B497}" type="pres">
      <dgm:prSet presAssocID="{8716CBC6-DD09-4EAA-81A4-5625C15FFC99}" presName="spacer" presStyleCnt="0"/>
      <dgm:spPr/>
    </dgm:pt>
    <dgm:pt modelId="{B2C776CA-49CB-43E7-8E49-48547A9A3212}" type="pres">
      <dgm:prSet presAssocID="{BA23D638-E59D-4285-AD6D-6FB19A68DAD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330F2E1-8D9E-4E45-A5AB-4D78F1D63C6D}" type="pres">
      <dgm:prSet presAssocID="{B7F781C9-C25E-4EE2-80FB-A62B37FE417D}" presName="spacer" presStyleCnt="0"/>
      <dgm:spPr/>
    </dgm:pt>
    <dgm:pt modelId="{19638EF3-7918-4117-A292-6E77A342B701}" type="pres">
      <dgm:prSet presAssocID="{718902E5-2F1E-430D-9A25-5998DC35CCD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613BD84-15A3-483A-88B4-0BCC908D99A6}" type="pres">
      <dgm:prSet presAssocID="{89168E04-46CB-46A8-96BD-EB113E58E3AF}" presName="spacer" presStyleCnt="0"/>
      <dgm:spPr/>
    </dgm:pt>
    <dgm:pt modelId="{79789573-0A52-441A-B96B-2FA329E0C464}" type="pres">
      <dgm:prSet presAssocID="{E5122426-C864-41F3-BE72-F4B233B9B73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ED1E600-A430-4193-B86A-B95B103347D2}" srcId="{BD15B230-92D9-4E0D-BAF1-60A03905F475}" destId="{E5122426-C864-41F3-BE72-F4B233B9B73D}" srcOrd="6" destOrd="0" parTransId="{B4DD2533-11C1-4C84-8308-16764E902D1D}" sibTransId="{562E2328-4EEF-4E57-8317-95FBC75D3429}"/>
    <dgm:cxn modelId="{A7646003-456E-4A02-89D8-497343BABD31}" srcId="{BD15B230-92D9-4E0D-BAF1-60A03905F475}" destId="{718902E5-2F1E-430D-9A25-5998DC35CCDE}" srcOrd="5" destOrd="0" parTransId="{271CDD4B-9EB3-4C26-B05E-93ECA6A63334}" sibTransId="{89168E04-46CB-46A8-96BD-EB113E58E3AF}"/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CF7B1860-128B-44B9-9C9D-6617CF26C3AD}" type="presOf" srcId="{718902E5-2F1E-430D-9A25-5998DC35CCDE}" destId="{19638EF3-7918-4117-A292-6E77A342B701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03EB9365-4172-4AFD-82E0-ADFFD1524462}" type="presOf" srcId="{E5122426-C864-41F3-BE72-F4B233B9B73D}" destId="{79789573-0A52-441A-B96B-2FA329E0C464}" srcOrd="0" destOrd="0" presId="urn:microsoft.com/office/officeart/2005/8/layout/vList2"/>
    <dgm:cxn modelId="{297A7266-2197-451A-B1F2-0FAD45232A85}" type="presOf" srcId="{9A1D0F5B-C6D9-4A99-935D-5253ECD73888}" destId="{FBB6B8AA-CD93-46B2-AB35-84385308A183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78F38591-7CE0-466B-B87D-8A687C760052}" srcId="{BD15B230-92D9-4E0D-BAF1-60A03905F475}" destId="{9A1D0F5B-C6D9-4A99-935D-5253ECD73888}" srcOrd="3" destOrd="0" parTransId="{8F78E658-93F9-4048-A5F9-E3D8D8F3BE5F}" sibTransId="{8716CBC6-DD09-4EAA-81A4-5625C15FFC99}"/>
    <dgm:cxn modelId="{F5628A92-657F-453D-AE5C-B5D2AE88A1DD}" type="presOf" srcId="{BA23D638-E59D-4285-AD6D-6FB19A68DAD9}" destId="{B2C776CA-49CB-43E7-8E49-48547A9A3212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D1C459B4-1EE5-4CC5-BD2D-F1D374B65551}" srcId="{BD15B230-92D9-4E0D-BAF1-60A03905F475}" destId="{BA23D638-E59D-4285-AD6D-6FB19A68DAD9}" srcOrd="4" destOrd="0" parTransId="{05418598-BAAE-4F66-A593-9DAEE3B7E9F4}" sibTransId="{B7F781C9-C25E-4EE2-80FB-A62B37FE417D}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  <dgm:cxn modelId="{49617437-6544-4DBC-90F0-58ED3459CF67}" type="presParOf" srcId="{D8BFAFEC-0D8D-4202-A6FE-DA95CDBAF2FA}" destId="{7E5FBFAE-6231-4577-82F1-65775DF89831}" srcOrd="5" destOrd="0" presId="urn:microsoft.com/office/officeart/2005/8/layout/vList2"/>
    <dgm:cxn modelId="{4DC8AF72-22B0-461B-A55F-A1F203E80883}" type="presParOf" srcId="{D8BFAFEC-0D8D-4202-A6FE-DA95CDBAF2FA}" destId="{FBB6B8AA-CD93-46B2-AB35-84385308A183}" srcOrd="6" destOrd="0" presId="urn:microsoft.com/office/officeart/2005/8/layout/vList2"/>
    <dgm:cxn modelId="{52000D9E-0165-4313-BB97-D30AB8D836DC}" type="presParOf" srcId="{D8BFAFEC-0D8D-4202-A6FE-DA95CDBAF2FA}" destId="{83E7334F-343D-4E90-A4F8-DB1528E0B497}" srcOrd="7" destOrd="0" presId="urn:microsoft.com/office/officeart/2005/8/layout/vList2"/>
    <dgm:cxn modelId="{86FC55EF-1CF1-44AB-9EDB-7C4341AC6F24}" type="presParOf" srcId="{D8BFAFEC-0D8D-4202-A6FE-DA95CDBAF2FA}" destId="{B2C776CA-49CB-43E7-8E49-48547A9A3212}" srcOrd="8" destOrd="0" presId="urn:microsoft.com/office/officeart/2005/8/layout/vList2"/>
    <dgm:cxn modelId="{ECE5C18C-8872-4A6A-B80F-A28D1CFEF2D0}" type="presParOf" srcId="{D8BFAFEC-0D8D-4202-A6FE-DA95CDBAF2FA}" destId="{6330F2E1-8D9E-4E45-A5AB-4D78F1D63C6D}" srcOrd="9" destOrd="0" presId="urn:microsoft.com/office/officeart/2005/8/layout/vList2"/>
    <dgm:cxn modelId="{3E5B0C79-98B9-4A86-8403-F9B1BDD5F4FA}" type="presParOf" srcId="{D8BFAFEC-0D8D-4202-A6FE-DA95CDBAF2FA}" destId="{19638EF3-7918-4117-A292-6E77A342B701}" srcOrd="10" destOrd="0" presId="urn:microsoft.com/office/officeart/2005/8/layout/vList2"/>
    <dgm:cxn modelId="{9C74BBED-6AF4-4C40-9749-2948A08B66EC}" type="presParOf" srcId="{D8BFAFEC-0D8D-4202-A6FE-DA95CDBAF2FA}" destId="{F613BD84-15A3-483A-88B4-0BCC908D99A6}" srcOrd="11" destOrd="0" presId="urn:microsoft.com/office/officeart/2005/8/layout/vList2"/>
    <dgm:cxn modelId="{EB31C101-3D1C-4A8E-BC00-56FF13F0188E}" type="presParOf" srcId="{D8BFAFEC-0D8D-4202-A6FE-DA95CDBAF2FA}" destId="{79789573-0A52-441A-B96B-2FA329E0C46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1DA1-585E-4084-8E07-3BD13866C040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B1C8C-F926-433F-AB72-AEE19EA398F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5DEED-C5CA-4A79-8143-B84D21876F34}">
      <dsp:nvSpPr>
        <dsp:cNvPr id="0" name=""/>
        <dsp:cNvSpPr/>
      </dsp:nvSpPr>
      <dsp:spPr>
        <a:xfrm>
          <a:off x="747486" y="2837039"/>
          <a:ext cx="47906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cap="none" baseline="0" dirty="0"/>
            <a:t>Calculate the </a:t>
          </a:r>
          <a:r>
            <a:rPr lang="en-US" sz="2400" b="1" kern="1200" cap="none" baseline="0" dirty="0"/>
            <a:t>outcome</a:t>
          </a:r>
          <a:r>
            <a:rPr lang="en-US" sz="2400" b="0" kern="1200" cap="none" baseline="0" dirty="0"/>
            <a:t> of </a:t>
          </a:r>
          <a:r>
            <a:rPr lang="en-US" sz="2400" b="1" kern="1200" cap="none" baseline="0" dirty="0"/>
            <a:t>compound interest </a:t>
          </a:r>
          <a:r>
            <a:rPr lang="en-US" sz="2400" b="0" kern="1200" cap="none" baseline="0" dirty="0"/>
            <a:t>accounts</a:t>
          </a:r>
          <a:endParaRPr lang="en-US" sz="2400" b="0" kern="1200" cap="none" dirty="0"/>
        </a:p>
      </dsp:txBody>
      <dsp:txXfrm>
        <a:off x="747486" y="2837039"/>
        <a:ext cx="4790628" cy="720000"/>
      </dsp:txXfrm>
    </dsp:sp>
    <dsp:sp modelId="{A604A42A-913A-4EB6-8E7E-31329636CD33}">
      <dsp:nvSpPr>
        <dsp:cNvPr id="0" name=""/>
        <dsp:cNvSpPr/>
      </dsp:nvSpPr>
      <dsp:spPr>
        <a:xfrm>
          <a:off x="6559885" y="39200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DD0DB-4177-4B57-B6A9-77CF27CE7CF6}">
      <dsp:nvSpPr>
        <dsp:cNvPr id="0" name=""/>
        <dsp:cNvSpPr/>
      </dsp:nvSpPr>
      <dsp:spPr>
        <a:xfrm>
          <a:off x="7011547" y="85183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5299D-3C81-42D1-A919-8FA9AF832F2B}">
      <dsp:nvSpPr>
        <dsp:cNvPr id="0" name=""/>
        <dsp:cNvSpPr/>
      </dsp:nvSpPr>
      <dsp:spPr>
        <a:xfrm>
          <a:off x="5851818" y="28229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While</a:t>
          </a:r>
          <a:r>
            <a:rPr lang="en-US" sz="2400" kern="1200" cap="none" baseline="0" dirty="0"/>
            <a:t> </a:t>
          </a:r>
          <a:r>
            <a:rPr lang="en-US" sz="2400" b="1" kern="1200" cap="none" baseline="0" dirty="0"/>
            <a:t>reusing</a:t>
          </a:r>
          <a:r>
            <a:rPr lang="en-US" sz="2400" kern="1200" cap="none" baseline="0" dirty="0"/>
            <a:t> previous code</a:t>
          </a:r>
          <a:endParaRPr lang="en-US" sz="2400" kern="1200" cap="none" dirty="0"/>
        </a:p>
      </dsp:txBody>
      <dsp:txXfrm>
        <a:off x="5851818" y="2822970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238199"/>
          <a:ext cx="4818888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Collects data from function</a:t>
          </a:r>
        </a:p>
      </dsp:txBody>
      <dsp:txXfrm>
        <a:off x="31028" y="269227"/>
        <a:ext cx="4756832" cy="573546"/>
      </dsp:txXfrm>
    </dsp:sp>
    <dsp:sp modelId="{908A2606-EF81-4160-9065-5EA31202FC83}">
      <dsp:nvSpPr>
        <dsp:cNvPr id="0" name=""/>
        <dsp:cNvSpPr/>
      </dsp:nvSpPr>
      <dsp:spPr>
        <a:xfrm>
          <a:off x="0" y="946664"/>
          <a:ext cx="4818888" cy="635602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Splits</a:t>
          </a:r>
          <a:r>
            <a:rPr lang="en-US" sz="1600" kern="1200" baseline="0" dirty="0"/>
            <a:t> it into different dictionaries</a:t>
          </a:r>
          <a:endParaRPr lang="en-US" sz="1600" kern="1200" dirty="0"/>
        </a:p>
      </dsp:txBody>
      <dsp:txXfrm>
        <a:off x="31028" y="977692"/>
        <a:ext cx="4756832" cy="573546"/>
      </dsp:txXfrm>
    </dsp:sp>
    <dsp:sp modelId="{A9F596BD-8505-4512-B699-2C1AD99CF230}">
      <dsp:nvSpPr>
        <dsp:cNvPr id="0" name=""/>
        <dsp:cNvSpPr/>
      </dsp:nvSpPr>
      <dsp:spPr>
        <a:xfrm>
          <a:off x="0" y="1628346"/>
          <a:ext cx="4818888" cy="635602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Uses</a:t>
          </a:r>
          <a:r>
            <a:rPr lang="en-US" sz="1600" kern="1200" baseline="0" dirty="0"/>
            <a:t> the </a:t>
          </a:r>
          <a:r>
            <a:rPr lang="en-US" sz="1600" kern="1200" baseline="0" dirty="0" err="1"/>
            <a:t>calculate_minimum_compounds</a:t>
          </a:r>
          <a:r>
            <a:rPr lang="en-US" sz="1600" kern="1200" baseline="0" dirty="0"/>
            <a:t> function to calculate the amount for compounding account</a:t>
          </a:r>
          <a:endParaRPr lang="en-US" sz="1600" kern="1200" dirty="0"/>
        </a:p>
      </dsp:txBody>
      <dsp:txXfrm>
        <a:off x="31028" y="1659374"/>
        <a:ext cx="4756832" cy="573546"/>
      </dsp:txXfrm>
    </dsp:sp>
    <dsp:sp modelId="{FBB6B8AA-CD93-46B2-AB35-84385308A183}">
      <dsp:nvSpPr>
        <dsp:cNvPr id="0" name=""/>
        <dsp:cNvSpPr/>
      </dsp:nvSpPr>
      <dsp:spPr>
        <a:xfrm>
          <a:off x="0" y="2310029"/>
          <a:ext cx="4818888" cy="635602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Does not use a function to calculate the simple interest since this will not be reused to it doesn’t matter</a:t>
          </a:r>
        </a:p>
      </dsp:txBody>
      <dsp:txXfrm>
        <a:off x="31028" y="2341057"/>
        <a:ext cx="4756832" cy="573546"/>
      </dsp:txXfrm>
    </dsp:sp>
    <dsp:sp modelId="{B2C776CA-49CB-43E7-8E49-48547A9A3212}">
      <dsp:nvSpPr>
        <dsp:cNvPr id="0" name=""/>
        <dsp:cNvSpPr/>
      </dsp:nvSpPr>
      <dsp:spPr>
        <a:xfrm>
          <a:off x="0" y="2991711"/>
          <a:ext cx="4818888" cy="635602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Prints data</a:t>
          </a:r>
        </a:p>
      </dsp:txBody>
      <dsp:txXfrm>
        <a:off x="31028" y="3022739"/>
        <a:ext cx="4756832" cy="5735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25081"/>
          <a:ext cx="4818888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Calls</a:t>
          </a:r>
          <a:r>
            <a:rPr lang="en-US" sz="1900" kern="1200" baseline="0" dirty="0"/>
            <a:t> function to collect a compounding account </a:t>
          </a:r>
          <a:endParaRPr lang="en-US" sz="1900" kern="1200" dirty="0"/>
        </a:p>
      </dsp:txBody>
      <dsp:txXfrm>
        <a:off x="36896" y="61977"/>
        <a:ext cx="4745096" cy="682028"/>
      </dsp:txXfrm>
    </dsp:sp>
    <dsp:sp modelId="{908A2606-EF81-4160-9065-5EA31202FC83}">
      <dsp:nvSpPr>
        <dsp:cNvPr id="0" name=""/>
        <dsp:cNvSpPr/>
      </dsp:nvSpPr>
      <dsp:spPr>
        <a:xfrm>
          <a:off x="0" y="867425"/>
          <a:ext cx="4818888" cy="75582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Then</a:t>
          </a:r>
          <a:r>
            <a:rPr lang="en-US" sz="1900" kern="1200" baseline="0" dirty="0"/>
            <a:t> sets a target amount inside the account dictionary</a:t>
          </a:r>
          <a:endParaRPr lang="en-US" sz="1900" kern="1200" dirty="0"/>
        </a:p>
      </dsp:txBody>
      <dsp:txXfrm>
        <a:off x="36896" y="904321"/>
        <a:ext cx="4745096" cy="682028"/>
      </dsp:txXfrm>
    </dsp:sp>
    <dsp:sp modelId="{A9F596BD-8505-4512-B699-2C1AD99CF230}">
      <dsp:nvSpPr>
        <dsp:cNvPr id="0" name=""/>
        <dsp:cNvSpPr/>
      </dsp:nvSpPr>
      <dsp:spPr>
        <a:xfrm>
          <a:off x="0" y="1677966"/>
          <a:ext cx="4818888" cy="75582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Prints</a:t>
          </a:r>
          <a:r>
            <a:rPr lang="en-US" sz="1900" kern="1200" baseline="0" dirty="0"/>
            <a:t> the User inputs for the user</a:t>
          </a:r>
          <a:endParaRPr lang="en-US" sz="1900" kern="1200" dirty="0"/>
        </a:p>
      </dsp:txBody>
      <dsp:txXfrm>
        <a:off x="36896" y="1714862"/>
        <a:ext cx="4745096" cy="682028"/>
      </dsp:txXfrm>
    </dsp:sp>
    <dsp:sp modelId="{FBB6B8AA-CD93-46B2-AB35-84385308A183}">
      <dsp:nvSpPr>
        <dsp:cNvPr id="0" name=""/>
        <dsp:cNvSpPr/>
      </dsp:nvSpPr>
      <dsp:spPr>
        <a:xfrm>
          <a:off x="0" y="2479457"/>
          <a:ext cx="4818888" cy="75582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Calculates</a:t>
          </a:r>
          <a:r>
            <a:rPr lang="en-US" sz="1900" kern="1200" baseline="0" dirty="0"/>
            <a:t> the number of periods need to reach the target</a:t>
          </a:r>
          <a:endParaRPr lang="en-US" sz="1900" kern="1200" dirty="0"/>
        </a:p>
      </dsp:txBody>
      <dsp:txXfrm>
        <a:off x="36896" y="2516353"/>
        <a:ext cx="4745096" cy="682028"/>
      </dsp:txXfrm>
    </dsp:sp>
    <dsp:sp modelId="{B2C776CA-49CB-43E7-8E49-48547A9A3212}">
      <dsp:nvSpPr>
        <dsp:cNvPr id="0" name=""/>
        <dsp:cNvSpPr/>
      </dsp:nvSpPr>
      <dsp:spPr>
        <a:xfrm>
          <a:off x="0" y="3299045"/>
          <a:ext cx="4818888" cy="75582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Prints all the data</a:t>
          </a:r>
        </a:p>
      </dsp:txBody>
      <dsp:txXfrm>
        <a:off x="36896" y="3335941"/>
        <a:ext cx="4745096" cy="6820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2823"/>
          <a:ext cx="4818888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Gets Info from function for 2 accounts, running it twice</a:t>
          </a:r>
        </a:p>
      </dsp:txBody>
      <dsp:txXfrm>
        <a:off x="65539" y="68362"/>
        <a:ext cx="4687810" cy="1211496"/>
      </dsp:txXfrm>
    </dsp:sp>
    <dsp:sp modelId="{908A2606-EF81-4160-9065-5EA31202FC83}">
      <dsp:nvSpPr>
        <dsp:cNvPr id="0" name=""/>
        <dsp:cNvSpPr/>
      </dsp:nvSpPr>
      <dsp:spPr>
        <a:xfrm>
          <a:off x="0" y="1454692"/>
          <a:ext cx="4818888" cy="1342574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Calculates the final amount by reusing the same function from before</a:t>
          </a:r>
        </a:p>
      </dsp:txBody>
      <dsp:txXfrm>
        <a:off x="65539" y="1520231"/>
        <a:ext cx="4687810" cy="1211496"/>
      </dsp:txXfrm>
    </dsp:sp>
    <dsp:sp modelId="{A9F596BD-8505-4512-B699-2C1AD99CF230}">
      <dsp:nvSpPr>
        <dsp:cNvPr id="0" name=""/>
        <dsp:cNvSpPr/>
      </dsp:nvSpPr>
      <dsp:spPr>
        <a:xfrm>
          <a:off x="0" y="2866387"/>
          <a:ext cx="4818888" cy="1342574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Prints</a:t>
          </a:r>
          <a:r>
            <a:rPr lang="en-US" sz="2400" kern="1200" baseline="0" dirty="0"/>
            <a:t> all the information for both accounts</a:t>
          </a:r>
          <a:endParaRPr lang="en-US" sz="2400" kern="1200" dirty="0"/>
        </a:p>
      </dsp:txBody>
      <dsp:txXfrm>
        <a:off x="65539" y="2931926"/>
        <a:ext cx="4687810" cy="12114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654931"/>
          <a:ext cx="4818888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Calls</a:t>
          </a:r>
          <a:r>
            <a:rPr lang="en-US" sz="2000" kern="1200" baseline="0" dirty="0"/>
            <a:t> function to collect a compounding account </a:t>
          </a:r>
          <a:endParaRPr lang="en-US" sz="2000" kern="1200" dirty="0"/>
        </a:p>
      </dsp:txBody>
      <dsp:txXfrm>
        <a:off x="38838" y="693769"/>
        <a:ext cx="4741212" cy="717924"/>
      </dsp:txXfrm>
    </dsp:sp>
    <dsp:sp modelId="{908A2606-EF81-4160-9065-5EA31202FC83}">
      <dsp:nvSpPr>
        <dsp:cNvPr id="0" name=""/>
        <dsp:cNvSpPr/>
      </dsp:nvSpPr>
      <dsp:spPr>
        <a:xfrm>
          <a:off x="0" y="1541610"/>
          <a:ext cx="4818888" cy="79560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</a:t>
          </a:r>
          <a:r>
            <a:rPr lang="en-US" sz="2000" kern="1200" baseline="0" dirty="0"/>
            <a:t> Function knows that it is part 4 and will ask for a deposit from the user</a:t>
          </a:r>
          <a:endParaRPr lang="en-US" sz="2000" kern="1200" dirty="0"/>
        </a:p>
      </dsp:txBody>
      <dsp:txXfrm>
        <a:off x="38838" y="1580448"/>
        <a:ext cx="4741212" cy="717924"/>
      </dsp:txXfrm>
    </dsp:sp>
    <dsp:sp modelId="{A9F596BD-8505-4512-B699-2C1AD99CF230}">
      <dsp:nvSpPr>
        <dsp:cNvPr id="0" name=""/>
        <dsp:cNvSpPr/>
      </dsp:nvSpPr>
      <dsp:spPr>
        <a:xfrm>
          <a:off x="0" y="2394810"/>
          <a:ext cx="4818888" cy="79560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Calculates</a:t>
          </a:r>
          <a:r>
            <a:rPr lang="en-US" sz="2000" kern="1200" baseline="0" dirty="0"/>
            <a:t> the projections and prints a table through the same calculation function</a:t>
          </a:r>
          <a:endParaRPr lang="en-US" sz="2000" kern="1200" dirty="0"/>
        </a:p>
      </dsp:txBody>
      <dsp:txXfrm>
        <a:off x="38838" y="2433648"/>
        <a:ext cx="4741212" cy="717924"/>
      </dsp:txXfrm>
    </dsp:sp>
    <dsp:sp modelId="{FBB6B8AA-CD93-46B2-AB35-84385308A183}">
      <dsp:nvSpPr>
        <dsp:cNvPr id="0" name=""/>
        <dsp:cNvSpPr/>
      </dsp:nvSpPr>
      <dsp:spPr>
        <a:xfrm>
          <a:off x="0" y="3238485"/>
          <a:ext cx="4818888" cy="7956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Prints</a:t>
          </a:r>
          <a:r>
            <a:rPr lang="en-US" sz="2000" kern="1200" baseline="0" dirty="0"/>
            <a:t> the time taken if the user wanted to aim for a target, otherwise it does not print</a:t>
          </a:r>
          <a:endParaRPr lang="en-US" sz="2000" kern="1200" dirty="0"/>
        </a:p>
      </dsp:txBody>
      <dsp:txXfrm>
        <a:off x="38838" y="3277323"/>
        <a:ext cx="4741212" cy="7179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2823"/>
          <a:ext cx="4818888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Creates</a:t>
          </a:r>
          <a:r>
            <a:rPr lang="en-US" sz="2400" kern="1200" baseline="0" dirty="0"/>
            <a:t> all the dictionary accounts with different compound times</a:t>
          </a:r>
          <a:endParaRPr lang="en-US" sz="2400" kern="1200" dirty="0"/>
        </a:p>
      </dsp:txBody>
      <dsp:txXfrm>
        <a:off x="65539" y="68362"/>
        <a:ext cx="4687810" cy="1211496"/>
      </dsp:txXfrm>
    </dsp:sp>
    <dsp:sp modelId="{908A2606-EF81-4160-9065-5EA31202FC83}">
      <dsp:nvSpPr>
        <dsp:cNvPr id="0" name=""/>
        <dsp:cNvSpPr/>
      </dsp:nvSpPr>
      <dsp:spPr>
        <a:xfrm>
          <a:off x="0" y="1454692"/>
          <a:ext cx="4818888" cy="1342574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Runs them in the calculation function and Returns the final amount to a variable</a:t>
          </a:r>
        </a:p>
      </dsp:txBody>
      <dsp:txXfrm>
        <a:off x="65539" y="1520231"/>
        <a:ext cx="4687810" cy="1211496"/>
      </dsp:txXfrm>
    </dsp:sp>
    <dsp:sp modelId="{A9F596BD-8505-4512-B699-2C1AD99CF230}">
      <dsp:nvSpPr>
        <dsp:cNvPr id="0" name=""/>
        <dsp:cNvSpPr/>
      </dsp:nvSpPr>
      <dsp:spPr>
        <a:xfrm>
          <a:off x="0" y="2866387"/>
          <a:ext cx="4818888" cy="1342574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Prints the final amount for all accounts for the user to see</a:t>
          </a:r>
        </a:p>
      </dsp:txBody>
      <dsp:txXfrm>
        <a:off x="65539" y="2931926"/>
        <a:ext cx="4687810" cy="12114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37C93-AA7E-484B-A7EE-3FEC7840468F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Have the same class as a player</a:t>
          </a:r>
          <a:endParaRPr lang="en-US" sz="2600" kern="1200"/>
        </a:p>
      </dsp:txBody>
      <dsp:txXfrm>
        <a:off x="0" y="1653508"/>
        <a:ext cx="3286125" cy="2610802"/>
      </dsp:txXfrm>
    </dsp:sp>
    <dsp:sp modelId="{23BB0302-641D-4682-AF1E-EE65A496B0AE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B4E774D4-7B2A-49FE-939B-2D793115519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accent2">
              <a:hueOff val="381558"/>
              <a:satOff val="-8706"/>
              <a:lumOff val="3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4B9C1F-D4F1-4A88-8131-AD2949A7CA6A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Use the distance from the destination for the units to move</a:t>
          </a:r>
          <a:endParaRPr lang="en-US" sz="2600" kern="1200" dirty="0"/>
        </a:p>
      </dsp:txBody>
      <dsp:txXfrm>
        <a:off x="3614737" y="1653508"/>
        <a:ext cx="3286125" cy="2610802"/>
      </dsp:txXfrm>
    </dsp:sp>
    <dsp:sp modelId="{83247B00-3F24-4A82-B9DC-D2327D24243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accent2">
              <a:hueOff val="763116"/>
              <a:satOff val="-17411"/>
              <a:lumOff val="6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5DDF16B4-B4D9-473A-BD76-7DCE966F6AFF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accent2">
              <a:hueOff val="1144674"/>
              <a:satOff val="-26117"/>
              <a:lumOff val="9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DB2028-198F-41C2-A3FB-0F599BE5DBDC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Use the gradient from the destination for the direction</a:t>
          </a:r>
          <a:endParaRPr lang="en-US" sz="2600" kern="1200"/>
        </a:p>
      </dsp:txBody>
      <dsp:txXfrm>
        <a:off x="7229475" y="1653508"/>
        <a:ext cx="3286125" cy="2610802"/>
      </dsp:txXfrm>
    </dsp:sp>
    <dsp:sp modelId="{AAD8BF69-68F3-4A7F-AA06-D7AA502AC7D7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accent2">
              <a:hueOff val="1526231"/>
              <a:satOff val="-34822"/>
              <a:lumOff val="12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5F54408A-ED56-4A02-8A2C-DB57FCB7AC1C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B9C1F-D4F1-4A88-8131-AD2949A7CA6A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 dirty="0"/>
            <a:t>2.7182818284590452353602874713527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000" b="1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 dirty="0"/>
            <a:t>Its irrational!</a:t>
          </a:r>
          <a:endParaRPr lang="en-US" sz="2000" kern="1200" dirty="0"/>
        </a:p>
      </dsp:txBody>
      <dsp:txXfrm>
        <a:off x="1283" y="1653508"/>
        <a:ext cx="5006206" cy="2610802"/>
      </dsp:txXfrm>
    </dsp:sp>
    <dsp:sp modelId="{83247B00-3F24-4A82-B9DC-D2327D242439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2042857" y="626305"/>
        <a:ext cx="923057" cy="923057"/>
      </dsp:txXfrm>
    </dsp:sp>
    <dsp:sp modelId="{5DDF16B4-B4D9-473A-BD76-7DCE966F6AFF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DB2028-198F-41C2-A3FB-0F599BE5DBDC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It can be calculated as is the limit of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(1 + 1/</a:t>
          </a:r>
          <a:r>
            <a:rPr lang="en-GB" sz="2000" b="0" i="1" kern="1200" dirty="0"/>
            <a:t>n</a:t>
          </a:r>
          <a:r>
            <a:rPr lang="en-GB" sz="2000" b="0" i="0" kern="1200" dirty="0"/>
            <a:t>)</a:t>
          </a:r>
          <a:r>
            <a:rPr lang="en-GB" sz="2000" b="0" i="1" kern="1200" baseline="30000" dirty="0"/>
            <a:t>n</a:t>
          </a:r>
          <a:r>
            <a:rPr lang="en-GB" sz="2000" b="0" i="0" kern="1200" dirty="0"/>
            <a:t> as </a:t>
          </a:r>
          <a:r>
            <a:rPr lang="en-GB" sz="2000" b="0" i="1" kern="1200" dirty="0"/>
            <a:t>n</a:t>
          </a:r>
          <a:r>
            <a:rPr lang="en-GB" sz="2000" b="0" i="0" kern="1200" dirty="0"/>
            <a:t> approaches infinity, an expression that arises in the computation of compound interest, or as the sum of the infinite series</a:t>
          </a:r>
          <a:endParaRPr lang="en-US" sz="2000" kern="1200" dirty="0"/>
        </a:p>
      </dsp:txBody>
      <dsp:txXfrm>
        <a:off x="5508110" y="1653508"/>
        <a:ext cx="5006206" cy="2610802"/>
      </dsp:txXfrm>
    </dsp:sp>
    <dsp:sp modelId="{AAD8BF69-68F3-4A7F-AA06-D7AA502AC7D7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5F54408A-ED56-4A02-8A2C-DB57FCB7AC1C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835F4-7242-47A8-B831-95D3C35D8A4F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Compare </a:t>
          </a:r>
          <a:r>
            <a:rPr lang="en-AU" sz="2800" b="1" kern="1200" dirty="0"/>
            <a:t>Simple</a:t>
          </a:r>
          <a:r>
            <a:rPr lang="en-AU" sz="2800" kern="1200" dirty="0"/>
            <a:t> and </a:t>
          </a:r>
          <a:r>
            <a:rPr lang="en-AU" sz="2800" b="1" kern="1200" dirty="0"/>
            <a:t>Compound</a:t>
          </a:r>
          <a:r>
            <a:rPr lang="en-AU" sz="2800" kern="1200" dirty="0"/>
            <a:t> Interest</a:t>
          </a:r>
          <a:endParaRPr lang="en-US" sz="2800" kern="1200" dirty="0"/>
        </a:p>
      </dsp:txBody>
      <dsp:txXfrm>
        <a:off x="22940" y="22940"/>
        <a:ext cx="7160195" cy="737360"/>
      </dsp:txXfrm>
    </dsp:sp>
    <dsp:sp modelId="{B4C83F00-3C87-47EF-9FC2-4B89FDA6768D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1" kern="1200" dirty="0"/>
            <a:t>Account to Reach a Target</a:t>
          </a:r>
          <a:endParaRPr lang="en-US" sz="2800" b="1" kern="1200" dirty="0"/>
        </a:p>
      </dsp:txBody>
      <dsp:txXfrm>
        <a:off x="627587" y="914964"/>
        <a:ext cx="6937378" cy="737360"/>
      </dsp:txXfrm>
    </dsp:sp>
    <dsp:sp modelId="{5DB8AAF3-B4C9-4A6D-A39D-E305C47CE53D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1" kern="1200" dirty="0"/>
            <a:t>Compare 2 Compound interest Accounts</a:t>
          </a:r>
          <a:endParaRPr lang="en-US" sz="2800" b="1" kern="1200" dirty="0"/>
        </a:p>
      </dsp:txBody>
      <dsp:txXfrm>
        <a:off x="1232233" y="1806988"/>
        <a:ext cx="6937378" cy="737360"/>
      </dsp:txXfrm>
    </dsp:sp>
    <dsp:sp modelId="{F7311937-0B16-4D77-BFD2-A5300DC3E0EA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1" kern="1200" dirty="0"/>
            <a:t>Module Regular Deposits</a:t>
          </a:r>
          <a:endParaRPr lang="en-US" sz="2800" kern="1200" dirty="0"/>
        </a:p>
      </dsp:txBody>
      <dsp:txXfrm>
        <a:off x="1836880" y="2699012"/>
        <a:ext cx="6937378" cy="737360"/>
      </dsp:txXfrm>
    </dsp:sp>
    <dsp:sp modelId="{9E5070E8-2B3C-4137-A553-9D966005113E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Simulate increase in Compounding Frequency</a:t>
          </a:r>
        </a:p>
      </dsp:txBody>
      <dsp:txXfrm>
        <a:off x="2441527" y="3591037"/>
        <a:ext cx="6937378" cy="737360"/>
      </dsp:txXfrm>
    </dsp:sp>
    <dsp:sp modelId="{D36888CA-7194-4BAC-82F1-A0DA7D08E05A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5512E764-212E-4FCE-87D1-4551B82E1133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12271"/>
            <a:satOff val="1537"/>
            <a:lumOff val="-6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3118CFBF-82B4-4CF1-89F3-8D85D47D4069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4224541"/>
            <a:satOff val="3075"/>
            <a:lumOff val="-12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252F5884-8D52-4729-9290-BB6F9B7638E1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CD69-4D34-4A55-9EB4-13907E7BE858}">
      <dsp:nvSpPr>
        <dsp:cNvPr id="0" name=""/>
        <dsp:cNvSpPr/>
      </dsp:nvSpPr>
      <dsp:spPr>
        <a:xfrm>
          <a:off x="92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2C9A-96D6-465A-884A-37E0FF7A5D8C}">
      <dsp:nvSpPr>
        <dsp:cNvPr id="0" name=""/>
        <dsp:cNvSpPr/>
      </dsp:nvSpPr>
      <dsp:spPr>
        <a:xfrm>
          <a:off x="130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27587-1645-4B0E-94DA-B76F462D76EB}">
      <dsp:nvSpPr>
        <dsp:cNvPr id="0" name=""/>
        <dsp:cNvSpPr/>
      </dsp:nvSpPr>
      <dsp:spPr>
        <a:xfrm>
          <a:off x="862582" y="3053243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get all the inputs for </a:t>
          </a:r>
          <a:r>
            <a:rPr lang="en-US" sz="1800" b="1" kern="1200" cap="none" baseline="0" dirty="0"/>
            <a:t>all parts</a:t>
          </a:r>
          <a:endParaRPr lang="en-US" sz="1800" b="1" kern="1200" cap="none" dirty="0"/>
        </a:p>
      </dsp:txBody>
      <dsp:txXfrm>
        <a:off x="862582" y="3053243"/>
        <a:ext cx="1800000" cy="1011533"/>
      </dsp:txXfrm>
    </dsp:sp>
    <dsp:sp modelId="{36BE78F1-8047-484E-87D9-AAFA3376AD7C}">
      <dsp:nvSpPr>
        <dsp:cNvPr id="0" name=""/>
        <dsp:cNvSpPr/>
      </dsp:nvSpPr>
      <dsp:spPr>
        <a:xfrm>
          <a:off x="304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D326-1D4D-4373-9054-648704AC3E6F}">
      <dsp:nvSpPr>
        <dsp:cNvPr id="0" name=""/>
        <dsp:cNvSpPr/>
      </dsp:nvSpPr>
      <dsp:spPr>
        <a:xfrm>
          <a:off x="341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32304-DA9B-4CCC-BC04-1D7AD4F767C3}">
      <dsp:nvSpPr>
        <dsp:cNvPr id="0" name=""/>
        <dsp:cNvSpPr/>
      </dsp:nvSpPr>
      <dsp:spPr>
        <a:xfrm>
          <a:off x="3091561" y="2993542"/>
          <a:ext cx="161811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calculate </a:t>
          </a:r>
          <a:r>
            <a:rPr lang="en-US" sz="1800" b="1" kern="1200" cap="none" baseline="0" dirty="0"/>
            <a:t>information</a:t>
          </a:r>
          <a:r>
            <a:rPr lang="en-US" sz="1800" kern="1200" cap="none" baseline="0" dirty="0"/>
            <a:t> for </a:t>
          </a:r>
          <a:r>
            <a:rPr lang="en-US" sz="1800" b="1" kern="1200" cap="none" baseline="0" dirty="0"/>
            <a:t>all parts</a:t>
          </a:r>
          <a:endParaRPr lang="en-US" sz="1800" kern="1200" cap="none" dirty="0"/>
        </a:p>
      </dsp:txBody>
      <dsp:txXfrm>
        <a:off x="3091561" y="2993542"/>
        <a:ext cx="1618110" cy="1011533"/>
      </dsp:txXfrm>
    </dsp:sp>
    <dsp:sp modelId="{6CFA3745-C0B7-4787-B97E-1F009182F5F9}">
      <dsp:nvSpPr>
        <dsp:cNvPr id="0" name=""/>
        <dsp:cNvSpPr/>
      </dsp:nvSpPr>
      <dsp:spPr>
        <a:xfrm>
          <a:off x="515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A9A5F-D60D-43E3-B967-A08C410E045F}">
      <dsp:nvSpPr>
        <dsp:cNvPr id="0" name=""/>
        <dsp:cNvSpPr/>
      </dsp:nvSpPr>
      <dsp:spPr>
        <a:xfrm>
          <a:off x="553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E9004-B9AB-4527-957B-B01B2F21169A}">
      <dsp:nvSpPr>
        <dsp:cNvPr id="0" name=""/>
        <dsp:cNvSpPr/>
      </dsp:nvSpPr>
      <dsp:spPr>
        <a:xfrm>
          <a:off x="513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Minimal</a:t>
          </a:r>
          <a:r>
            <a:rPr lang="en-US" sz="1800" b="0" kern="1200" cap="none" dirty="0"/>
            <a:t> use of python </a:t>
          </a:r>
          <a:r>
            <a:rPr lang="en-US" sz="1800" b="1" kern="1200" cap="none" dirty="0"/>
            <a:t>libraries </a:t>
          </a:r>
          <a:r>
            <a:rPr lang="en-US" sz="1800" b="0" kern="1200" cap="none" dirty="0"/>
            <a:t>only for visual appeal</a:t>
          </a:r>
        </a:p>
      </dsp:txBody>
      <dsp:txXfrm>
        <a:off x="5133407" y="3022907"/>
        <a:ext cx="1800000" cy="1011533"/>
      </dsp:txXfrm>
    </dsp:sp>
    <dsp:sp modelId="{389715E3-55E1-4BB1-BDB7-177729A35432}">
      <dsp:nvSpPr>
        <dsp:cNvPr id="0" name=""/>
        <dsp:cNvSpPr/>
      </dsp:nvSpPr>
      <dsp:spPr>
        <a:xfrm>
          <a:off x="727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54038-F584-4C42-9F50-03D3571277D4}">
      <dsp:nvSpPr>
        <dsp:cNvPr id="0" name=""/>
        <dsp:cNvSpPr/>
      </dsp:nvSpPr>
      <dsp:spPr>
        <a:xfrm>
          <a:off x="764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0186D-9722-417A-A095-F48E9A0C19E4}">
      <dsp:nvSpPr>
        <dsp:cNvPr id="0" name=""/>
        <dsp:cNvSpPr/>
      </dsp:nvSpPr>
      <dsp:spPr>
        <a:xfrm>
          <a:off x="7248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Uses </a:t>
          </a:r>
          <a:r>
            <a:rPr lang="en-AU" sz="1800" b="1" kern="1200" cap="none" dirty="0"/>
            <a:t>dictionaries</a:t>
          </a:r>
          <a:r>
            <a:rPr lang="en-AU" sz="1800" kern="1200" cap="none" dirty="0"/>
            <a:t> to store the </a:t>
          </a:r>
          <a:r>
            <a:rPr lang="en-AU" sz="1800" b="1" kern="1200" cap="none" dirty="0"/>
            <a:t>information</a:t>
          </a:r>
          <a:r>
            <a:rPr lang="en-AU" sz="1800" kern="1200" cap="none" dirty="0"/>
            <a:t> for the account</a:t>
          </a:r>
          <a:endParaRPr lang="en-US" sz="1800" b="1" kern="1200" cap="none" dirty="0"/>
        </a:p>
      </dsp:txBody>
      <dsp:txXfrm>
        <a:off x="7248407" y="3022907"/>
        <a:ext cx="1800000" cy="1011533"/>
      </dsp:txXfrm>
    </dsp:sp>
    <dsp:sp modelId="{EA439ED3-A613-49BF-B16F-6B6402723C24}">
      <dsp:nvSpPr>
        <dsp:cNvPr id="0" name=""/>
        <dsp:cNvSpPr/>
      </dsp:nvSpPr>
      <dsp:spPr>
        <a:xfrm>
          <a:off x="938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06D4-733C-4BB7-A486-117FA679F008}">
      <dsp:nvSpPr>
        <dsp:cNvPr id="0" name=""/>
        <dsp:cNvSpPr/>
      </dsp:nvSpPr>
      <dsp:spPr>
        <a:xfrm>
          <a:off x="976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8259-5FC1-4596-9E90-3B1D33077F8C}">
      <dsp:nvSpPr>
        <dsp:cNvPr id="0" name=""/>
        <dsp:cNvSpPr/>
      </dsp:nvSpPr>
      <dsp:spPr>
        <a:xfrm>
          <a:off x="936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Has a </a:t>
          </a:r>
          <a:r>
            <a:rPr lang="en-AU" sz="1800" b="1" kern="1200" cap="none" dirty="0"/>
            <a:t>User Interface</a:t>
          </a:r>
          <a:r>
            <a:rPr lang="en-AU" sz="1800" kern="1200" cap="none" dirty="0"/>
            <a:t> to run any part </a:t>
          </a:r>
          <a:r>
            <a:rPr lang="en-AU" sz="1800" b="1" kern="1200" cap="none" dirty="0"/>
            <a:t>without restarting</a:t>
          </a:r>
          <a:endParaRPr lang="en-US" sz="1800" b="1" kern="1200" cap="none" dirty="0"/>
        </a:p>
      </dsp:txBody>
      <dsp:txXfrm>
        <a:off x="9363407" y="3022907"/>
        <a:ext cx="1800000" cy="1011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CD69-4D34-4A55-9EB4-13907E7BE858}">
      <dsp:nvSpPr>
        <dsp:cNvPr id="0" name=""/>
        <dsp:cNvSpPr/>
      </dsp:nvSpPr>
      <dsp:spPr>
        <a:xfrm>
          <a:off x="92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2C9A-96D6-465A-884A-37E0FF7A5D8C}">
      <dsp:nvSpPr>
        <dsp:cNvPr id="0" name=""/>
        <dsp:cNvSpPr/>
      </dsp:nvSpPr>
      <dsp:spPr>
        <a:xfrm>
          <a:off x="130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27587-1645-4B0E-94DA-B76F462D76EB}">
      <dsp:nvSpPr>
        <dsp:cNvPr id="0" name=""/>
        <dsp:cNvSpPr/>
      </dsp:nvSpPr>
      <dsp:spPr>
        <a:xfrm>
          <a:off x="862582" y="3053243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get all the inputs for </a:t>
          </a:r>
          <a:r>
            <a:rPr lang="en-US" sz="1800" b="1" kern="1200" cap="none" baseline="0" dirty="0"/>
            <a:t>all parts</a:t>
          </a:r>
          <a:endParaRPr lang="en-US" sz="1800" b="1" kern="1200" cap="none" dirty="0"/>
        </a:p>
      </dsp:txBody>
      <dsp:txXfrm>
        <a:off x="862582" y="3053243"/>
        <a:ext cx="1800000" cy="1011533"/>
      </dsp:txXfrm>
    </dsp:sp>
    <dsp:sp modelId="{36BE78F1-8047-484E-87D9-AAFA3376AD7C}">
      <dsp:nvSpPr>
        <dsp:cNvPr id="0" name=""/>
        <dsp:cNvSpPr/>
      </dsp:nvSpPr>
      <dsp:spPr>
        <a:xfrm>
          <a:off x="304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D326-1D4D-4373-9054-648704AC3E6F}">
      <dsp:nvSpPr>
        <dsp:cNvPr id="0" name=""/>
        <dsp:cNvSpPr/>
      </dsp:nvSpPr>
      <dsp:spPr>
        <a:xfrm>
          <a:off x="341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32304-DA9B-4CCC-BC04-1D7AD4F767C3}">
      <dsp:nvSpPr>
        <dsp:cNvPr id="0" name=""/>
        <dsp:cNvSpPr/>
      </dsp:nvSpPr>
      <dsp:spPr>
        <a:xfrm>
          <a:off x="3091561" y="2993542"/>
          <a:ext cx="161811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calculate </a:t>
          </a:r>
          <a:r>
            <a:rPr lang="en-US" sz="1800" b="1" kern="1200" cap="none" baseline="0" dirty="0"/>
            <a:t>information</a:t>
          </a:r>
          <a:r>
            <a:rPr lang="en-US" sz="1800" kern="1200" cap="none" baseline="0" dirty="0"/>
            <a:t> for </a:t>
          </a:r>
          <a:r>
            <a:rPr lang="en-US" sz="1800" b="1" kern="1200" cap="none" baseline="0" dirty="0"/>
            <a:t>all parts</a:t>
          </a:r>
          <a:endParaRPr lang="en-US" sz="1800" kern="1200" cap="none" dirty="0"/>
        </a:p>
      </dsp:txBody>
      <dsp:txXfrm>
        <a:off x="3091561" y="2993542"/>
        <a:ext cx="1618110" cy="1011533"/>
      </dsp:txXfrm>
    </dsp:sp>
    <dsp:sp modelId="{6CFA3745-C0B7-4787-B97E-1F009182F5F9}">
      <dsp:nvSpPr>
        <dsp:cNvPr id="0" name=""/>
        <dsp:cNvSpPr/>
      </dsp:nvSpPr>
      <dsp:spPr>
        <a:xfrm>
          <a:off x="515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A9A5F-D60D-43E3-B967-A08C410E045F}">
      <dsp:nvSpPr>
        <dsp:cNvPr id="0" name=""/>
        <dsp:cNvSpPr/>
      </dsp:nvSpPr>
      <dsp:spPr>
        <a:xfrm>
          <a:off x="553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E9004-B9AB-4527-957B-B01B2F21169A}">
      <dsp:nvSpPr>
        <dsp:cNvPr id="0" name=""/>
        <dsp:cNvSpPr/>
      </dsp:nvSpPr>
      <dsp:spPr>
        <a:xfrm>
          <a:off x="513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Minimal</a:t>
          </a:r>
          <a:r>
            <a:rPr lang="en-US" sz="1800" b="0" kern="1200" cap="none" dirty="0"/>
            <a:t> use of python </a:t>
          </a:r>
          <a:r>
            <a:rPr lang="en-US" sz="1800" b="1" kern="1200" cap="none" dirty="0"/>
            <a:t>libraries </a:t>
          </a:r>
          <a:r>
            <a:rPr lang="en-US" sz="1800" b="0" kern="1200" cap="none" dirty="0"/>
            <a:t>only for visual appeal</a:t>
          </a:r>
        </a:p>
      </dsp:txBody>
      <dsp:txXfrm>
        <a:off x="5133407" y="3022907"/>
        <a:ext cx="1800000" cy="1011533"/>
      </dsp:txXfrm>
    </dsp:sp>
    <dsp:sp modelId="{389715E3-55E1-4BB1-BDB7-177729A35432}">
      <dsp:nvSpPr>
        <dsp:cNvPr id="0" name=""/>
        <dsp:cNvSpPr/>
      </dsp:nvSpPr>
      <dsp:spPr>
        <a:xfrm>
          <a:off x="727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54038-F584-4C42-9F50-03D3571277D4}">
      <dsp:nvSpPr>
        <dsp:cNvPr id="0" name=""/>
        <dsp:cNvSpPr/>
      </dsp:nvSpPr>
      <dsp:spPr>
        <a:xfrm>
          <a:off x="764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0186D-9722-417A-A095-F48E9A0C19E4}">
      <dsp:nvSpPr>
        <dsp:cNvPr id="0" name=""/>
        <dsp:cNvSpPr/>
      </dsp:nvSpPr>
      <dsp:spPr>
        <a:xfrm>
          <a:off x="7248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Uses </a:t>
          </a:r>
          <a:r>
            <a:rPr lang="en-AU" sz="1800" b="1" kern="1200" cap="none" dirty="0"/>
            <a:t>dictionaries</a:t>
          </a:r>
          <a:r>
            <a:rPr lang="en-AU" sz="1800" kern="1200" cap="none" dirty="0"/>
            <a:t> to store the </a:t>
          </a:r>
          <a:r>
            <a:rPr lang="en-AU" sz="1800" b="1" kern="1200" cap="none" dirty="0"/>
            <a:t>information</a:t>
          </a:r>
          <a:r>
            <a:rPr lang="en-AU" sz="1800" kern="1200" cap="none" dirty="0"/>
            <a:t> for the account</a:t>
          </a:r>
          <a:endParaRPr lang="en-US" sz="1800" b="1" kern="1200" cap="none" dirty="0"/>
        </a:p>
      </dsp:txBody>
      <dsp:txXfrm>
        <a:off x="7248407" y="3022907"/>
        <a:ext cx="1800000" cy="1011533"/>
      </dsp:txXfrm>
    </dsp:sp>
    <dsp:sp modelId="{EA439ED3-A613-49BF-B16F-6B6402723C24}">
      <dsp:nvSpPr>
        <dsp:cNvPr id="0" name=""/>
        <dsp:cNvSpPr/>
      </dsp:nvSpPr>
      <dsp:spPr>
        <a:xfrm>
          <a:off x="938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06D4-733C-4BB7-A486-117FA679F008}">
      <dsp:nvSpPr>
        <dsp:cNvPr id="0" name=""/>
        <dsp:cNvSpPr/>
      </dsp:nvSpPr>
      <dsp:spPr>
        <a:xfrm>
          <a:off x="976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8259-5FC1-4596-9E90-3B1D33077F8C}">
      <dsp:nvSpPr>
        <dsp:cNvPr id="0" name=""/>
        <dsp:cNvSpPr/>
      </dsp:nvSpPr>
      <dsp:spPr>
        <a:xfrm>
          <a:off x="936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Has a </a:t>
          </a:r>
          <a:r>
            <a:rPr lang="en-AU" sz="1800" b="1" kern="1200" cap="none" dirty="0"/>
            <a:t>User Interface</a:t>
          </a:r>
          <a:r>
            <a:rPr lang="en-AU" sz="1800" kern="1200" cap="none" dirty="0"/>
            <a:t> to run any part </a:t>
          </a:r>
          <a:r>
            <a:rPr lang="en-AU" sz="1800" b="1" kern="1200" cap="none" dirty="0"/>
            <a:t>without restarting</a:t>
          </a:r>
          <a:endParaRPr lang="en-US" sz="1800" b="1" kern="1200" cap="none" dirty="0"/>
        </a:p>
      </dsp:txBody>
      <dsp:txXfrm>
        <a:off x="9363407" y="3022907"/>
        <a:ext cx="1800000" cy="1011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CD69-4D34-4A55-9EB4-13907E7BE858}">
      <dsp:nvSpPr>
        <dsp:cNvPr id="0" name=""/>
        <dsp:cNvSpPr/>
      </dsp:nvSpPr>
      <dsp:spPr>
        <a:xfrm>
          <a:off x="92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2C9A-96D6-465A-884A-37E0FF7A5D8C}">
      <dsp:nvSpPr>
        <dsp:cNvPr id="0" name=""/>
        <dsp:cNvSpPr/>
      </dsp:nvSpPr>
      <dsp:spPr>
        <a:xfrm>
          <a:off x="130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27587-1645-4B0E-94DA-B76F462D76EB}">
      <dsp:nvSpPr>
        <dsp:cNvPr id="0" name=""/>
        <dsp:cNvSpPr/>
      </dsp:nvSpPr>
      <dsp:spPr>
        <a:xfrm>
          <a:off x="862582" y="3053243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get all the inputs for </a:t>
          </a:r>
          <a:r>
            <a:rPr lang="en-US" sz="1800" b="1" kern="1200" cap="none" baseline="0" dirty="0"/>
            <a:t>all parts</a:t>
          </a:r>
          <a:endParaRPr lang="en-US" sz="1800" b="1" kern="1200" cap="none" dirty="0"/>
        </a:p>
      </dsp:txBody>
      <dsp:txXfrm>
        <a:off x="862582" y="3053243"/>
        <a:ext cx="1800000" cy="1011533"/>
      </dsp:txXfrm>
    </dsp:sp>
    <dsp:sp modelId="{36BE78F1-8047-484E-87D9-AAFA3376AD7C}">
      <dsp:nvSpPr>
        <dsp:cNvPr id="0" name=""/>
        <dsp:cNvSpPr/>
      </dsp:nvSpPr>
      <dsp:spPr>
        <a:xfrm>
          <a:off x="304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D326-1D4D-4373-9054-648704AC3E6F}">
      <dsp:nvSpPr>
        <dsp:cNvPr id="0" name=""/>
        <dsp:cNvSpPr/>
      </dsp:nvSpPr>
      <dsp:spPr>
        <a:xfrm>
          <a:off x="341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32304-DA9B-4CCC-BC04-1D7AD4F767C3}">
      <dsp:nvSpPr>
        <dsp:cNvPr id="0" name=""/>
        <dsp:cNvSpPr/>
      </dsp:nvSpPr>
      <dsp:spPr>
        <a:xfrm>
          <a:off x="3091561" y="2993542"/>
          <a:ext cx="161811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calculate </a:t>
          </a:r>
          <a:r>
            <a:rPr lang="en-US" sz="1800" b="1" kern="1200" cap="none" baseline="0" dirty="0"/>
            <a:t>information</a:t>
          </a:r>
          <a:r>
            <a:rPr lang="en-US" sz="1800" kern="1200" cap="none" baseline="0" dirty="0"/>
            <a:t> for </a:t>
          </a:r>
          <a:r>
            <a:rPr lang="en-US" sz="1800" b="1" kern="1200" cap="none" baseline="0" dirty="0"/>
            <a:t>all parts</a:t>
          </a:r>
          <a:endParaRPr lang="en-US" sz="1800" kern="1200" cap="none" dirty="0"/>
        </a:p>
      </dsp:txBody>
      <dsp:txXfrm>
        <a:off x="3091561" y="2993542"/>
        <a:ext cx="1618110" cy="1011533"/>
      </dsp:txXfrm>
    </dsp:sp>
    <dsp:sp modelId="{6CFA3745-C0B7-4787-B97E-1F009182F5F9}">
      <dsp:nvSpPr>
        <dsp:cNvPr id="0" name=""/>
        <dsp:cNvSpPr/>
      </dsp:nvSpPr>
      <dsp:spPr>
        <a:xfrm>
          <a:off x="515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A9A5F-D60D-43E3-B967-A08C410E045F}">
      <dsp:nvSpPr>
        <dsp:cNvPr id="0" name=""/>
        <dsp:cNvSpPr/>
      </dsp:nvSpPr>
      <dsp:spPr>
        <a:xfrm>
          <a:off x="553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E9004-B9AB-4527-957B-B01B2F21169A}">
      <dsp:nvSpPr>
        <dsp:cNvPr id="0" name=""/>
        <dsp:cNvSpPr/>
      </dsp:nvSpPr>
      <dsp:spPr>
        <a:xfrm>
          <a:off x="513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Minimal</a:t>
          </a:r>
          <a:r>
            <a:rPr lang="en-US" sz="1800" b="0" kern="1200" cap="none" dirty="0"/>
            <a:t> use of python </a:t>
          </a:r>
          <a:r>
            <a:rPr lang="en-US" sz="1800" b="1" kern="1200" cap="none" dirty="0"/>
            <a:t>libraries </a:t>
          </a:r>
          <a:r>
            <a:rPr lang="en-US" sz="1800" b="0" kern="1200" cap="none" dirty="0"/>
            <a:t>only for visual appeal</a:t>
          </a:r>
        </a:p>
      </dsp:txBody>
      <dsp:txXfrm>
        <a:off x="5133407" y="3022907"/>
        <a:ext cx="1800000" cy="1011533"/>
      </dsp:txXfrm>
    </dsp:sp>
    <dsp:sp modelId="{389715E3-55E1-4BB1-BDB7-177729A35432}">
      <dsp:nvSpPr>
        <dsp:cNvPr id="0" name=""/>
        <dsp:cNvSpPr/>
      </dsp:nvSpPr>
      <dsp:spPr>
        <a:xfrm>
          <a:off x="727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54038-F584-4C42-9F50-03D3571277D4}">
      <dsp:nvSpPr>
        <dsp:cNvPr id="0" name=""/>
        <dsp:cNvSpPr/>
      </dsp:nvSpPr>
      <dsp:spPr>
        <a:xfrm>
          <a:off x="764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0186D-9722-417A-A095-F48E9A0C19E4}">
      <dsp:nvSpPr>
        <dsp:cNvPr id="0" name=""/>
        <dsp:cNvSpPr/>
      </dsp:nvSpPr>
      <dsp:spPr>
        <a:xfrm>
          <a:off x="7248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Uses </a:t>
          </a:r>
          <a:r>
            <a:rPr lang="en-AU" sz="1800" b="1" kern="1200" cap="none" dirty="0"/>
            <a:t>dictionaries</a:t>
          </a:r>
          <a:r>
            <a:rPr lang="en-AU" sz="1800" kern="1200" cap="none" dirty="0"/>
            <a:t> to store the </a:t>
          </a:r>
          <a:r>
            <a:rPr lang="en-AU" sz="1800" b="1" kern="1200" cap="none" dirty="0"/>
            <a:t>information</a:t>
          </a:r>
          <a:r>
            <a:rPr lang="en-AU" sz="1800" kern="1200" cap="none" dirty="0"/>
            <a:t> for the account</a:t>
          </a:r>
          <a:endParaRPr lang="en-US" sz="1800" b="1" kern="1200" cap="none" dirty="0"/>
        </a:p>
      </dsp:txBody>
      <dsp:txXfrm>
        <a:off x="7248407" y="3022907"/>
        <a:ext cx="1800000" cy="1011533"/>
      </dsp:txXfrm>
    </dsp:sp>
    <dsp:sp modelId="{EA439ED3-A613-49BF-B16F-6B6402723C24}">
      <dsp:nvSpPr>
        <dsp:cNvPr id="0" name=""/>
        <dsp:cNvSpPr/>
      </dsp:nvSpPr>
      <dsp:spPr>
        <a:xfrm>
          <a:off x="938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06D4-733C-4BB7-A486-117FA679F008}">
      <dsp:nvSpPr>
        <dsp:cNvPr id="0" name=""/>
        <dsp:cNvSpPr/>
      </dsp:nvSpPr>
      <dsp:spPr>
        <a:xfrm>
          <a:off x="976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8259-5FC1-4596-9E90-3B1D33077F8C}">
      <dsp:nvSpPr>
        <dsp:cNvPr id="0" name=""/>
        <dsp:cNvSpPr/>
      </dsp:nvSpPr>
      <dsp:spPr>
        <a:xfrm>
          <a:off x="936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Has a </a:t>
          </a:r>
          <a:r>
            <a:rPr lang="en-AU" sz="1800" b="1" kern="1200" cap="none" dirty="0"/>
            <a:t>User Interface</a:t>
          </a:r>
          <a:r>
            <a:rPr lang="en-AU" sz="1800" kern="1200" cap="none" dirty="0"/>
            <a:t> to run any part </a:t>
          </a:r>
          <a:r>
            <a:rPr lang="en-AU" sz="1800" b="1" kern="1200" cap="none" dirty="0"/>
            <a:t>without restarting</a:t>
          </a:r>
          <a:endParaRPr lang="en-US" sz="1800" b="1" kern="1200" cap="none" dirty="0"/>
        </a:p>
      </dsp:txBody>
      <dsp:txXfrm>
        <a:off x="9363407" y="3022907"/>
        <a:ext cx="1800000" cy="10115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CD69-4D34-4A55-9EB4-13907E7BE858}">
      <dsp:nvSpPr>
        <dsp:cNvPr id="0" name=""/>
        <dsp:cNvSpPr/>
      </dsp:nvSpPr>
      <dsp:spPr>
        <a:xfrm>
          <a:off x="92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2C9A-96D6-465A-884A-37E0FF7A5D8C}">
      <dsp:nvSpPr>
        <dsp:cNvPr id="0" name=""/>
        <dsp:cNvSpPr/>
      </dsp:nvSpPr>
      <dsp:spPr>
        <a:xfrm>
          <a:off x="130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27587-1645-4B0E-94DA-B76F462D76EB}">
      <dsp:nvSpPr>
        <dsp:cNvPr id="0" name=""/>
        <dsp:cNvSpPr/>
      </dsp:nvSpPr>
      <dsp:spPr>
        <a:xfrm>
          <a:off x="862582" y="3053243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get all the inputs for </a:t>
          </a:r>
          <a:r>
            <a:rPr lang="en-US" sz="1800" b="1" kern="1200" cap="none" baseline="0" dirty="0"/>
            <a:t>all parts</a:t>
          </a:r>
          <a:endParaRPr lang="en-US" sz="1800" b="1" kern="1200" cap="none" dirty="0"/>
        </a:p>
      </dsp:txBody>
      <dsp:txXfrm>
        <a:off x="862582" y="3053243"/>
        <a:ext cx="1800000" cy="1011533"/>
      </dsp:txXfrm>
    </dsp:sp>
    <dsp:sp modelId="{36BE78F1-8047-484E-87D9-AAFA3376AD7C}">
      <dsp:nvSpPr>
        <dsp:cNvPr id="0" name=""/>
        <dsp:cNvSpPr/>
      </dsp:nvSpPr>
      <dsp:spPr>
        <a:xfrm>
          <a:off x="304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D326-1D4D-4373-9054-648704AC3E6F}">
      <dsp:nvSpPr>
        <dsp:cNvPr id="0" name=""/>
        <dsp:cNvSpPr/>
      </dsp:nvSpPr>
      <dsp:spPr>
        <a:xfrm>
          <a:off x="341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32304-DA9B-4CCC-BC04-1D7AD4F767C3}">
      <dsp:nvSpPr>
        <dsp:cNvPr id="0" name=""/>
        <dsp:cNvSpPr/>
      </dsp:nvSpPr>
      <dsp:spPr>
        <a:xfrm>
          <a:off x="3091561" y="2993542"/>
          <a:ext cx="161811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calculate </a:t>
          </a:r>
          <a:r>
            <a:rPr lang="en-US" sz="1800" b="1" kern="1200" cap="none" baseline="0" dirty="0"/>
            <a:t>information</a:t>
          </a:r>
          <a:r>
            <a:rPr lang="en-US" sz="1800" kern="1200" cap="none" baseline="0" dirty="0"/>
            <a:t> for </a:t>
          </a:r>
          <a:r>
            <a:rPr lang="en-US" sz="1800" b="1" kern="1200" cap="none" baseline="0" dirty="0"/>
            <a:t>all parts</a:t>
          </a:r>
          <a:endParaRPr lang="en-US" sz="1800" kern="1200" cap="none" dirty="0"/>
        </a:p>
      </dsp:txBody>
      <dsp:txXfrm>
        <a:off x="3091561" y="2993542"/>
        <a:ext cx="1618110" cy="1011533"/>
      </dsp:txXfrm>
    </dsp:sp>
    <dsp:sp modelId="{6CFA3745-C0B7-4787-B97E-1F009182F5F9}">
      <dsp:nvSpPr>
        <dsp:cNvPr id="0" name=""/>
        <dsp:cNvSpPr/>
      </dsp:nvSpPr>
      <dsp:spPr>
        <a:xfrm>
          <a:off x="515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A9A5F-D60D-43E3-B967-A08C410E045F}">
      <dsp:nvSpPr>
        <dsp:cNvPr id="0" name=""/>
        <dsp:cNvSpPr/>
      </dsp:nvSpPr>
      <dsp:spPr>
        <a:xfrm>
          <a:off x="553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E9004-B9AB-4527-957B-B01B2F21169A}">
      <dsp:nvSpPr>
        <dsp:cNvPr id="0" name=""/>
        <dsp:cNvSpPr/>
      </dsp:nvSpPr>
      <dsp:spPr>
        <a:xfrm>
          <a:off x="513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Minimal</a:t>
          </a:r>
          <a:r>
            <a:rPr lang="en-US" sz="1800" b="0" kern="1200" cap="none" dirty="0"/>
            <a:t> use of python </a:t>
          </a:r>
          <a:r>
            <a:rPr lang="en-US" sz="1800" b="1" kern="1200" cap="none" dirty="0"/>
            <a:t>libraries </a:t>
          </a:r>
          <a:r>
            <a:rPr lang="en-US" sz="1800" b="0" kern="1200" cap="none" dirty="0"/>
            <a:t>only for visual appeal</a:t>
          </a:r>
        </a:p>
      </dsp:txBody>
      <dsp:txXfrm>
        <a:off x="5133407" y="3022907"/>
        <a:ext cx="1800000" cy="1011533"/>
      </dsp:txXfrm>
    </dsp:sp>
    <dsp:sp modelId="{389715E3-55E1-4BB1-BDB7-177729A35432}">
      <dsp:nvSpPr>
        <dsp:cNvPr id="0" name=""/>
        <dsp:cNvSpPr/>
      </dsp:nvSpPr>
      <dsp:spPr>
        <a:xfrm>
          <a:off x="727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54038-F584-4C42-9F50-03D3571277D4}">
      <dsp:nvSpPr>
        <dsp:cNvPr id="0" name=""/>
        <dsp:cNvSpPr/>
      </dsp:nvSpPr>
      <dsp:spPr>
        <a:xfrm>
          <a:off x="764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0186D-9722-417A-A095-F48E9A0C19E4}">
      <dsp:nvSpPr>
        <dsp:cNvPr id="0" name=""/>
        <dsp:cNvSpPr/>
      </dsp:nvSpPr>
      <dsp:spPr>
        <a:xfrm>
          <a:off x="7248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Uses </a:t>
          </a:r>
          <a:r>
            <a:rPr lang="en-AU" sz="1800" b="1" kern="1200" cap="none" dirty="0"/>
            <a:t>dictionaries</a:t>
          </a:r>
          <a:r>
            <a:rPr lang="en-AU" sz="1800" kern="1200" cap="none" dirty="0"/>
            <a:t> to store the </a:t>
          </a:r>
          <a:r>
            <a:rPr lang="en-AU" sz="1800" b="1" kern="1200" cap="none" dirty="0"/>
            <a:t>information</a:t>
          </a:r>
          <a:r>
            <a:rPr lang="en-AU" sz="1800" kern="1200" cap="none" dirty="0"/>
            <a:t> for the account</a:t>
          </a:r>
          <a:endParaRPr lang="en-US" sz="1800" b="1" kern="1200" cap="none" dirty="0"/>
        </a:p>
      </dsp:txBody>
      <dsp:txXfrm>
        <a:off x="7248407" y="3022907"/>
        <a:ext cx="1800000" cy="1011533"/>
      </dsp:txXfrm>
    </dsp:sp>
    <dsp:sp modelId="{EA439ED3-A613-49BF-B16F-6B6402723C24}">
      <dsp:nvSpPr>
        <dsp:cNvPr id="0" name=""/>
        <dsp:cNvSpPr/>
      </dsp:nvSpPr>
      <dsp:spPr>
        <a:xfrm>
          <a:off x="938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06D4-733C-4BB7-A486-117FA679F008}">
      <dsp:nvSpPr>
        <dsp:cNvPr id="0" name=""/>
        <dsp:cNvSpPr/>
      </dsp:nvSpPr>
      <dsp:spPr>
        <a:xfrm>
          <a:off x="976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8259-5FC1-4596-9E90-3B1D33077F8C}">
      <dsp:nvSpPr>
        <dsp:cNvPr id="0" name=""/>
        <dsp:cNvSpPr/>
      </dsp:nvSpPr>
      <dsp:spPr>
        <a:xfrm>
          <a:off x="936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Has a </a:t>
          </a:r>
          <a:r>
            <a:rPr lang="en-AU" sz="1800" b="1" kern="1200" cap="none" dirty="0"/>
            <a:t>User Interface</a:t>
          </a:r>
          <a:r>
            <a:rPr lang="en-AU" sz="1800" kern="1200" cap="none" dirty="0"/>
            <a:t> to run any part </a:t>
          </a:r>
          <a:r>
            <a:rPr lang="en-AU" sz="1800" b="1" kern="1200" cap="none" dirty="0"/>
            <a:t>without restarting</a:t>
          </a:r>
          <a:endParaRPr lang="en-US" sz="1800" b="1" kern="1200" cap="none" dirty="0"/>
        </a:p>
      </dsp:txBody>
      <dsp:txXfrm>
        <a:off x="9363407" y="3022907"/>
        <a:ext cx="1800000" cy="10115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CD69-4D34-4A55-9EB4-13907E7BE858}">
      <dsp:nvSpPr>
        <dsp:cNvPr id="0" name=""/>
        <dsp:cNvSpPr/>
      </dsp:nvSpPr>
      <dsp:spPr>
        <a:xfrm>
          <a:off x="92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2C9A-96D6-465A-884A-37E0FF7A5D8C}">
      <dsp:nvSpPr>
        <dsp:cNvPr id="0" name=""/>
        <dsp:cNvSpPr/>
      </dsp:nvSpPr>
      <dsp:spPr>
        <a:xfrm>
          <a:off x="130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27587-1645-4B0E-94DA-B76F462D76EB}">
      <dsp:nvSpPr>
        <dsp:cNvPr id="0" name=""/>
        <dsp:cNvSpPr/>
      </dsp:nvSpPr>
      <dsp:spPr>
        <a:xfrm>
          <a:off x="862582" y="3053243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get all the inputs for </a:t>
          </a:r>
          <a:r>
            <a:rPr lang="en-US" sz="1800" b="1" kern="1200" cap="none" baseline="0" dirty="0"/>
            <a:t>all parts</a:t>
          </a:r>
          <a:endParaRPr lang="en-US" sz="1800" b="1" kern="1200" cap="none" dirty="0"/>
        </a:p>
      </dsp:txBody>
      <dsp:txXfrm>
        <a:off x="862582" y="3053243"/>
        <a:ext cx="1800000" cy="1011533"/>
      </dsp:txXfrm>
    </dsp:sp>
    <dsp:sp modelId="{36BE78F1-8047-484E-87D9-AAFA3376AD7C}">
      <dsp:nvSpPr>
        <dsp:cNvPr id="0" name=""/>
        <dsp:cNvSpPr/>
      </dsp:nvSpPr>
      <dsp:spPr>
        <a:xfrm>
          <a:off x="304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D326-1D4D-4373-9054-648704AC3E6F}">
      <dsp:nvSpPr>
        <dsp:cNvPr id="0" name=""/>
        <dsp:cNvSpPr/>
      </dsp:nvSpPr>
      <dsp:spPr>
        <a:xfrm>
          <a:off x="341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32304-DA9B-4CCC-BC04-1D7AD4F767C3}">
      <dsp:nvSpPr>
        <dsp:cNvPr id="0" name=""/>
        <dsp:cNvSpPr/>
      </dsp:nvSpPr>
      <dsp:spPr>
        <a:xfrm>
          <a:off x="3091561" y="2993542"/>
          <a:ext cx="161811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calculate </a:t>
          </a:r>
          <a:r>
            <a:rPr lang="en-US" sz="1800" b="1" kern="1200" cap="none" baseline="0" dirty="0"/>
            <a:t>information</a:t>
          </a:r>
          <a:r>
            <a:rPr lang="en-US" sz="1800" kern="1200" cap="none" baseline="0" dirty="0"/>
            <a:t> for </a:t>
          </a:r>
          <a:r>
            <a:rPr lang="en-US" sz="1800" b="1" kern="1200" cap="none" baseline="0" dirty="0"/>
            <a:t>all parts</a:t>
          </a:r>
          <a:endParaRPr lang="en-US" sz="1800" kern="1200" cap="none" dirty="0"/>
        </a:p>
      </dsp:txBody>
      <dsp:txXfrm>
        <a:off x="3091561" y="2993542"/>
        <a:ext cx="1618110" cy="1011533"/>
      </dsp:txXfrm>
    </dsp:sp>
    <dsp:sp modelId="{6CFA3745-C0B7-4787-B97E-1F009182F5F9}">
      <dsp:nvSpPr>
        <dsp:cNvPr id="0" name=""/>
        <dsp:cNvSpPr/>
      </dsp:nvSpPr>
      <dsp:spPr>
        <a:xfrm>
          <a:off x="515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A9A5F-D60D-43E3-B967-A08C410E045F}">
      <dsp:nvSpPr>
        <dsp:cNvPr id="0" name=""/>
        <dsp:cNvSpPr/>
      </dsp:nvSpPr>
      <dsp:spPr>
        <a:xfrm>
          <a:off x="553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E9004-B9AB-4527-957B-B01B2F21169A}">
      <dsp:nvSpPr>
        <dsp:cNvPr id="0" name=""/>
        <dsp:cNvSpPr/>
      </dsp:nvSpPr>
      <dsp:spPr>
        <a:xfrm>
          <a:off x="513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Minimal</a:t>
          </a:r>
          <a:r>
            <a:rPr lang="en-US" sz="1800" b="0" kern="1200" cap="none" dirty="0"/>
            <a:t> use of python </a:t>
          </a:r>
          <a:r>
            <a:rPr lang="en-US" sz="1800" b="1" kern="1200" cap="none" dirty="0"/>
            <a:t>libraries </a:t>
          </a:r>
          <a:r>
            <a:rPr lang="en-US" sz="1800" b="0" kern="1200" cap="none" dirty="0"/>
            <a:t>only for visual appeal</a:t>
          </a:r>
        </a:p>
      </dsp:txBody>
      <dsp:txXfrm>
        <a:off x="5133407" y="3022907"/>
        <a:ext cx="1800000" cy="1011533"/>
      </dsp:txXfrm>
    </dsp:sp>
    <dsp:sp modelId="{389715E3-55E1-4BB1-BDB7-177729A35432}">
      <dsp:nvSpPr>
        <dsp:cNvPr id="0" name=""/>
        <dsp:cNvSpPr/>
      </dsp:nvSpPr>
      <dsp:spPr>
        <a:xfrm>
          <a:off x="727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54038-F584-4C42-9F50-03D3571277D4}">
      <dsp:nvSpPr>
        <dsp:cNvPr id="0" name=""/>
        <dsp:cNvSpPr/>
      </dsp:nvSpPr>
      <dsp:spPr>
        <a:xfrm>
          <a:off x="764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0186D-9722-417A-A095-F48E9A0C19E4}">
      <dsp:nvSpPr>
        <dsp:cNvPr id="0" name=""/>
        <dsp:cNvSpPr/>
      </dsp:nvSpPr>
      <dsp:spPr>
        <a:xfrm>
          <a:off x="7248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Uses </a:t>
          </a:r>
          <a:r>
            <a:rPr lang="en-AU" sz="1800" b="1" kern="1200" cap="none" dirty="0"/>
            <a:t>dictionaries</a:t>
          </a:r>
          <a:r>
            <a:rPr lang="en-AU" sz="1800" kern="1200" cap="none" dirty="0"/>
            <a:t> to store the </a:t>
          </a:r>
          <a:r>
            <a:rPr lang="en-AU" sz="1800" b="1" kern="1200" cap="none" dirty="0"/>
            <a:t>information</a:t>
          </a:r>
          <a:r>
            <a:rPr lang="en-AU" sz="1800" kern="1200" cap="none" dirty="0"/>
            <a:t> for the account</a:t>
          </a:r>
          <a:endParaRPr lang="en-US" sz="1800" b="1" kern="1200" cap="none" dirty="0"/>
        </a:p>
      </dsp:txBody>
      <dsp:txXfrm>
        <a:off x="7248407" y="3022907"/>
        <a:ext cx="1800000" cy="1011533"/>
      </dsp:txXfrm>
    </dsp:sp>
    <dsp:sp modelId="{EA439ED3-A613-49BF-B16F-6B6402723C24}">
      <dsp:nvSpPr>
        <dsp:cNvPr id="0" name=""/>
        <dsp:cNvSpPr/>
      </dsp:nvSpPr>
      <dsp:spPr>
        <a:xfrm>
          <a:off x="938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06D4-733C-4BB7-A486-117FA679F008}">
      <dsp:nvSpPr>
        <dsp:cNvPr id="0" name=""/>
        <dsp:cNvSpPr/>
      </dsp:nvSpPr>
      <dsp:spPr>
        <a:xfrm>
          <a:off x="976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8259-5FC1-4596-9E90-3B1D33077F8C}">
      <dsp:nvSpPr>
        <dsp:cNvPr id="0" name=""/>
        <dsp:cNvSpPr/>
      </dsp:nvSpPr>
      <dsp:spPr>
        <a:xfrm>
          <a:off x="936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Has a </a:t>
          </a:r>
          <a:r>
            <a:rPr lang="en-AU" sz="1800" b="1" kern="1200" cap="none" dirty="0"/>
            <a:t>User Interface</a:t>
          </a:r>
          <a:r>
            <a:rPr lang="en-AU" sz="1800" kern="1200" cap="none" dirty="0"/>
            <a:t> to run any part </a:t>
          </a:r>
          <a:r>
            <a:rPr lang="en-AU" sz="1800" b="1" kern="1200" cap="none" dirty="0"/>
            <a:t>without restarting</a:t>
          </a:r>
          <a:endParaRPr lang="en-US" sz="1800" b="1" kern="1200" cap="none" dirty="0"/>
        </a:p>
      </dsp:txBody>
      <dsp:txXfrm>
        <a:off x="9363407" y="3022907"/>
        <a:ext cx="1800000" cy="10115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CD69-4D34-4A55-9EB4-13907E7BE858}">
      <dsp:nvSpPr>
        <dsp:cNvPr id="0" name=""/>
        <dsp:cNvSpPr/>
      </dsp:nvSpPr>
      <dsp:spPr>
        <a:xfrm>
          <a:off x="92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2C9A-96D6-465A-884A-37E0FF7A5D8C}">
      <dsp:nvSpPr>
        <dsp:cNvPr id="0" name=""/>
        <dsp:cNvSpPr/>
      </dsp:nvSpPr>
      <dsp:spPr>
        <a:xfrm>
          <a:off x="130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27587-1645-4B0E-94DA-B76F462D76EB}">
      <dsp:nvSpPr>
        <dsp:cNvPr id="0" name=""/>
        <dsp:cNvSpPr/>
      </dsp:nvSpPr>
      <dsp:spPr>
        <a:xfrm>
          <a:off x="862582" y="3053243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get all the inputs for </a:t>
          </a:r>
          <a:r>
            <a:rPr lang="en-US" sz="1800" b="1" kern="1200" cap="none" baseline="0" dirty="0"/>
            <a:t>all parts</a:t>
          </a:r>
          <a:endParaRPr lang="en-US" sz="1800" b="1" kern="1200" cap="none" dirty="0"/>
        </a:p>
      </dsp:txBody>
      <dsp:txXfrm>
        <a:off x="862582" y="3053243"/>
        <a:ext cx="1800000" cy="1011533"/>
      </dsp:txXfrm>
    </dsp:sp>
    <dsp:sp modelId="{36BE78F1-8047-484E-87D9-AAFA3376AD7C}">
      <dsp:nvSpPr>
        <dsp:cNvPr id="0" name=""/>
        <dsp:cNvSpPr/>
      </dsp:nvSpPr>
      <dsp:spPr>
        <a:xfrm>
          <a:off x="304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D326-1D4D-4373-9054-648704AC3E6F}">
      <dsp:nvSpPr>
        <dsp:cNvPr id="0" name=""/>
        <dsp:cNvSpPr/>
      </dsp:nvSpPr>
      <dsp:spPr>
        <a:xfrm>
          <a:off x="341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32304-DA9B-4CCC-BC04-1D7AD4F767C3}">
      <dsp:nvSpPr>
        <dsp:cNvPr id="0" name=""/>
        <dsp:cNvSpPr/>
      </dsp:nvSpPr>
      <dsp:spPr>
        <a:xfrm>
          <a:off x="3091561" y="2993542"/>
          <a:ext cx="161811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Uses</a:t>
          </a:r>
          <a:r>
            <a:rPr lang="en-US" sz="1800" kern="1200" cap="none" baseline="0" dirty="0"/>
            <a:t> </a:t>
          </a:r>
          <a:r>
            <a:rPr lang="en-US" sz="1800" b="1" kern="1200" cap="none" baseline="0" dirty="0"/>
            <a:t>1 function </a:t>
          </a:r>
          <a:r>
            <a:rPr lang="en-US" sz="1800" kern="1200" cap="none" baseline="0" dirty="0"/>
            <a:t>to calculate </a:t>
          </a:r>
          <a:r>
            <a:rPr lang="en-US" sz="1800" b="1" kern="1200" cap="none" baseline="0" dirty="0"/>
            <a:t>information</a:t>
          </a:r>
          <a:r>
            <a:rPr lang="en-US" sz="1800" kern="1200" cap="none" baseline="0" dirty="0"/>
            <a:t> for </a:t>
          </a:r>
          <a:r>
            <a:rPr lang="en-US" sz="1800" b="1" kern="1200" cap="none" baseline="0" dirty="0"/>
            <a:t>all parts</a:t>
          </a:r>
          <a:endParaRPr lang="en-US" sz="1800" kern="1200" cap="none" dirty="0"/>
        </a:p>
      </dsp:txBody>
      <dsp:txXfrm>
        <a:off x="3091561" y="2993542"/>
        <a:ext cx="1618110" cy="1011533"/>
      </dsp:txXfrm>
    </dsp:sp>
    <dsp:sp modelId="{6CFA3745-C0B7-4787-B97E-1F009182F5F9}">
      <dsp:nvSpPr>
        <dsp:cNvPr id="0" name=""/>
        <dsp:cNvSpPr/>
      </dsp:nvSpPr>
      <dsp:spPr>
        <a:xfrm>
          <a:off x="515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A9A5F-D60D-43E3-B967-A08C410E045F}">
      <dsp:nvSpPr>
        <dsp:cNvPr id="0" name=""/>
        <dsp:cNvSpPr/>
      </dsp:nvSpPr>
      <dsp:spPr>
        <a:xfrm>
          <a:off x="553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E9004-B9AB-4527-957B-B01B2F21169A}">
      <dsp:nvSpPr>
        <dsp:cNvPr id="0" name=""/>
        <dsp:cNvSpPr/>
      </dsp:nvSpPr>
      <dsp:spPr>
        <a:xfrm>
          <a:off x="513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Minimal</a:t>
          </a:r>
          <a:r>
            <a:rPr lang="en-US" sz="1800" b="0" kern="1200" cap="none" dirty="0"/>
            <a:t> use of python </a:t>
          </a:r>
          <a:r>
            <a:rPr lang="en-US" sz="1800" b="1" kern="1200" cap="none" dirty="0"/>
            <a:t>libraries </a:t>
          </a:r>
          <a:r>
            <a:rPr lang="en-US" sz="1800" b="0" kern="1200" cap="none" dirty="0"/>
            <a:t>only for visual appeal</a:t>
          </a:r>
        </a:p>
      </dsp:txBody>
      <dsp:txXfrm>
        <a:off x="5133407" y="3022907"/>
        <a:ext cx="1800000" cy="1011533"/>
      </dsp:txXfrm>
    </dsp:sp>
    <dsp:sp modelId="{389715E3-55E1-4BB1-BDB7-177729A35432}">
      <dsp:nvSpPr>
        <dsp:cNvPr id="0" name=""/>
        <dsp:cNvSpPr/>
      </dsp:nvSpPr>
      <dsp:spPr>
        <a:xfrm>
          <a:off x="7272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54038-F584-4C42-9F50-03D3571277D4}">
      <dsp:nvSpPr>
        <dsp:cNvPr id="0" name=""/>
        <dsp:cNvSpPr/>
      </dsp:nvSpPr>
      <dsp:spPr>
        <a:xfrm>
          <a:off x="7645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0186D-9722-417A-A095-F48E9A0C19E4}">
      <dsp:nvSpPr>
        <dsp:cNvPr id="0" name=""/>
        <dsp:cNvSpPr/>
      </dsp:nvSpPr>
      <dsp:spPr>
        <a:xfrm>
          <a:off x="7248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Uses </a:t>
          </a:r>
          <a:r>
            <a:rPr lang="en-AU" sz="1800" b="1" kern="1200" cap="none" dirty="0"/>
            <a:t>dictionaries</a:t>
          </a:r>
          <a:r>
            <a:rPr lang="en-AU" sz="1800" kern="1200" cap="none" dirty="0"/>
            <a:t> to store the </a:t>
          </a:r>
          <a:r>
            <a:rPr lang="en-AU" sz="1800" b="1" kern="1200" cap="none" dirty="0"/>
            <a:t>information</a:t>
          </a:r>
          <a:r>
            <a:rPr lang="en-AU" sz="1800" kern="1200" cap="none" dirty="0"/>
            <a:t> for the account</a:t>
          </a:r>
          <a:endParaRPr lang="en-US" sz="1800" b="1" kern="1200" cap="none" dirty="0"/>
        </a:p>
      </dsp:txBody>
      <dsp:txXfrm>
        <a:off x="7248407" y="3022907"/>
        <a:ext cx="1800000" cy="1011533"/>
      </dsp:txXfrm>
    </dsp:sp>
    <dsp:sp modelId="{EA439ED3-A613-49BF-B16F-6B6402723C24}">
      <dsp:nvSpPr>
        <dsp:cNvPr id="0" name=""/>
        <dsp:cNvSpPr/>
      </dsp:nvSpPr>
      <dsp:spPr>
        <a:xfrm>
          <a:off x="9387515" y="1256016"/>
          <a:ext cx="1751782" cy="17517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06D4-733C-4BB7-A486-117FA679F008}">
      <dsp:nvSpPr>
        <dsp:cNvPr id="0" name=""/>
        <dsp:cNvSpPr/>
      </dsp:nvSpPr>
      <dsp:spPr>
        <a:xfrm>
          <a:off x="9760846" y="1629346"/>
          <a:ext cx="1005120" cy="10051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8259-5FC1-4596-9E90-3B1D33077F8C}">
      <dsp:nvSpPr>
        <dsp:cNvPr id="0" name=""/>
        <dsp:cNvSpPr/>
      </dsp:nvSpPr>
      <dsp:spPr>
        <a:xfrm>
          <a:off x="9363407" y="3022907"/>
          <a:ext cx="1800000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Has a </a:t>
          </a:r>
          <a:r>
            <a:rPr lang="en-AU" sz="1800" b="1" kern="1200" cap="none" dirty="0"/>
            <a:t>User Interface</a:t>
          </a:r>
          <a:r>
            <a:rPr lang="en-AU" sz="1800" kern="1200" cap="none" dirty="0"/>
            <a:t> to run any part </a:t>
          </a:r>
          <a:r>
            <a:rPr lang="en-AU" sz="1800" b="1" kern="1200" cap="none" dirty="0"/>
            <a:t>without restarting</a:t>
          </a:r>
          <a:endParaRPr lang="en-US" sz="1800" b="1" kern="1200" cap="none" dirty="0"/>
        </a:p>
      </dsp:txBody>
      <dsp:txXfrm>
        <a:off x="9363407" y="3022907"/>
        <a:ext cx="1800000" cy="10115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19812"/>
          <a:ext cx="4818888" cy="5164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Calls function for part 1</a:t>
          </a:r>
        </a:p>
      </dsp:txBody>
      <dsp:txXfrm>
        <a:off x="25210" y="45022"/>
        <a:ext cx="4768468" cy="466007"/>
      </dsp:txXfrm>
    </dsp:sp>
    <dsp:sp modelId="{908A2606-EF81-4160-9065-5EA31202FC83}">
      <dsp:nvSpPr>
        <dsp:cNvPr id="0" name=""/>
        <dsp:cNvSpPr/>
      </dsp:nvSpPr>
      <dsp:spPr>
        <a:xfrm>
          <a:off x="0" y="595440"/>
          <a:ext cx="4818888" cy="516427"/>
        </a:xfrm>
        <a:prstGeom prst="roundRect">
          <a:avLst/>
        </a:prstGeom>
        <a:solidFill>
          <a:schemeClr val="accent2">
            <a:hueOff val="317965"/>
            <a:satOff val="-7255"/>
            <a:lumOff val="26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Asks</a:t>
          </a:r>
          <a:r>
            <a:rPr lang="en-US" sz="1300" kern="1200" baseline="0" dirty="0"/>
            <a:t> user for Simple interest data</a:t>
          </a:r>
          <a:endParaRPr lang="en-US" sz="1300" kern="1200" dirty="0"/>
        </a:p>
      </dsp:txBody>
      <dsp:txXfrm>
        <a:off x="25210" y="620650"/>
        <a:ext cx="4768468" cy="466007"/>
      </dsp:txXfrm>
    </dsp:sp>
    <dsp:sp modelId="{A9F596BD-8505-4512-B699-2C1AD99CF230}">
      <dsp:nvSpPr>
        <dsp:cNvPr id="0" name=""/>
        <dsp:cNvSpPr/>
      </dsp:nvSpPr>
      <dsp:spPr>
        <a:xfrm>
          <a:off x="0" y="1149307"/>
          <a:ext cx="4818888" cy="516427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Asks user for Compound interest data reusing a compound interest function</a:t>
          </a:r>
          <a:endParaRPr lang="en-US" sz="1300" kern="1200" dirty="0"/>
        </a:p>
      </dsp:txBody>
      <dsp:txXfrm>
        <a:off x="25210" y="1174517"/>
        <a:ext cx="4768468" cy="466007"/>
      </dsp:txXfrm>
    </dsp:sp>
    <dsp:sp modelId="{FBB6B8AA-CD93-46B2-AB35-84385308A183}">
      <dsp:nvSpPr>
        <dsp:cNvPr id="0" name=""/>
        <dsp:cNvSpPr/>
      </dsp:nvSpPr>
      <dsp:spPr>
        <a:xfrm>
          <a:off x="0" y="1703174"/>
          <a:ext cx="4818888" cy="516427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Asks user for the duration of the calculation</a:t>
          </a:r>
          <a:endParaRPr lang="en-US" sz="1300" kern="1200" dirty="0"/>
        </a:p>
      </dsp:txBody>
      <dsp:txXfrm>
        <a:off x="25210" y="1728384"/>
        <a:ext cx="4768468" cy="466007"/>
      </dsp:txXfrm>
    </dsp:sp>
    <dsp:sp modelId="{B2C776CA-49CB-43E7-8E49-48547A9A3212}">
      <dsp:nvSpPr>
        <dsp:cNvPr id="0" name=""/>
        <dsp:cNvSpPr/>
      </dsp:nvSpPr>
      <dsp:spPr>
        <a:xfrm>
          <a:off x="0" y="2257041"/>
          <a:ext cx="4818888" cy="516427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Sets</a:t>
          </a:r>
          <a:r>
            <a:rPr lang="en-US" sz="1300" kern="1200" baseline="0" dirty="0"/>
            <a:t> all the data into a corresponding dictionary</a:t>
          </a:r>
          <a:endParaRPr lang="en-US" sz="1300" kern="1200" dirty="0"/>
        </a:p>
      </dsp:txBody>
      <dsp:txXfrm>
        <a:off x="25210" y="2282251"/>
        <a:ext cx="4768468" cy="466007"/>
      </dsp:txXfrm>
    </dsp:sp>
    <dsp:sp modelId="{19638EF3-7918-4117-A292-6E77A342B701}">
      <dsp:nvSpPr>
        <dsp:cNvPr id="0" name=""/>
        <dsp:cNvSpPr/>
      </dsp:nvSpPr>
      <dsp:spPr>
        <a:xfrm>
          <a:off x="0" y="2810908"/>
          <a:ext cx="4818888" cy="516427"/>
        </a:xfrm>
        <a:prstGeom prst="roundRect">
          <a:avLst/>
        </a:prstGeom>
        <a:solidFill>
          <a:schemeClr val="accent2">
            <a:hueOff val="1589824"/>
            <a:satOff val="-36273"/>
            <a:lumOff val="133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Prints the user's choice</a:t>
          </a:r>
          <a:endParaRPr lang="en-US" sz="1300" kern="1200" dirty="0"/>
        </a:p>
      </dsp:txBody>
      <dsp:txXfrm>
        <a:off x="25210" y="2836118"/>
        <a:ext cx="4768468" cy="466007"/>
      </dsp:txXfrm>
    </dsp:sp>
    <dsp:sp modelId="{79789573-0A52-441A-B96B-2FA329E0C464}">
      <dsp:nvSpPr>
        <dsp:cNvPr id="0" name=""/>
        <dsp:cNvSpPr/>
      </dsp:nvSpPr>
      <dsp:spPr>
        <a:xfrm>
          <a:off x="0" y="3364775"/>
          <a:ext cx="4818888" cy="516427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Returns the dictionaries</a:t>
          </a:r>
        </a:p>
      </dsp:txBody>
      <dsp:txXfrm>
        <a:off x="25210" y="3389985"/>
        <a:ext cx="4768468" cy="46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2E99-DD9C-78BD-874D-3A0868F07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54D6-44DD-C60F-B181-4C78B90F0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89CB-027B-898B-9453-3CA52104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6BAA-E486-BB8E-551F-E94625BD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21A9-3F3A-E1D1-FAF1-E84EB75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09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88DE-EECE-B6B7-F941-02E49CE1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13247-3031-55F5-F03A-5EB6E0A7F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5B14B-CB0C-1081-5A82-6BD41B17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67E9-B6B0-AC34-637D-1FD281AD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D6CD-8FD8-3B0A-8964-286E8F0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20665-BF1D-2E08-4F54-97D56D9D8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867DD-FFF7-BF7E-9576-16D743AF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9593-7A4A-324A-D18E-F1AEDC5D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B0A8-BAE8-7215-51C4-48246F97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6979-14C6-35FF-7818-CC30E711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6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0DC7-7686-611D-90CF-8E4D0BE2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1FFB-C2E6-58D3-BC24-4B7D542D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6324-4DEB-B2F7-9D95-B7B58427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5475-E4C5-17D4-84F7-570CFAE1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C769-E837-9C77-5E8C-E3765D2D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8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DAC3-D30E-382A-AD59-A172043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FF136-11EC-3D05-F7DE-882947EE8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74F0-167B-0A02-9C82-CB95570D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5D8B-45BF-2735-780E-2DFC1E47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CEAD-BF92-B83B-1944-ADAEE3D5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07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62E7-0A00-DA2C-801A-BA2E2E5A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4361-D086-1DA8-1D4A-F1A6520B7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9DBE2-EC51-4477-D125-C52E59FE3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F13A-A59C-EA79-E13B-EDD78A74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442D-C803-D435-0EA0-AA063C47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C49B-29A5-DF7C-B3D9-2890C674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1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B903-F611-9CF3-0CED-D56B03D3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565C-EC22-DD37-2E13-513FE38B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6E210-5185-122D-AFA3-2174FA0B8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56470-412C-8AB4-1B58-12E9FBBA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3E84-A211-E578-AD5E-4977BAA3B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0971D-2F37-C789-C538-0D865E83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479B8-2153-4CBA-F9E8-C9990773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81309-DA71-F3A0-1978-3755E005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37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1C35-0B34-85F3-F2DB-1636C43E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A608E-1395-42D5-1220-87B9B31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B1B4-B2B4-4D14-9D48-E116609E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76ECA-C0D4-355E-DCBB-E94F7E25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0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3B4CF-CFAE-524E-15F4-97901E80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E9704-8552-0B69-AF29-F1252D19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6970-A6A1-92CC-5566-DB9431FD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9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46D0-94A7-24A8-D38E-B89774CF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E262-6108-DE54-5B71-BD5B51BA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96653-5F09-E2D8-8B85-7F803A6D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B0AA-2CC3-078B-B146-5E171860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B2AF0-C0E1-2C7C-6396-B837C8CC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F3DE3-F92E-39BC-557D-9CAC58F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7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9C3F-37C1-968B-924C-B7F77FA7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368CF-AE2D-112D-FF74-F8B85234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B3BF-A277-C45E-CBB9-68B3E60F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878D-2DBB-1AF1-4523-33C107CE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9EE8D-5EE3-BD73-6915-DA8E1FB6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E106-5876-F1BC-54A5-49EB4DA1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64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B726E-13C4-BB0D-C0BD-91C8D468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41CE-7796-E297-D984-71006030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9210-0767-5356-1850-9B586F8BF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9B9B-BD6E-4EAA-BEE7-D0C54158E9B0}" type="datetimeFigureOut">
              <a:rPr lang="en-AU" smtClean="0"/>
              <a:t>22/03/2024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32EB-5775-AF1E-49D4-725A1BE95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DD85-D681-5F3D-FDC8-96C0F062F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0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mindu007/Y9-CAT-Inv1-Thumindu-Ranasingh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FA5708D7-9321-52AE-AB31-A859259A3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2190461" y="-299550"/>
            <a:ext cx="17945717" cy="70620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4CB128-AB12-54CD-094D-DAEBD49EE2B4}"/>
              </a:ext>
            </a:extLst>
          </p:cNvPr>
          <p:cNvSpPr/>
          <p:nvPr/>
        </p:nvSpPr>
        <p:spPr>
          <a:xfrm>
            <a:off x="3575538" y="6453554"/>
            <a:ext cx="4818185" cy="404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832853-C342-0F24-E295-873CF981E4EA}"/>
              </a:ext>
            </a:extLst>
          </p:cNvPr>
          <p:cNvSpPr/>
          <p:nvPr/>
        </p:nvSpPr>
        <p:spPr>
          <a:xfrm>
            <a:off x="-92379" y="-64477"/>
            <a:ext cx="12373707" cy="6986954"/>
          </a:xfrm>
          <a:custGeom>
            <a:avLst/>
            <a:gdLst/>
            <a:ahLst/>
            <a:cxnLst/>
            <a:rect l="l" t="t" r="r" b="b"/>
            <a:pathLst>
              <a:path w="12373707" h="6986954">
                <a:moveTo>
                  <a:pt x="8042767" y="6841781"/>
                </a:moveTo>
                <a:lnTo>
                  <a:pt x="8069408" y="6842525"/>
                </a:lnTo>
                <a:cubicBezTo>
                  <a:pt x="8075658" y="6842724"/>
                  <a:pt x="8080570" y="6844014"/>
                  <a:pt x="8084142" y="6846395"/>
                </a:cubicBezTo>
                <a:cubicBezTo>
                  <a:pt x="8087713" y="6848776"/>
                  <a:pt x="8089499" y="6852199"/>
                  <a:pt x="8089499" y="6856664"/>
                </a:cubicBezTo>
                <a:cubicBezTo>
                  <a:pt x="8089499" y="6859244"/>
                  <a:pt x="8089003" y="6861699"/>
                  <a:pt x="8088011" y="6864031"/>
                </a:cubicBezTo>
                <a:cubicBezTo>
                  <a:pt x="8087019" y="6866363"/>
                  <a:pt x="8085332" y="6868471"/>
                  <a:pt x="8082951" y="6870356"/>
                </a:cubicBezTo>
                <a:cubicBezTo>
                  <a:pt x="8080570" y="6872241"/>
                  <a:pt x="8077444" y="6873755"/>
                  <a:pt x="8073575" y="6874896"/>
                </a:cubicBezTo>
                <a:cubicBezTo>
                  <a:pt x="8069705" y="6876037"/>
                  <a:pt x="8064943" y="6876607"/>
                  <a:pt x="8059287" y="6876607"/>
                </a:cubicBezTo>
                <a:cubicBezTo>
                  <a:pt x="8050159" y="6876607"/>
                  <a:pt x="8043089" y="6875317"/>
                  <a:pt x="8038079" y="6872738"/>
                </a:cubicBezTo>
                <a:cubicBezTo>
                  <a:pt x="8033069" y="6870158"/>
                  <a:pt x="8030563" y="6866388"/>
                  <a:pt x="8030563" y="6861427"/>
                </a:cubicBezTo>
                <a:cubicBezTo>
                  <a:pt x="8030563" y="6859839"/>
                  <a:pt x="8030712" y="6858301"/>
                  <a:pt x="8031010" y="6856813"/>
                </a:cubicBezTo>
                <a:cubicBezTo>
                  <a:pt x="8031308" y="6855325"/>
                  <a:pt x="8031927" y="6853787"/>
                  <a:pt x="8032870" y="6852199"/>
                </a:cubicBezTo>
                <a:cubicBezTo>
                  <a:pt x="8033813" y="6850612"/>
                  <a:pt x="8035053" y="6848950"/>
                  <a:pt x="8036591" y="6847214"/>
                </a:cubicBezTo>
                <a:cubicBezTo>
                  <a:pt x="8038129" y="6845477"/>
                  <a:pt x="8040187" y="6843666"/>
                  <a:pt x="8042767" y="6841781"/>
                </a:cubicBezTo>
                <a:close/>
                <a:moveTo>
                  <a:pt x="7556844" y="6786417"/>
                </a:moveTo>
                <a:lnTo>
                  <a:pt x="7571131" y="6786417"/>
                </a:lnTo>
                <a:lnTo>
                  <a:pt x="7571131" y="6809039"/>
                </a:lnTo>
                <a:cubicBezTo>
                  <a:pt x="7566567" y="6814198"/>
                  <a:pt x="7562077" y="6818118"/>
                  <a:pt x="7557662" y="6820797"/>
                </a:cubicBezTo>
                <a:cubicBezTo>
                  <a:pt x="7553247" y="6823475"/>
                  <a:pt x="7548410" y="6824815"/>
                  <a:pt x="7543151" y="6824815"/>
                </a:cubicBezTo>
                <a:cubicBezTo>
                  <a:pt x="7536901" y="6824815"/>
                  <a:pt x="7532014" y="6823227"/>
                  <a:pt x="7528492" y="6820052"/>
                </a:cubicBezTo>
                <a:cubicBezTo>
                  <a:pt x="7524969" y="6816877"/>
                  <a:pt x="7523208" y="6812512"/>
                  <a:pt x="7523208" y="6806956"/>
                </a:cubicBezTo>
                <a:cubicBezTo>
                  <a:pt x="7523208" y="6803681"/>
                  <a:pt x="7523828" y="6800779"/>
                  <a:pt x="7525069" y="6798249"/>
                </a:cubicBezTo>
                <a:cubicBezTo>
                  <a:pt x="7526309" y="6795719"/>
                  <a:pt x="7528269" y="6793561"/>
                  <a:pt x="7530947" y="6791775"/>
                </a:cubicBezTo>
                <a:cubicBezTo>
                  <a:pt x="7533626" y="6789989"/>
                  <a:pt x="7537099" y="6788650"/>
                  <a:pt x="7541365" y="6787757"/>
                </a:cubicBezTo>
                <a:cubicBezTo>
                  <a:pt x="7545631" y="6786864"/>
                  <a:pt x="7550791" y="6786417"/>
                  <a:pt x="7556844" y="6786417"/>
                </a:cubicBezTo>
                <a:close/>
                <a:moveTo>
                  <a:pt x="7242519" y="6786417"/>
                </a:moveTo>
                <a:lnTo>
                  <a:pt x="7256806" y="6786417"/>
                </a:lnTo>
                <a:lnTo>
                  <a:pt x="7256806" y="6809039"/>
                </a:lnTo>
                <a:cubicBezTo>
                  <a:pt x="7252242" y="6814198"/>
                  <a:pt x="7247752" y="6818118"/>
                  <a:pt x="7243337" y="6820797"/>
                </a:cubicBezTo>
                <a:cubicBezTo>
                  <a:pt x="7238922" y="6823475"/>
                  <a:pt x="7234085" y="6824815"/>
                  <a:pt x="7228826" y="6824815"/>
                </a:cubicBezTo>
                <a:cubicBezTo>
                  <a:pt x="7222576" y="6824815"/>
                  <a:pt x="7217689" y="6823227"/>
                  <a:pt x="7214167" y="6820052"/>
                </a:cubicBezTo>
                <a:cubicBezTo>
                  <a:pt x="7210644" y="6816877"/>
                  <a:pt x="7208883" y="6812512"/>
                  <a:pt x="7208883" y="6806956"/>
                </a:cubicBezTo>
                <a:cubicBezTo>
                  <a:pt x="7208883" y="6803681"/>
                  <a:pt x="7209503" y="6800779"/>
                  <a:pt x="7210744" y="6798249"/>
                </a:cubicBezTo>
                <a:cubicBezTo>
                  <a:pt x="7211984" y="6795719"/>
                  <a:pt x="7213944" y="6793561"/>
                  <a:pt x="7216622" y="6791775"/>
                </a:cubicBezTo>
                <a:cubicBezTo>
                  <a:pt x="7219301" y="6789989"/>
                  <a:pt x="7222774" y="6788650"/>
                  <a:pt x="7227040" y="6787757"/>
                </a:cubicBezTo>
                <a:cubicBezTo>
                  <a:pt x="7231306" y="6786864"/>
                  <a:pt x="7236466" y="6786417"/>
                  <a:pt x="7242519" y="6786417"/>
                </a:cubicBezTo>
                <a:close/>
                <a:moveTo>
                  <a:pt x="5343918" y="6733583"/>
                </a:moveTo>
                <a:cubicBezTo>
                  <a:pt x="5348978" y="6733583"/>
                  <a:pt x="5353170" y="6734799"/>
                  <a:pt x="5356494" y="6737230"/>
                </a:cubicBezTo>
                <a:cubicBezTo>
                  <a:pt x="5359818" y="6739660"/>
                  <a:pt x="5362522" y="6742910"/>
                  <a:pt x="5364605" y="6746978"/>
                </a:cubicBezTo>
                <a:cubicBezTo>
                  <a:pt x="5366689" y="6751046"/>
                  <a:pt x="5368152" y="6755709"/>
                  <a:pt x="5368996" y="6760968"/>
                </a:cubicBezTo>
                <a:cubicBezTo>
                  <a:pt x="5369840" y="6766226"/>
                  <a:pt x="5370261" y="6771683"/>
                  <a:pt x="5370261" y="6777339"/>
                </a:cubicBezTo>
                <a:cubicBezTo>
                  <a:pt x="5370261" y="6782399"/>
                  <a:pt x="5369765" y="6787459"/>
                  <a:pt x="5368772" y="6792519"/>
                </a:cubicBezTo>
                <a:cubicBezTo>
                  <a:pt x="5367781" y="6797579"/>
                  <a:pt x="5366168" y="6802094"/>
                  <a:pt x="5363936" y="6806063"/>
                </a:cubicBezTo>
                <a:cubicBezTo>
                  <a:pt x="5361703" y="6810031"/>
                  <a:pt x="5358900" y="6813256"/>
                  <a:pt x="5355527" y="6815736"/>
                </a:cubicBezTo>
                <a:cubicBezTo>
                  <a:pt x="5352153" y="6818217"/>
                  <a:pt x="5348036" y="6819457"/>
                  <a:pt x="5343174" y="6819457"/>
                </a:cubicBezTo>
                <a:cubicBezTo>
                  <a:pt x="5337916" y="6819457"/>
                  <a:pt x="5332880" y="6817696"/>
                  <a:pt x="5328068" y="6814174"/>
                </a:cubicBezTo>
                <a:cubicBezTo>
                  <a:pt x="5323256" y="6810651"/>
                  <a:pt x="5318220" y="6805517"/>
                  <a:pt x="5312962" y="6798770"/>
                </a:cubicBezTo>
                <a:lnTo>
                  <a:pt x="5312962" y="6754717"/>
                </a:lnTo>
                <a:cubicBezTo>
                  <a:pt x="5315938" y="6750748"/>
                  <a:pt x="5318766" y="6747424"/>
                  <a:pt x="5321445" y="6744745"/>
                </a:cubicBezTo>
                <a:cubicBezTo>
                  <a:pt x="5324124" y="6742066"/>
                  <a:pt x="5326728" y="6739884"/>
                  <a:pt x="5329258" y="6738197"/>
                </a:cubicBezTo>
                <a:cubicBezTo>
                  <a:pt x="5331789" y="6736510"/>
                  <a:pt x="5334244" y="6735320"/>
                  <a:pt x="5336625" y="6734625"/>
                </a:cubicBezTo>
                <a:cubicBezTo>
                  <a:pt x="5339007" y="6733931"/>
                  <a:pt x="5341438" y="6733583"/>
                  <a:pt x="5343918" y="6733583"/>
                </a:cubicBezTo>
                <a:close/>
                <a:moveTo>
                  <a:pt x="6676376" y="6733286"/>
                </a:moveTo>
                <a:cubicBezTo>
                  <a:pt x="6681734" y="6733286"/>
                  <a:pt x="6686869" y="6735072"/>
                  <a:pt x="6691780" y="6738643"/>
                </a:cubicBezTo>
                <a:cubicBezTo>
                  <a:pt x="6696691" y="6742215"/>
                  <a:pt x="6701826" y="6747375"/>
                  <a:pt x="6707184" y="6754122"/>
                </a:cubicBezTo>
                <a:lnTo>
                  <a:pt x="6707184" y="6798175"/>
                </a:lnTo>
                <a:cubicBezTo>
                  <a:pt x="6704008" y="6802143"/>
                  <a:pt x="6701082" y="6805492"/>
                  <a:pt x="6698403" y="6808221"/>
                </a:cubicBezTo>
                <a:cubicBezTo>
                  <a:pt x="6695724" y="6810949"/>
                  <a:pt x="6693120" y="6813157"/>
                  <a:pt x="6690589" y="6814843"/>
                </a:cubicBezTo>
                <a:cubicBezTo>
                  <a:pt x="6688059" y="6816530"/>
                  <a:pt x="6685579" y="6817746"/>
                  <a:pt x="6683148" y="6818490"/>
                </a:cubicBezTo>
                <a:cubicBezTo>
                  <a:pt x="6680717" y="6819234"/>
                  <a:pt x="6678212" y="6819606"/>
                  <a:pt x="6675632" y="6819606"/>
                </a:cubicBezTo>
                <a:cubicBezTo>
                  <a:pt x="6670473" y="6819606"/>
                  <a:pt x="6666206" y="6818366"/>
                  <a:pt x="6662833" y="6815885"/>
                </a:cubicBezTo>
                <a:cubicBezTo>
                  <a:pt x="6659459" y="6813405"/>
                  <a:pt x="6656755" y="6810106"/>
                  <a:pt x="6654722" y="6805988"/>
                </a:cubicBezTo>
                <a:cubicBezTo>
                  <a:pt x="6652688" y="6801871"/>
                  <a:pt x="6651224" y="6797182"/>
                  <a:pt x="6650331" y="6791924"/>
                </a:cubicBezTo>
                <a:cubicBezTo>
                  <a:pt x="6649438" y="6786665"/>
                  <a:pt x="6648992" y="6781258"/>
                  <a:pt x="6648992" y="6775702"/>
                </a:cubicBezTo>
                <a:cubicBezTo>
                  <a:pt x="6648992" y="6770443"/>
                  <a:pt x="6649513" y="6765308"/>
                  <a:pt x="6650555" y="6760298"/>
                </a:cubicBezTo>
                <a:cubicBezTo>
                  <a:pt x="6651596" y="6755287"/>
                  <a:pt x="6653184" y="6750748"/>
                  <a:pt x="6655317" y="6746680"/>
                </a:cubicBezTo>
                <a:cubicBezTo>
                  <a:pt x="6657450" y="6742612"/>
                  <a:pt x="6660278" y="6739363"/>
                  <a:pt x="6663800" y="6736932"/>
                </a:cubicBezTo>
                <a:cubicBezTo>
                  <a:pt x="6667322" y="6734501"/>
                  <a:pt x="6671514" y="6733286"/>
                  <a:pt x="6676376" y="6733286"/>
                </a:cubicBezTo>
                <a:close/>
                <a:moveTo>
                  <a:pt x="5104752" y="6733286"/>
                </a:moveTo>
                <a:cubicBezTo>
                  <a:pt x="5110109" y="6733286"/>
                  <a:pt x="5115244" y="6735072"/>
                  <a:pt x="5120155" y="6738643"/>
                </a:cubicBezTo>
                <a:cubicBezTo>
                  <a:pt x="5125066" y="6742215"/>
                  <a:pt x="5130201" y="6747375"/>
                  <a:pt x="5135559" y="6754122"/>
                </a:cubicBezTo>
                <a:lnTo>
                  <a:pt x="5135559" y="6798175"/>
                </a:lnTo>
                <a:cubicBezTo>
                  <a:pt x="5132384" y="6802143"/>
                  <a:pt x="5129457" y="6805492"/>
                  <a:pt x="5126778" y="6808221"/>
                </a:cubicBezTo>
                <a:cubicBezTo>
                  <a:pt x="5124099" y="6810949"/>
                  <a:pt x="5121494" y="6813157"/>
                  <a:pt x="5118964" y="6814843"/>
                </a:cubicBezTo>
                <a:cubicBezTo>
                  <a:pt x="5116434" y="6816530"/>
                  <a:pt x="5113954" y="6817746"/>
                  <a:pt x="5111523" y="6818490"/>
                </a:cubicBezTo>
                <a:cubicBezTo>
                  <a:pt x="5109092" y="6819234"/>
                  <a:pt x="5106587" y="6819606"/>
                  <a:pt x="5104007" y="6819606"/>
                </a:cubicBezTo>
                <a:cubicBezTo>
                  <a:pt x="5098849" y="6819606"/>
                  <a:pt x="5094581" y="6818366"/>
                  <a:pt x="5091208" y="6815885"/>
                </a:cubicBezTo>
                <a:cubicBezTo>
                  <a:pt x="5087834" y="6813405"/>
                  <a:pt x="5085131" y="6810106"/>
                  <a:pt x="5083097" y="6805988"/>
                </a:cubicBezTo>
                <a:cubicBezTo>
                  <a:pt x="5081064" y="6801871"/>
                  <a:pt x="5079600" y="6797182"/>
                  <a:pt x="5078706" y="6791924"/>
                </a:cubicBezTo>
                <a:cubicBezTo>
                  <a:pt x="5077813" y="6786665"/>
                  <a:pt x="5077367" y="6781258"/>
                  <a:pt x="5077367" y="6775702"/>
                </a:cubicBezTo>
                <a:cubicBezTo>
                  <a:pt x="5077367" y="6770443"/>
                  <a:pt x="5077888" y="6765308"/>
                  <a:pt x="5078930" y="6760298"/>
                </a:cubicBezTo>
                <a:cubicBezTo>
                  <a:pt x="5079971" y="6755287"/>
                  <a:pt x="5081559" y="6750748"/>
                  <a:pt x="5083692" y="6746680"/>
                </a:cubicBezTo>
                <a:cubicBezTo>
                  <a:pt x="5085825" y="6742612"/>
                  <a:pt x="5088653" y="6739363"/>
                  <a:pt x="5092176" y="6736932"/>
                </a:cubicBezTo>
                <a:cubicBezTo>
                  <a:pt x="5095697" y="6734501"/>
                  <a:pt x="5099890" y="6733286"/>
                  <a:pt x="5104752" y="6733286"/>
                </a:cubicBezTo>
                <a:close/>
                <a:moveTo>
                  <a:pt x="8373017" y="6728077"/>
                </a:moveTo>
                <a:cubicBezTo>
                  <a:pt x="8382443" y="6728077"/>
                  <a:pt x="8389412" y="6731078"/>
                  <a:pt x="8393927" y="6737081"/>
                </a:cubicBezTo>
                <a:cubicBezTo>
                  <a:pt x="8398442" y="6743083"/>
                  <a:pt x="8400550" y="6751343"/>
                  <a:pt x="8400253" y="6761861"/>
                </a:cubicBezTo>
                <a:lnTo>
                  <a:pt x="8344293" y="6761861"/>
                </a:lnTo>
                <a:cubicBezTo>
                  <a:pt x="8344491" y="6757197"/>
                  <a:pt x="8345211" y="6752807"/>
                  <a:pt x="8346451" y="6748689"/>
                </a:cubicBezTo>
                <a:cubicBezTo>
                  <a:pt x="8347691" y="6744572"/>
                  <a:pt x="8349477" y="6741000"/>
                  <a:pt x="8351809" y="6737974"/>
                </a:cubicBezTo>
                <a:cubicBezTo>
                  <a:pt x="8354140" y="6734948"/>
                  <a:pt x="8357067" y="6732541"/>
                  <a:pt x="8360590" y="6730756"/>
                </a:cubicBezTo>
                <a:cubicBezTo>
                  <a:pt x="8364112" y="6728970"/>
                  <a:pt x="8368254" y="6728077"/>
                  <a:pt x="8373017" y="6728077"/>
                </a:cubicBezTo>
                <a:close/>
                <a:moveTo>
                  <a:pt x="8057948" y="6728077"/>
                </a:moveTo>
                <a:cubicBezTo>
                  <a:pt x="8065190" y="6728077"/>
                  <a:pt x="8070796" y="6730061"/>
                  <a:pt x="8074765" y="6734030"/>
                </a:cubicBezTo>
                <a:cubicBezTo>
                  <a:pt x="8078734" y="6737998"/>
                  <a:pt x="8080719" y="6743555"/>
                  <a:pt x="8080719" y="6750698"/>
                </a:cubicBezTo>
                <a:cubicBezTo>
                  <a:pt x="8080719" y="6753675"/>
                  <a:pt x="8080247" y="6756528"/>
                  <a:pt x="8079305" y="6759256"/>
                </a:cubicBezTo>
                <a:cubicBezTo>
                  <a:pt x="8078362" y="6761985"/>
                  <a:pt x="8076973" y="6764391"/>
                  <a:pt x="8075137" y="6766474"/>
                </a:cubicBezTo>
                <a:cubicBezTo>
                  <a:pt x="8073302" y="6768558"/>
                  <a:pt x="8070995" y="6770195"/>
                  <a:pt x="8068217" y="6771386"/>
                </a:cubicBezTo>
                <a:cubicBezTo>
                  <a:pt x="8065439" y="6772576"/>
                  <a:pt x="8062164" y="6773172"/>
                  <a:pt x="8058394" y="6773172"/>
                </a:cubicBezTo>
                <a:cubicBezTo>
                  <a:pt x="8051349" y="6773172"/>
                  <a:pt x="8045843" y="6771212"/>
                  <a:pt x="8041874" y="6767293"/>
                </a:cubicBezTo>
                <a:cubicBezTo>
                  <a:pt x="8037905" y="6763374"/>
                  <a:pt x="8035921" y="6758041"/>
                  <a:pt x="8035921" y="6751294"/>
                </a:cubicBezTo>
                <a:cubicBezTo>
                  <a:pt x="8035921" y="6748218"/>
                  <a:pt x="8036368" y="6745266"/>
                  <a:pt x="8037261" y="6742439"/>
                </a:cubicBezTo>
                <a:cubicBezTo>
                  <a:pt x="8038154" y="6739611"/>
                  <a:pt x="8039518" y="6737130"/>
                  <a:pt x="8041353" y="6734997"/>
                </a:cubicBezTo>
                <a:cubicBezTo>
                  <a:pt x="8043189" y="6732864"/>
                  <a:pt x="8045496" y="6731177"/>
                  <a:pt x="8048274" y="6729937"/>
                </a:cubicBezTo>
                <a:cubicBezTo>
                  <a:pt x="8051052" y="6728697"/>
                  <a:pt x="8054277" y="6728077"/>
                  <a:pt x="8057948" y="6728077"/>
                </a:cubicBezTo>
                <a:close/>
                <a:moveTo>
                  <a:pt x="4953542" y="6728077"/>
                </a:moveTo>
                <a:cubicBezTo>
                  <a:pt x="4962968" y="6728077"/>
                  <a:pt x="4969938" y="6731078"/>
                  <a:pt x="4974452" y="6737081"/>
                </a:cubicBezTo>
                <a:cubicBezTo>
                  <a:pt x="4978966" y="6743083"/>
                  <a:pt x="4981075" y="6751343"/>
                  <a:pt x="4980777" y="6761861"/>
                </a:cubicBezTo>
                <a:lnTo>
                  <a:pt x="4924818" y="6761861"/>
                </a:lnTo>
                <a:cubicBezTo>
                  <a:pt x="4925017" y="6757197"/>
                  <a:pt x="4925736" y="6752807"/>
                  <a:pt x="4926976" y="6748689"/>
                </a:cubicBezTo>
                <a:cubicBezTo>
                  <a:pt x="4928216" y="6744572"/>
                  <a:pt x="4930002" y="6741000"/>
                  <a:pt x="4932334" y="6737974"/>
                </a:cubicBezTo>
                <a:cubicBezTo>
                  <a:pt x="4934665" y="6734948"/>
                  <a:pt x="4937593" y="6732541"/>
                  <a:pt x="4941115" y="6730756"/>
                </a:cubicBezTo>
                <a:cubicBezTo>
                  <a:pt x="4944637" y="6728970"/>
                  <a:pt x="4948780" y="6728077"/>
                  <a:pt x="4953542" y="6728077"/>
                </a:cubicBezTo>
                <a:close/>
                <a:moveTo>
                  <a:pt x="4534442" y="6728077"/>
                </a:moveTo>
                <a:cubicBezTo>
                  <a:pt x="4543868" y="6728077"/>
                  <a:pt x="4550838" y="6731078"/>
                  <a:pt x="4555352" y="6737081"/>
                </a:cubicBezTo>
                <a:cubicBezTo>
                  <a:pt x="4559867" y="6743083"/>
                  <a:pt x="4561975" y="6751343"/>
                  <a:pt x="4561677" y="6761861"/>
                </a:cubicBezTo>
                <a:lnTo>
                  <a:pt x="4505718" y="6761861"/>
                </a:lnTo>
                <a:cubicBezTo>
                  <a:pt x="4505917" y="6757197"/>
                  <a:pt x="4506636" y="6752807"/>
                  <a:pt x="4507876" y="6748689"/>
                </a:cubicBezTo>
                <a:cubicBezTo>
                  <a:pt x="4509116" y="6744572"/>
                  <a:pt x="4510903" y="6741000"/>
                  <a:pt x="4513234" y="6737974"/>
                </a:cubicBezTo>
                <a:cubicBezTo>
                  <a:pt x="4515565" y="6734948"/>
                  <a:pt x="4518492" y="6732541"/>
                  <a:pt x="4522015" y="6730756"/>
                </a:cubicBezTo>
                <a:cubicBezTo>
                  <a:pt x="4525538" y="6728970"/>
                  <a:pt x="4529679" y="6728077"/>
                  <a:pt x="4534442" y="6728077"/>
                </a:cubicBezTo>
                <a:close/>
                <a:moveTo>
                  <a:pt x="4258217" y="6728077"/>
                </a:moveTo>
                <a:cubicBezTo>
                  <a:pt x="4267643" y="6728077"/>
                  <a:pt x="4274613" y="6731078"/>
                  <a:pt x="4279127" y="6737081"/>
                </a:cubicBezTo>
                <a:cubicBezTo>
                  <a:pt x="4283642" y="6743083"/>
                  <a:pt x="4285750" y="6751343"/>
                  <a:pt x="4285453" y="6761861"/>
                </a:cubicBezTo>
                <a:lnTo>
                  <a:pt x="4229493" y="6761861"/>
                </a:lnTo>
                <a:cubicBezTo>
                  <a:pt x="4229692" y="6757197"/>
                  <a:pt x="4230411" y="6752807"/>
                  <a:pt x="4231651" y="6748689"/>
                </a:cubicBezTo>
                <a:cubicBezTo>
                  <a:pt x="4232891" y="6744572"/>
                  <a:pt x="4234677" y="6741000"/>
                  <a:pt x="4237009" y="6737974"/>
                </a:cubicBezTo>
                <a:cubicBezTo>
                  <a:pt x="4239341" y="6734948"/>
                  <a:pt x="4242267" y="6732541"/>
                  <a:pt x="4245790" y="6730756"/>
                </a:cubicBezTo>
                <a:cubicBezTo>
                  <a:pt x="4249312" y="6728970"/>
                  <a:pt x="4253454" y="6728077"/>
                  <a:pt x="4258217" y="6728077"/>
                </a:cubicBezTo>
                <a:close/>
                <a:moveTo>
                  <a:pt x="7789760" y="6704115"/>
                </a:moveTo>
                <a:cubicBezTo>
                  <a:pt x="7786088" y="6704115"/>
                  <a:pt x="7783062" y="6704264"/>
                  <a:pt x="7780681" y="6704562"/>
                </a:cubicBezTo>
                <a:cubicBezTo>
                  <a:pt x="7778300" y="6704859"/>
                  <a:pt x="7776389" y="6705281"/>
                  <a:pt x="7774951" y="6705827"/>
                </a:cubicBezTo>
                <a:cubicBezTo>
                  <a:pt x="7773512" y="6706373"/>
                  <a:pt x="7772495" y="6707017"/>
                  <a:pt x="7771900" y="6707762"/>
                </a:cubicBezTo>
                <a:cubicBezTo>
                  <a:pt x="7771305" y="6708506"/>
                  <a:pt x="7771007" y="6709374"/>
                  <a:pt x="7771007" y="6710366"/>
                </a:cubicBezTo>
                <a:lnTo>
                  <a:pt x="7771007" y="6842823"/>
                </a:lnTo>
                <a:cubicBezTo>
                  <a:pt x="7771007" y="6843815"/>
                  <a:pt x="7771305" y="6844683"/>
                  <a:pt x="7771900" y="6845428"/>
                </a:cubicBezTo>
                <a:cubicBezTo>
                  <a:pt x="7772495" y="6846172"/>
                  <a:pt x="7773512" y="6846792"/>
                  <a:pt x="7774951" y="6847288"/>
                </a:cubicBezTo>
                <a:cubicBezTo>
                  <a:pt x="7776389" y="6847784"/>
                  <a:pt x="7778300" y="6848156"/>
                  <a:pt x="7780681" y="6848404"/>
                </a:cubicBezTo>
                <a:cubicBezTo>
                  <a:pt x="7783062" y="6848652"/>
                  <a:pt x="7786088" y="6848776"/>
                  <a:pt x="7789760" y="6848776"/>
                </a:cubicBezTo>
                <a:cubicBezTo>
                  <a:pt x="7793430" y="6848776"/>
                  <a:pt x="7796457" y="6848652"/>
                  <a:pt x="7798838" y="6848404"/>
                </a:cubicBezTo>
                <a:cubicBezTo>
                  <a:pt x="7801219" y="6848156"/>
                  <a:pt x="7803129" y="6847784"/>
                  <a:pt x="7804568" y="6847288"/>
                </a:cubicBezTo>
                <a:cubicBezTo>
                  <a:pt x="7806006" y="6846792"/>
                  <a:pt x="7807024" y="6846172"/>
                  <a:pt x="7807619" y="6845428"/>
                </a:cubicBezTo>
                <a:cubicBezTo>
                  <a:pt x="7808214" y="6844683"/>
                  <a:pt x="7808512" y="6843815"/>
                  <a:pt x="7808512" y="6842823"/>
                </a:cubicBezTo>
                <a:lnTo>
                  <a:pt x="7808512" y="6710366"/>
                </a:lnTo>
                <a:cubicBezTo>
                  <a:pt x="7808512" y="6709374"/>
                  <a:pt x="7808214" y="6708506"/>
                  <a:pt x="7807619" y="6707762"/>
                </a:cubicBezTo>
                <a:cubicBezTo>
                  <a:pt x="7807024" y="6707017"/>
                  <a:pt x="7806006" y="6706373"/>
                  <a:pt x="7804568" y="6705827"/>
                </a:cubicBezTo>
                <a:cubicBezTo>
                  <a:pt x="7803129" y="6705281"/>
                  <a:pt x="7801219" y="6704859"/>
                  <a:pt x="7798838" y="6704562"/>
                </a:cubicBezTo>
                <a:cubicBezTo>
                  <a:pt x="7796457" y="6704264"/>
                  <a:pt x="7793430" y="6704115"/>
                  <a:pt x="7789760" y="6704115"/>
                </a:cubicBezTo>
                <a:close/>
                <a:moveTo>
                  <a:pt x="6798267" y="6704115"/>
                </a:moveTo>
                <a:cubicBezTo>
                  <a:pt x="6794695" y="6704115"/>
                  <a:pt x="6791693" y="6704239"/>
                  <a:pt x="6789262" y="6704487"/>
                </a:cubicBezTo>
                <a:cubicBezTo>
                  <a:pt x="6786831" y="6704735"/>
                  <a:pt x="6784896" y="6705107"/>
                  <a:pt x="6783458" y="6705604"/>
                </a:cubicBezTo>
                <a:cubicBezTo>
                  <a:pt x="6782019" y="6706100"/>
                  <a:pt x="6781027" y="6706720"/>
                  <a:pt x="6780482" y="6707464"/>
                </a:cubicBezTo>
                <a:cubicBezTo>
                  <a:pt x="6779936" y="6708208"/>
                  <a:pt x="6779663" y="6709076"/>
                  <a:pt x="6779663" y="6710068"/>
                </a:cubicBezTo>
                <a:lnTo>
                  <a:pt x="6779663" y="6791329"/>
                </a:lnTo>
                <a:cubicBezTo>
                  <a:pt x="6779663" y="6801449"/>
                  <a:pt x="6780482" y="6809907"/>
                  <a:pt x="6782119" y="6816704"/>
                </a:cubicBezTo>
                <a:cubicBezTo>
                  <a:pt x="6783756" y="6823500"/>
                  <a:pt x="6786484" y="6829478"/>
                  <a:pt x="6790304" y="6834638"/>
                </a:cubicBezTo>
                <a:cubicBezTo>
                  <a:pt x="6794124" y="6839797"/>
                  <a:pt x="6799135" y="6843865"/>
                  <a:pt x="6805336" y="6846841"/>
                </a:cubicBezTo>
                <a:cubicBezTo>
                  <a:pt x="6811537" y="6849818"/>
                  <a:pt x="6819201" y="6851306"/>
                  <a:pt x="6828330" y="6851306"/>
                </a:cubicBezTo>
                <a:cubicBezTo>
                  <a:pt x="6836465" y="6851306"/>
                  <a:pt x="6844329" y="6849322"/>
                  <a:pt x="6851919" y="6845353"/>
                </a:cubicBezTo>
                <a:cubicBezTo>
                  <a:pt x="6859509" y="6841384"/>
                  <a:pt x="6866975" y="6835431"/>
                  <a:pt x="6874318" y="6827494"/>
                </a:cubicBezTo>
                <a:lnTo>
                  <a:pt x="6874318" y="6842823"/>
                </a:lnTo>
                <a:cubicBezTo>
                  <a:pt x="6874318" y="6843815"/>
                  <a:pt x="6874565" y="6844683"/>
                  <a:pt x="6875062" y="6845428"/>
                </a:cubicBezTo>
                <a:cubicBezTo>
                  <a:pt x="6875558" y="6846172"/>
                  <a:pt x="6876401" y="6846792"/>
                  <a:pt x="6877592" y="6847288"/>
                </a:cubicBezTo>
                <a:cubicBezTo>
                  <a:pt x="6878783" y="6847784"/>
                  <a:pt x="6880395" y="6848156"/>
                  <a:pt x="6882429" y="6848404"/>
                </a:cubicBezTo>
                <a:cubicBezTo>
                  <a:pt x="6884462" y="6848652"/>
                  <a:pt x="6887117" y="6848776"/>
                  <a:pt x="6890391" y="6848776"/>
                </a:cubicBezTo>
                <a:cubicBezTo>
                  <a:pt x="6893467" y="6848776"/>
                  <a:pt x="6896022" y="6848652"/>
                  <a:pt x="6898056" y="6848404"/>
                </a:cubicBezTo>
                <a:cubicBezTo>
                  <a:pt x="6900089" y="6848156"/>
                  <a:pt x="6901727" y="6847784"/>
                  <a:pt x="6902967" y="6847288"/>
                </a:cubicBezTo>
                <a:cubicBezTo>
                  <a:pt x="6904207" y="6846792"/>
                  <a:pt x="6905075" y="6846172"/>
                  <a:pt x="6905572" y="6845428"/>
                </a:cubicBezTo>
                <a:cubicBezTo>
                  <a:pt x="6906068" y="6844683"/>
                  <a:pt x="6906316" y="6843815"/>
                  <a:pt x="6906316" y="6842823"/>
                </a:cubicBezTo>
                <a:lnTo>
                  <a:pt x="6906316" y="6710068"/>
                </a:lnTo>
                <a:cubicBezTo>
                  <a:pt x="6906316" y="6709076"/>
                  <a:pt x="6906018" y="6708208"/>
                  <a:pt x="6905423" y="6707464"/>
                </a:cubicBezTo>
                <a:cubicBezTo>
                  <a:pt x="6904828" y="6706720"/>
                  <a:pt x="6903835" y="6706100"/>
                  <a:pt x="6902446" y="6705604"/>
                </a:cubicBezTo>
                <a:cubicBezTo>
                  <a:pt x="6901057" y="6705107"/>
                  <a:pt x="6899172" y="6704735"/>
                  <a:pt x="6896791" y="6704487"/>
                </a:cubicBezTo>
                <a:cubicBezTo>
                  <a:pt x="6894410" y="6704239"/>
                  <a:pt x="6891383" y="6704115"/>
                  <a:pt x="6887712" y="6704115"/>
                </a:cubicBezTo>
                <a:cubicBezTo>
                  <a:pt x="6884041" y="6704115"/>
                  <a:pt x="6881015" y="6704239"/>
                  <a:pt x="6878634" y="6704487"/>
                </a:cubicBezTo>
                <a:cubicBezTo>
                  <a:pt x="6876253" y="6704735"/>
                  <a:pt x="6874342" y="6705107"/>
                  <a:pt x="6872904" y="6705604"/>
                </a:cubicBezTo>
                <a:cubicBezTo>
                  <a:pt x="6871465" y="6706100"/>
                  <a:pt x="6870473" y="6706720"/>
                  <a:pt x="6869927" y="6707464"/>
                </a:cubicBezTo>
                <a:cubicBezTo>
                  <a:pt x="6869381" y="6708208"/>
                  <a:pt x="6869109" y="6709076"/>
                  <a:pt x="6869109" y="6710068"/>
                </a:cubicBezTo>
                <a:lnTo>
                  <a:pt x="6869109" y="6798323"/>
                </a:lnTo>
                <a:cubicBezTo>
                  <a:pt x="6863652" y="6804971"/>
                  <a:pt x="6858517" y="6810031"/>
                  <a:pt x="6853705" y="6813504"/>
                </a:cubicBezTo>
                <a:cubicBezTo>
                  <a:pt x="6848893" y="6816977"/>
                  <a:pt x="6844106" y="6818713"/>
                  <a:pt x="6839343" y="6818713"/>
                </a:cubicBezTo>
                <a:cubicBezTo>
                  <a:pt x="6835572" y="6818713"/>
                  <a:pt x="6832274" y="6817994"/>
                  <a:pt x="6829446" y="6816555"/>
                </a:cubicBezTo>
                <a:cubicBezTo>
                  <a:pt x="6826618" y="6815116"/>
                  <a:pt x="6824287" y="6813082"/>
                  <a:pt x="6822451" y="6810453"/>
                </a:cubicBezTo>
                <a:cubicBezTo>
                  <a:pt x="6820615" y="6807824"/>
                  <a:pt x="6819251" y="6804673"/>
                  <a:pt x="6818358" y="6801002"/>
                </a:cubicBezTo>
                <a:cubicBezTo>
                  <a:pt x="6817465" y="6797331"/>
                  <a:pt x="6817019" y="6792023"/>
                  <a:pt x="6817019" y="6785078"/>
                </a:cubicBezTo>
                <a:lnTo>
                  <a:pt x="6817019" y="6710068"/>
                </a:lnTo>
                <a:cubicBezTo>
                  <a:pt x="6817019" y="6709076"/>
                  <a:pt x="6816721" y="6708208"/>
                  <a:pt x="6816126" y="6707464"/>
                </a:cubicBezTo>
                <a:cubicBezTo>
                  <a:pt x="6815531" y="6706720"/>
                  <a:pt x="6814513" y="6706100"/>
                  <a:pt x="6813075" y="6705604"/>
                </a:cubicBezTo>
                <a:cubicBezTo>
                  <a:pt x="6811636" y="6705107"/>
                  <a:pt x="6809726" y="6704735"/>
                  <a:pt x="6807345" y="6704487"/>
                </a:cubicBezTo>
                <a:cubicBezTo>
                  <a:pt x="6804964" y="6704239"/>
                  <a:pt x="6801937" y="6704115"/>
                  <a:pt x="6798267" y="6704115"/>
                </a:cubicBezTo>
                <a:close/>
                <a:moveTo>
                  <a:pt x="6399110" y="6704115"/>
                </a:moveTo>
                <a:cubicBezTo>
                  <a:pt x="6395438" y="6704115"/>
                  <a:pt x="6392412" y="6704264"/>
                  <a:pt x="6390031" y="6704562"/>
                </a:cubicBezTo>
                <a:cubicBezTo>
                  <a:pt x="6387650" y="6704859"/>
                  <a:pt x="6385739" y="6705281"/>
                  <a:pt x="6384301" y="6705827"/>
                </a:cubicBezTo>
                <a:cubicBezTo>
                  <a:pt x="6382862" y="6706373"/>
                  <a:pt x="6381845" y="6707017"/>
                  <a:pt x="6381250" y="6707762"/>
                </a:cubicBezTo>
                <a:cubicBezTo>
                  <a:pt x="6380655" y="6708506"/>
                  <a:pt x="6380357" y="6709374"/>
                  <a:pt x="6380357" y="6710366"/>
                </a:cubicBezTo>
                <a:lnTo>
                  <a:pt x="6380357" y="6842823"/>
                </a:lnTo>
                <a:cubicBezTo>
                  <a:pt x="6380357" y="6843815"/>
                  <a:pt x="6380655" y="6844683"/>
                  <a:pt x="6381250" y="6845428"/>
                </a:cubicBezTo>
                <a:cubicBezTo>
                  <a:pt x="6381845" y="6846172"/>
                  <a:pt x="6382862" y="6846792"/>
                  <a:pt x="6384301" y="6847288"/>
                </a:cubicBezTo>
                <a:cubicBezTo>
                  <a:pt x="6385739" y="6847784"/>
                  <a:pt x="6387650" y="6848156"/>
                  <a:pt x="6390031" y="6848404"/>
                </a:cubicBezTo>
                <a:cubicBezTo>
                  <a:pt x="6392412" y="6848652"/>
                  <a:pt x="6395438" y="6848776"/>
                  <a:pt x="6399110" y="6848776"/>
                </a:cubicBezTo>
                <a:cubicBezTo>
                  <a:pt x="6402780" y="6848776"/>
                  <a:pt x="6405807" y="6848652"/>
                  <a:pt x="6408188" y="6848404"/>
                </a:cubicBezTo>
                <a:cubicBezTo>
                  <a:pt x="6410569" y="6848156"/>
                  <a:pt x="6412479" y="6847784"/>
                  <a:pt x="6413918" y="6847288"/>
                </a:cubicBezTo>
                <a:cubicBezTo>
                  <a:pt x="6415356" y="6846792"/>
                  <a:pt x="6416374" y="6846172"/>
                  <a:pt x="6416969" y="6845428"/>
                </a:cubicBezTo>
                <a:cubicBezTo>
                  <a:pt x="6417564" y="6844683"/>
                  <a:pt x="6417862" y="6843815"/>
                  <a:pt x="6417862" y="6842823"/>
                </a:cubicBezTo>
                <a:lnTo>
                  <a:pt x="6417862" y="6710366"/>
                </a:lnTo>
                <a:cubicBezTo>
                  <a:pt x="6417862" y="6709374"/>
                  <a:pt x="6417564" y="6708506"/>
                  <a:pt x="6416969" y="6707762"/>
                </a:cubicBezTo>
                <a:cubicBezTo>
                  <a:pt x="6416374" y="6707017"/>
                  <a:pt x="6415356" y="6706373"/>
                  <a:pt x="6413918" y="6705827"/>
                </a:cubicBezTo>
                <a:cubicBezTo>
                  <a:pt x="6412479" y="6705281"/>
                  <a:pt x="6410569" y="6704859"/>
                  <a:pt x="6408188" y="6704562"/>
                </a:cubicBezTo>
                <a:cubicBezTo>
                  <a:pt x="6405807" y="6704264"/>
                  <a:pt x="6402780" y="6704115"/>
                  <a:pt x="6399110" y="6704115"/>
                </a:cubicBezTo>
                <a:close/>
                <a:moveTo>
                  <a:pt x="5988642" y="6704115"/>
                </a:moveTo>
                <a:cubicBezTo>
                  <a:pt x="5985070" y="6704115"/>
                  <a:pt x="5982069" y="6704239"/>
                  <a:pt x="5979637" y="6704487"/>
                </a:cubicBezTo>
                <a:cubicBezTo>
                  <a:pt x="5977207" y="6704735"/>
                  <a:pt x="5975272" y="6705107"/>
                  <a:pt x="5973833" y="6705604"/>
                </a:cubicBezTo>
                <a:cubicBezTo>
                  <a:pt x="5972395" y="6706100"/>
                  <a:pt x="5971403" y="6706720"/>
                  <a:pt x="5970857" y="6707464"/>
                </a:cubicBezTo>
                <a:cubicBezTo>
                  <a:pt x="5970311" y="6708208"/>
                  <a:pt x="5970038" y="6709076"/>
                  <a:pt x="5970038" y="6710068"/>
                </a:cubicBezTo>
                <a:lnTo>
                  <a:pt x="5970038" y="6791329"/>
                </a:lnTo>
                <a:cubicBezTo>
                  <a:pt x="5970038" y="6801449"/>
                  <a:pt x="5970857" y="6809907"/>
                  <a:pt x="5972494" y="6816704"/>
                </a:cubicBezTo>
                <a:cubicBezTo>
                  <a:pt x="5974131" y="6823500"/>
                  <a:pt x="5976860" y="6829478"/>
                  <a:pt x="5980679" y="6834638"/>
                </a:cubicBezTo>
                <a:cubicBezTo>
                  <a:pt x="5984499" y="6839797"/>
                  <a:pt x="5989510" y="6843865"/>
                  <a:pt x="5995711" y="6846841"/>
                </a:cubicBezTo>
                <a:cubicBezTo>
                  <a:pt x="6001912" y="6849818"/>
                  <a:pt x="6009577" y="6851306"/>
                  <a:pt x="6018705" y="6851306"/>
                </a:cubicBezTo>
                <a:cubicBezTo>
                  <a:pt x="6026841" y="6851306"/>
                  <a:pt x="6034704" y="6849322"/>
                  <a:pt x="6042295" y="6845353"/>
                </a:cubicBezTo>
                <a:cubicBezTo>
                  <a:pt x="6049884" y="6841384"/>
                  <a:pt x="6057351" y="6835431"/>
                  <a:pt x="6064693" y="6827494"/>
                </a:cubicBezTo>
                <a:lnTo>
                  <a:pt x="6064693" y="6842823"/>
                </a:lnTo>
                <a:cubicBezTo>
                  <a:pt x="6064693" y="6843815"/>
                  <a:pt x="6064941" y="6844683"/>
                  <a:pt x="6065437" y="6845428"/>
                </a:cubicBezTo>
                <a:cubicBezTo>
                  <a:pt x="6065933" y="6846172"/>
                  <a:pt x="6066776" y="6846792"/>
                  <a:pt x="6067967" y="6847288"/>
                </a:cubicBezTo>
                <a:cubicBezTo>
                  <a:pt x="6069158" y="6847784"/>
                  <a:pt x="6070770" y="6848156"/>
                  <a:pt x="6072804" y="6848404"/>
                </a:cubicBezTo>
                <a:cubicBezTo>
                  <a:pt x="6074838" y="6848652"/>
                  <a:pt x="6077492" y="6848776"/>
                  <a:pt x="6080766" y="6848776"/>
                </a:cubicBezTo>
                <a:cubicBezTo>
                  <a:pt x="6083842" y="6848776"/>
                  <a:pt x="6086397" y="6848652"/>
                  <a:pt x="6088431" y="6848404"/>
                </a:cubicBezTo>
                <a:cubicBezTo>
                  <a:pt x="6090465" y="6848156"/>
                  <a:pt x="6092103" y="6847784"/>
                  <a:pt x="6093342" y="6847288"/>
                </a:cubicBezTo>
                <a:cubicBezTo>
                  <a:pt x="6094582" y="6846792"/>
                  <a:pt x="6095451" y="6846172"/>
                  <a:pt x="6095947" y="6845428"/>
                </a:cubicBezTo>
                <a:cubicBezTo>
                  <a:pt x="6096443" y="6844683"/>
                  <a:pt x="6096691" y="6843815"/>
                  <a:pt x="6096691" y="6842823"/>
                </a:cubicBezTo>
                <a:lnTo>
                  <a:pt x="6096691" y="6710068"/>
                </a:lnTo>
                <a:cubicBezTo>
                  <a:pt x="6096691" y="6709076"/>
                  <a:pt x="6096393" y="6708208"/>
                  <a:pt x="6095798" y="6707464"/>
                </a:cubicBezTo>
                <a:cubicBezTo>
                  <a:pt x="6095203" y="6706720"/>
                  <a:pt x="6094210" y="6706100"/>
                  <a:pt x="6092821" y="6705604"/>
                </a:cubicBezTo>
                <a:cubicBezTo>
                  <a:pt x="6091432" y="6705107"/>
                  <a:pt x="6089547" y="6704735"/>
                  <a:pt x="6087166" y="6704487"/>
                </a:cubicBezTo>
                <a:cubicBezTo>
                  <a:pt x="6084785" y="6704239"/>
                  <a:pt x="6081759" y="6704115"/>
                  <a:pt x="6078087" y="6704115"/>
                </a:cubicBezTo>
                <a:cubicBezTo>
                  <a:pt x="6074416" y="6704115"/>
                  <a:pt x="6071390" y="6704239"/>
                  <a:pt x="6069009" y="6704487"/>
                </a:cubicBezTo>
                <a:cubicBezTo>
                  <a:pt x="6066628" y="6704735"/>
                  <a:pt x="6064718" y="6705107"/>
                  <a:pt x="6063279" y="6705604"/>
                </a:cubicBezTo>
                <a:cubicBezTo>
                  <a:pt x="6061840" y="6706100"/>
                  <a:pt x="6060848" y="6706720"/>
                  <a:pt x="6060302" y="6707464"/>
                </a:cubicBezTo>
                <a:cubicBezTo>
                  <a:pt x="6059756" y="6708208"/>
                  <a:pt x="6059484" y="6709076"/>
                  <a:pt x="6059484" y="6710068"/>
                </a:cubicBezTo>
                <a:lnTo>
                  <a:pt x="6059484" y="6798323"/>
                </a:lnTo>
                <a:cubicBezTo>
                  <a:pt x="6054027" y="6804971"/>
                  <a:pt x="6048892" y="6810031"/>
                  <a:pt x="6044080" y="6813504"/>
                </a:cubicBezTo>
                <a:cubicBezTo>
                  <a:pt x="6039268" y="6816977"/>
                  <a:pt x="6034481" y="6818713"/>
                  <a:pt x="6029719" y="6818713"/>
                </a:cubicBezTo>
                <a:cubicBezTo>
                  <a:pt x="6025948" y="6818713"/>
                  <a:pt x="6022649" y="6817994"/>
                  <a:pt x="6019821" y="6816555"/>
                </a:cubicBezTo>
                <a:cubicBezTo>
                  <a:pt x="6016993" y="6815116"/>
                  <a:pt x="6014662" y="6813082"/>
                  <a:pt x="6012826" y="6810453"/>
                </a:cubicBezTo>
                <a:cubicBezTo>
                  <a:pt x="6010991" y="6807824"/>
                  <a:pt x="6009627" y="6804673"/>
                  <a:pt x="6008733" y="6801002"/>
                </a:cubicBezTo>
                <a:cubicBezTo>
                  <a:pt x="6007840" y="6797331"/>
                  <a:pt x="6007394" y="6792023"/>
                  <a:pt x="6007394" y="6785078"/>
                </a:cubicBezTo>
                <a:lnTo>
                  <a:pt x="6007394" y="6710068"/>
                </a:lnTo>
                <a:cubicBezTo>
                  <a:pt x="6007394" y="6709076"/>
                  <a:pt x="6007096" y="6708208"/>
                  <a:pt x="6006501" y="6707464"/>
                </a:cubicBezTo>
                <a:cubicBezTo>
                  <a:pt x="6005906" y="6706720"/>
                  <a:pt x="6004889" y="6706100"/>
                  <a:pt x="6003450" y="6705604"/>
                </a:cubicBezTo>
                <a:cubicBezTo>
                  <a:pt x="6002012" y="6705107"/>
                  <a:pt x="6000102" y="6704735"/>
                  <a:pt x="5997720" y="6704487"/>
                </a:cubicBezTo>
                <a:cubicBezTo>
                  <a:pt x="5995339" y="6704239"/>
                  <a:pt x="5992313" y="6704115"/>
                  <a:pt x="5988642" y="6704115"/>
                </a:cubicBezTo>
                <a:close/>
                <a:moveTo>
                  <a:pt x="5440954" y="6704115"/>
                </a:moveTo>
                <a:cubicBezTo>
                  <a:pt x="5436291" y="6704115"/>
                  <a:pt x="5432545" y="6704314"/>
                  <a:pt x="5429718" y="6704711"/>
                </a:cubicBezTo>
                <a:cubicBezTo>
                  <a:pt x="5426890" y="6705107"/>
                  <a:pt x="5424881" y="6705827"/>
                  <a:pt x="5423690" y="6706869"/>
                </a:cubicBezTo>
                <a:cubicBezTo>
                  <a:pt x="5422499" y="6707910"/>
                  <a:pt x="5421904" y="6709349"/>
                  <a:pt x="5421904" y="6711185"/>
                </a:cubicBezTo>
                <a:cubicBezTo>
                  <a:pt x="5421904" y="6713020"/>
                  <a:pt x="5422549" y="6715674"/>
                  <a:pt x="5423839" y="6719147"/>
                </a:cubicBezTo>
                <a:lnTo>
                  <a:pt x="5469529" y="6841186"/>
                </a:lnTo>
                <a:cubicBezTo>
                  <a:pt x="5470025" y="6842575"/>
                  <a:pt x="5470795" y="6843890"/>
                  <a:pt x="5471836" y="6845130"/>
                </a:cubicBezTo>
                <a:cubicBezTo>
                  <a:pt x="5472878" y="6846370"/>
                  <a:pt x="5474043" y="6847288"/>
                  <a:pt x="5475333" y="6847883"/>
                </a:cubicBezTo>
                <a:lnTo>
                  <a:pt x="5457623" y="6892383"/>
                </a:lnTo>
                <a:cubicBezTo>
                  <a:pt x="5456928" y="6894070"/>
                  <a:pt x="5456631" y="6895508"/>
                  <a:pt x="5456730" y="6896699"/>
                </a:cubicBezTo>
                <a:cubicBezTo>
                  <a:pt x="5456829" y="6897889"/>
                  <a:pt x="5457474" y="6898882"/>
                  <a:pt x="5458665" y="6899675"/>
                </a:cubicBezTo>
                <a:cubicBezTo>
                  <a:pt x="5459855" y="6900469"/>
                  <a:pt x="5461641" y="6901040"/>
                  <a:pt x="5464023" y="6901387"/>
                </a:cubicBezTo>
                <a:cubicBezTo>
                  <a:pt x="5466404" y="6901734"/>
                  <a:pt x="5469579" y="6901908"/>
                  <a:pt x="5473547" y="6901908"/>
                </a:cubicBezTo>
                <a:cubicBezTo>
                  <a:pt x="5481187" y="6901908"/>
                  <a:pt x="5486992" y="6901362"/>
                  <a:pt x="5490960" y="6900271"/>
                </a:cubicBezTo>
                <a:cubicBezTo>
                  <a:pt x="5494929" y="6899179"/>
                  <a:pt x="5497360" y="6897393"/>
                  <a:pt x="5498253" y="6894913"/>
                </a:cubicBezTo>
                <a:lnTo>
                  <a:pt x="5514327" y="6847883"/>
                </a:lnTo>
                <a:lnTo>
                  <a:pt x="5558528" y="6717807"/>
                </a:lnTo>
                <a:cubicBezTo>
                  <a:pt x="5559322" y="6715327"/>
                  <a:pt x="5559719" y="6713169"/>
                  <a:pt x="5559719" y="6711333"/>
                </a:cubicBezTo>
                <a:cubicBezTo>
                  <a:pt x="5559719" y="6709498"/>
                  <a:pt x="5559049" y="6708034"/>
                  <a:pt x="5557710" y="6706943"/>
                </a:cubicBezTo>
                <a:cubicBezTo>
                  <a:pt x="5556370" y="6705852"/>
                  <a:pt x="5554287" y="6705107"/>
                  <a:pt x="5551459" y="6704711"/>
                </a:cubicBezTo>
                <a:cubicBezTo>
                  <a:pt x="5548631" y="6704314"/>
                  <a:pt x="5545084" y="6704115"/>
                  <a:pt x="5540818" y="6704115"/>
                </a:cubicBezTo>
                <a:cubicBezTo>
                  <a:pt x="5535361" y="6704115"/>
                  <a:pt x="5531541" y="6704314"/>
                  <a:pt x="5529358" y="6704711"/>
                </a:cubicBezTo>
                <a:cubicBezTo>
                  <a:pt x="5527175" y="6705107"/>
                  <a:pt x="5525613" y="6705728"/>
                  <a:pt x="5524670" y="6706571"/>
                </a:cubicBezTo>
                <a:cubicBezTo>
                  <a:pt x="5523728" y="6707414"/>
                  <a:pt x="5522958" y="6709126"/>
                  <a:pt x="5522363" y="6711706"/>
                </a:cubicBezTo>
                <a:lnTo>
                  <a:pt x="5493789" y="6802342"/>
                </a:lnTo>
                <a:lnTo>
                  <a:pt x="5493342" y="6802342"/>
                </a:lnTo>
                <a:lnTo>
                  <a:pt x="5462088" y="6713491"/>
                </a:lnTo>
                <a:cubicBezTo>
                  <a:pt x="5461393" y="6711209"/>
                  <a:pt x="5460699" y="6709448"/>
                  <a:pt x="5460004" y="6708208"/>
                </a:cubicBezTo>
                <a:cubicBezTo>
                  <a:pt x="5459310" y="6706968"/>
                  <a:pt x="5458268" y="6706050"/>
                  <a:pt x="5456879" y="6705455"/>
                </a:cubicBezTo>
                <a:cubicBezTo>
                  <a:pt x="5455490" y="6704859"/>
                  <a:pt x="5453555" y="6704487"/>
                  <a:pt x="5451074" y="6704339"/>
                </a:cubicBezTo>
                <a:cubicBezTo>
                  <a:pt x="5448594" y="6704190"/>
                  <a:pt x="5445221" y="6704115"/>
                  <a:pt x="5440954" y="6704115"/>
                </a:cubicBezTo>
                <a:close/>
                <a:moveTo>
                  <a:pt x="8058394" y="6702181"/>
                </a:moveTo>
                <a:cubicBezTo>
                  <a:pt x="8050258" y="6702181"/>
                  <a:pt x="8042817" y="6703297"/>
                  <a:pt x="8036070" y="6705529"/>
                </a:cubicBezTo>
                <a:cubicBezTo>
                  <a:pt x="8029323" y="6707762"/>
                  <a:pt x="8023519" y="6710986"/>
                  <a:pt x="8018657" y="6715203"/>
                </a:cubicBezTo>
                <a:cubicBezTo>
                  <a:pt x="8013795" y="6719420"/>
                  <a:pt x="8010000" y="6724579"/>
                  <a:pt x="8007272" y="6730681"/>
                </a:cubicBezTo>
                <a:cubicBezTo>
                  <a:pt x="8004543" y="6736783"/>
                  <a:pt x="8003179" y="6743704"/>
                  <a:pt x="8003179" y="6751443"/>
                </a:cubicBezTo>
                <a:cubicBezTo>
                  <a:pt x="8003179" y="6758686"/>
                  <a:pt x="8004221" y="6764738"/>
                  <a:pt x="8006304" y="6769600"/>
                </a:cubicBezTo>
                <a:cubicBezTo>
                  <a:pt x="8008388" y="6774461"/>
                  <a:pt x="8011166" y="6778629"/>
                  <a:pt x="8014639" y="6782101"/>
                </a:cubicBezTo>
                <a:cubicBezTo>
                  <a:pt x="8010372" y="6785971"/>
                  <a:pt x="8006900" y="6790312"/>
                  <a:pt x="8004221" y="6795124"/>
                </a:cubicBezTo>
                <a:cubicBezTo>
                  <a:pt x="8001542" y="6799936"/>
                  <a:pt x="8000203" y="6805269"/>
                  <a:pt x="8000203" y="6811123"/>
                </a:cubicBezTo>
                <a:cubicBezTo>
                  <a:pt x="8000203" y="6815786"/>
                  <a:pt x="8001368" y="6820077"/>
                  <a:pt x="8003700" y="6823996"/>
                </a:cubicBezTo>
                <a:cubicBezTo>
                  <a:pt x="8006031" y="6827915"/>
                  <a:pt x="8009330" y="6831016"/>
                  <a:pt x="8013597" y="6833298"/>
                </a:cubicBezTo>
                <a:cubicBezTo>
                  <a:pt x="8010521" y="6835580"/>
                  <a:pt x="8007793" y="6837961"/>
                  <a:pt x="8005412" y="6840442"/>
                </a:cubicBezTo>
                <a:cubicBezTo>
                  <a:pt x="8003030" y="6842922"/>
                  <a:pt x="8001021" y="6845527"/>
                  <a:pt x="7999384" y="6848255"/>
                </a:cubicBezTo>
                <a:cubicBezTo>
                  <a:pt x="7997747" y="6850984"/>
                  <a:pt x="7996506" y="6853836"/>
                  <a:pt x="7995663" y="6856813"/>
                </a:cubicBezTo>
                <a:cubicBezTo>
                  <a:pt x="7994820" y="6859789"/>
                  <a:pt x="7994398" y="6862915"/>
                  <a:pt x="7994398" y="6866189"/>
                </a:cubicBezTo>
                <a:cubicBezTo>
                  <a:pt x="7994398" y="6871448"/>
                  <a:pt x="7995564" y="6876285"/>
                  <a:pt x="7997896" y="6880700"/>
                </a:cubicBezTo>
                <a:cubicBezTo>
                  <a:pt x="8000227" y="6885115"/>
                  <a:pt x="8003948" y="6888910"/>
                  <a:pt x="8009058" y="6892085"/>
                </a:cubicBezTo>
                <a:cubicBezTo>
                  <a:pt x="8014167" y="6895260"/>
                  <a:pt x="8020716" y="6897741"/>
                  <a:pt x="8028703" y="6899527"/>
                </a:cubicBezTo>
                <a:cubicBezTo>
                  <a:pt x="8036690" y="6901313"/>
                  <a:pt x="8046339" y="6902205"/>
                  <a:pt x="8057650" y="6902205"/>
                </a:cubicBezTo>
                <a:cubicBezTo>
                  <a:pt x="8069259" y="6902205"/>
                  <a:pt x="8079403" y="6900965"/>
                  <a:pt x="8088086" y="6898485"/>
                </a:cubicBezTo>
                <a:cubicBezTo>
                  <a:pt x="8096767" y="6896004"/>
                  <a:pt x="8103985" y="6892631"/>
                  <a:pt x="8109740" y="6888364"/>
                </a:cubicBezTo>
                <a:cubicBezTo>
                  <a:pt x="8115494" y="6884098"/>
                  <a:pt x="8119810" y="6879063"/>
                  <a:pt x="8122688" y="6873258"/>
                </a:cubicBezTo>
                <a:cubicBezTo>
                  <a:pt x="8125565" y="6867454"/>
                  <a:pt x="8127004" y="6861278"/>
                  <a:pt x="8127004" y="6854729"/>
                </a:cubicBezTo>
                <a:cubicBezTo>
                  <a:pt x="8127004" y="6848776"/>
                  <a:pt x="8125937" y="6843468"/>
                  <a:pt x="8123804" y="6838805"/>
                </a:cubicBezTo>
                <a:cubicBezTo>
                  <a:pt x="8121671" y="6834141"/>
                  <a:pt x="8118595" y="6830148"/>
                  <a:pt x="8114577" y="6826824"/>
                </a:cubicBezTo>
                <a:cubicBezTo>
                  <a:pt x="8110559" y="6823500"/>
                  <a:pt x="8105597" y="6820921"/>
                  <a:pt x="8099694" y="6819085"/>
                </a:cubicBezTo>
                <a:cubicBezTo>
                  <a:pt x="8093790" y="6817249"/>
                  <a:pt x="8087068" y="6816183"/>
                  <a:pt x="8079528" y="6815885"/>
                </a:cubicBezTo>
                <a:lnTo>
                  <a:pt x="8047232" y="6814695"/>
                </a:lnTo>
                <a:cubicBezTo>
                  <a:pt x="8042668" y="6814496"/>
                  <a:pt x="8039121" y="6813479"/>
                  <a:pt x="8036591" y="6811644"/>
                </a:cubicBezTo>
                <a:cubicBezTo>
                  <a:pt x="8034061" y="6809808"/>
                  <a:pt x="8032796" y="6807452"/>
                  <a:pt x="8032796" y="6804574"/>
                </a:cubicBezTo>
                <a:cubicBezTo>
                  <a:pt x="8032796" y="6802391"/>
                  <a:pt x="8033267" y="6800407"/>
                  <a:pt x="8034210" y="6798621"/>
                </a:cubicBezTo>
                <a:cubicBezTo>
                  <a:pt x="8035152" y="6796835"/>
                  <a:pt x="8036219" y="6795297"/>
                  <a:pt x="8037410" y="6794007"/>
                </a:cubicBezTo>
                <a:cubicBezTo>
                  <a:pt x="8039493" y="6795397"/>
                  <a:pt x="8042470" y="6796612"/>
                  <a:pt x="8046339" y="6797654"/>
                </a:cubicBezTo>
                <a:cubicBezTo>
                  <a:pt x="8050209" y="6798696"/>
                  <a:pt x="8054277" y="6799216"/>
                  <a:pt x="8058543" y="6799216"/>
                </a:cubicBezTo>
                <a:cubicBezTo>
                  <a:pt x="8066878" y="6799216"/>
                  <a:pt x="8074443" y="6798150"/>
                  <a:pt x="8081239" y="6796017"/>
                </a:cubicBezTo>
                <a:cubicBezTo>
                  <a:pt x="8088036" y="6793883"/>
                  <a:pt x="8093840" y="6790758"/>
                  <a:pt x="8098652" y="6786640"/>
                </a:cubicBezTo>
                <a:cubicBezTo>
                  <a:pt x="8103464" y="6782523"/>
                  <a:pt x="8107160" y="6777463"/>
                  <a:pt x="8109740" y="6771460"/>
                </a:cubicBezTo>
                <a:cubicBezTo>
                  <a:pt x="8112320" y="6765457"/>
                  <a:pt x="8113610" y="6758586"/>
                  <a:pt x="8113610" y="6750847"/>
                </a:cubicBezTo>
                <a:cubicBezTo>
                  <a:pt x="8113610" y="6747573"/>
                  <a:pt x="8113138" y="6744423"/>
                  <a:pt x="8112196" y="6741397"/>
                </a:cubicBezTo>
                <a:cubicBezTo>
                  <a:pt x="8111253" y="6738371"/>
                  <a:pt x="8109690" y="6735667"/>
                  <a:pt x="8107508" y="6733286"/>
                </a:cubicBezTo>
                <a:lnTo>
                  <a:pt x="8123135" y="6733286"/>
                </a:lnTo>
                <a:cubicBezTo>
                  <a:pt x="8124722" y="6733286"/>
                  <a:pt x="8126061" y="6732145"/>
                  <a:pt x="8127153" y="6729863"/>
                </a:cubicBezTo>
                <a:cubicBezTo>
                  <a:pt x="8128244" y="6727581"/>
                  <a:pt x="8128790" y="6724058"/>
                  <a:pt x="8128790" y="6719296"/>
                </a:cubicBezTo>
                <a:cubicBezTo>
                  <a:pt x="8128790" y="6714136"/>
                  <a:pt x="8128269" y="6710465"/>
                  <a:pt x="8127227" y="6708282"/>
                </a:cubicBezTo>
                <a:cubicBezTo>
                  <a:pt x="8126186" y="6706100"/>
                  <a:pt x="8124821" y="6705008"/>
                  <a:pt x="8123135" y="6705008"/>
                </a:cubicBezTo>
                <a:lnTo>
                  <a:pt x="8081016" y="6705008"/>
                </a:lnTo>
                <a:cubicBezTo>
                  <a:pt x="8077742" y="6704115"/>
                  <a:pt x="8074195" y="6703421"/>
                  <a:pt x="8070375" y="6702925"/>
                </a:cubicBezTo>
                <a:cubicBezTo>
                  <a:pt x="8066555" y="6702429"/>
                  <a:pt x="8062562" y="6702181"/>
                  <a:pt x="8058394" y="6702181"/>
                </a:cubicBezTo>
                <a:close/>
                <a:moveTo>
                  <a:pt x="8373910" y="6701585"/>
                </a:moveTo>
                <a:cubicBezTo>
                  <a:pt x="8363393" y="6701585"/>
                  <a:pt x="8353942" y="6703322"/>
                  <a:pt x="8345558" y="6706794"/>
                </a:cubicBezTo>
                <a:cubicBezTo>
                  <a:pt x="8337174" y="6710267"/>
                  <a:pt x="8330055" y="6715302"/>
                  <a:pt x="8324201" y="6721900"/>
                </a:cubicBezTo>
                <a:cubicBezTo>
                  <a:pt x="8318347" y="6728498"/>
                  <a:pt x="8313882" y="6736535"/>
                  <a:pt x="8310807" y="6746010"/>
                </a:cubicBezTo>
                <a:cubicBezTo>
                  <a:pt x="8307731" y="6755486"/>
                  <a:pt x="8306193" y="6766127"/>
                  <a:pt x="8306193" y="6777934"/>
                </a:cubicBezTo>
                <a:cubicBezTo>
                  <a:pt x="8306193" y="6790336"/>
                  <a:pt x="8307656" y="6801151"/>
                  <a:pt x="8310584" y="6810379"/>
                </a:cubicBezTo>
                <a:cubicBezTo>
                  <a:pt x="8313510" y="6819606"/>
                  <a:pt x="8317951" y="6827246"/>
                  <a:pt x="8323904" y="6833298"/>
                </a:cubicBezTo>
                <a:cubicBezTo>
                  <a:pt x="8329857" y="6839350"/>
                  <a:pt x="8337273" y="6843865"/>
                  <a:pt x="8346153" y="6846841"/>
                </a:cubicBezTo>
                <a:cubicBezTo>
                  <a:pt x="8355033" y="6849818"/>
                  <a:pt x="8365377" y="6851306"/>
                  <a:pt x="8377184" y="6851306"/>
                </a:cubicBezTo>
                <a:cubicBezTo>
                  <a:pt x="8383733" y="6851306"/>
                  <a:pt x="8389884" y="6850885"/>
                  <a:pt x="8395639" y="6850041"/>
                </a:cubicBezTo>
                <a:cubicBezTo>
                  <a:pt x="8401393" y="6849198"/>
                  <a:pt x="8406503" y="6848206"/>
                  <a:pt x="8410968" y="6847065"/>
                </a:cubicBezTo>
                <a:cubicBezTo>
                  <a:pt x="8415433" y="6845924"/>
                  <a:pt x="8419104" y="6844758"/>
                  <a:pt x="8421981" y="6843567"/>
                </a:cubicBezTo>
                <a:cubicBezTo>
                  <a:pt x="8424859" y="6842377"/>
                  <a:pt x="8426620" y="6841434"/>
                  <a:pt x="8427265" y="6840739"/>
                </a:cubicBezTo>
                <a:cubicBezTo>
                  <a:pt x="8427910" y="6840045"/>
                  <a:pt x="8428430" y="6839326"/>
                  <a:pt x="8428828" y="6838581"/>
                </a:cubicBezTo>
                <a:cubicBezTo>
                  <a:pt x="8429224" y="6837837"/>
                  <a:pt x="8429522" y="6836920"/>
                  <a:pt x="8429720" y="6835828"/>
                </a:cubicBezTo>
                <a:cubicBezTo>
                  <a:pt x="8429919" y="6834737"/>
                  <a:pt x="8430068" y="6833422"/>
                  <a:pt x="8430167" y="6831884"/>
                </a:cubicBezTo>
                <a:cubicBezTo>
                  <a:pt x="8430266" y="6830346"/>
                  <a:pt x="8430316" y="6828486"/>
                  <a:pt x="8430316" y="6826303"/>
                </a:cubicBezTo>
                <a:cubicBezTo>
                  <a:pt x="8430316" y="6823823"/>
                  <a:pt x="8430241" y="6821764"/>
                  <a:pt x="8430093" y="6820127"/>
                </a:cubicBezTo>
                <a:cubicBezTo>
                  <a:pt x="8429944" y="6818490"/>
                  <a:pt x="8429670" y="6817225"/>
                  <a:pt x="8429274" y="6816332"/>
                </a:cubicBezTo>
                <a:cubicBezTo>
                  <a:pt x="8428877" y="6815439"/>
                  <a:pt x="8428381" y="6814819"/>
                  <a:pt x="8427786" y="6814471"/>
                </a:cubicBezTo>
                <a:cubicBezTo>
                  <a:pt x="8427190" y="6814124"/>
                  <a:pt x="8426446" y="6813950"/>
                  <a:pt x="8425553" y="6813950"/>
                </a:cubicBezTo>
                <a:cubicBezTo>
                  <a:pt x="8424065" y="6813950"/>
                  <a:pt x="8422130" y="6814422"/>
                  <a:pt x="8419749" y="6815364"/>
                </a:cubicBezTo>
                <a:cubicBezTo>
                  <a:pt x="8417368" y="6816307"/>
                  <a:pt x="8414366" y="6817349"/>
                  <a:pt x="8410745" y="6818490"/>
                </a:cubicBezTo>
                <a:cubicBezTo>
                  <a:pt x="8407123" y="6819631"/>
                  <a:pt x="8402832" y="6820673"/>
                  <a:pt x="8397871" y="6821615"/>
                </a:cubicBezTo>
                <a:cubicBezTo>
                  <a:pt x="8392910" y="6822558"/>
                  <a:pt x="8387156" y="6823029"/>
                  <a:pt x="8380607" y="6823029"/>
                </a:cubicBezTo>
                <a:cubicBezTo>
                  <a:pt x="8374158" y="6823029"/>
                  <a:pt x="8368627" y="6822186"/>
                  <a:pt x="8364013" y="6820499"/>
                </a:cubicBezTo>
                <a:cubicBezTo>
                  <a:pt x="8359399" y="6818812"/>
                  <a:pt x="8355628" y="6816356"/>
                  <a:pt x="8352702" y="6813132"/>
                </a:cubicBezTo>
                <a:cubicBezTo>
                  <a:pt x="8349775" y="6809907"/>
                  <a:pt x="8347642" y="6805988"/>
                  <a:pt x="8346302" y="6801374"/>
                </a:cubicBezTo>
                <a:cubicBezTo>
                  <a:pt x="8344963" y="6796761"/>
                  <a:pt x="8344293" y="6791626"/>
                  <a:pt x="8344293" y="6785971"/>
                </a:cubicBezTo>
                <a:lnTo>
                  <a:pt x="8425107" y="6785971"/>
                </a:lnTo>
                <a:cubicBezTo>
                  <a:pt x="8428679" y="6785971"/>
                  <a:pt x="8431481" y="6784879"/>
                  <a:pt x="8433516" y="6782697"/>
                </a:cubicBezTo>
                <a:cubicBezTo>
                  <a:pt x="8435549" y="6780514"/>
                  <a:pt x="8436567" y="6777140"/>
                  <a:pt x="8436567" y="6772576"/>
                </a:cubicBezTo>
                <a:lnTo>
                  <a:pt x="8436567" y="6766623"/>
                </a:lnTo>
                <a:cubicBezTo>
                  <a:pt x="8436567" y="6757297"/>
                  <a:pt x="8435376" y="6748664"/>
                  <a:pt x="8432995" y="6740727"/>
                </a:cubicBezTo>
                <a:cubicBezTo>
                  <a:pt x="8430613" y="6732790"/>
                  <a:pt x="8426893" y="6725919"/>
                  <a:pt x="8421833" y="6720114"/>
                </a:cubicBezTo>
                <a:cubicBezTo>
                  <a:pt x="8416772" y="6714310"/>
                  <a:pt x="8410298" y="6709771"/>
                  <a:pt x="8402411" y="6706497"/>
                </a:cubicBezTo>
                <a:cubicBezTo>
                  <a:pt x="8394523" y="6703222"/>
                  <a:pt x="8385022" y="6701585"/>
                  <a:pt x="8373910" y="6701585"/>
                </a:cubicBezTo>
                <a:close/>
                <a:moveTo>
                  <a:pt x="7925342" y="6701585"/>
                </a:moveTo>
                <a:cubicBezTo>
                  <a:pt x="7917106" y="6701585"/>
                  <a:pt x="7909194" y="6703570"/>
                  <a:pt x="7901604" y="6707538"/>
                </a:cubicBezTo>
                <a:cubicBezTo>
                  <a:pt x="7894014" y="6711507"/>
                  <a:pt x="7886547" y="6717460"/>
                  <a:pt x="7879205" y="6725398"/>
                </a:cubicBezTo>
                <a:lnTo>
                  <a:pt x="7879205" y="6710068"/>
                </a:lnTo>
                <a:cubicBezTo>
                  <a:pt x="7879205" y="6709076"/>
                  <a:pt x="7878957" y="6708208"/>
                  <a:pt x="7878461" y="6707464"/>
                </a:cubicBezTo>
                <a:cubicBezTo>
                  <a:pt x="7877965" y="6706720"/>
                  <a:pt x="7877146" y="6706100"/>
                  <a:pt x="7876005" y="6705604"/>
                </a:cubicBezTo>
                <a:cubicBezTo>
                  <a:pt x="7874864" y="6705107"/>
                  <a:pt x="7873252" y="6704735"/>
                  <a:pt x="7871169" y="6704487"/>
                </a:cubicBezTo>
                <a:cubicBezTo>
                  <a:pt x="7869085" y="6704239"/>
                  <a:pt x="7866455" y="6704115"/>
                  <a:pt x="7863281" y="6704115"/>
                </a:cubicBezTo>
                <a:cubicBezTo>
                  <a:pt x="7860205" y="6704115"/>
                  <a:pt x="7857650" y="6704239"/>
                  <a:pt x="7855616" y="6704487"/>
                </a:cubicBezTo>
                <a:cubicBezTo>
                  <a:pt x="7853582" y="6704735"/>
                  <a:pt x="7851920" y="6705107"/>
                  <a:pt x="7850630" y="6705604"/>
                </a:cubicBezTo>
                <a:cubicBezTo>
                  <a:pt x="7849340" y="6706100"/>
                  <a:pt x="7848447" y="6706720"/>
                  <a:pt x="7847951" y="6707464"/>
                </a:cubicBezTo>
                <a:cubicBezTo>
                  <a:pt x="7847455" y="6708208"/>
                  <a:pt x="7847207" y="6709076"/>
                  <a:pt x="7847207" y="6710068"/>
                </a:cubicBezTo>
                <a:lnTo>
                  <a:pt x="7847207" y="6842823"/>
                </a:lnTo>
                <a:cubicBezTo>
                  <a:pt x="7847207" y="6843815"/>
                  <a:pt x="7847505" y="6844683"/>
                  <a:pt x="7848100" y="6845428"/>
                </a:cubicBezTo>
                <a:cubicBezTo>
                  <a:pt x="7848695" y="6846172"/>
                  <a:pt x="7849712" y="6846792"/>
                  <a:pt x="7851151" y="6847288"/>
                </a:cubicBezTo>
                <a:cubicBezTo>
                  <a:pt x="7852589" y="6847784"/>
                  <a:pt x="7854500" y="6848156"/>
                  <a:pt x="7856881" y="6848404"/>
                </a:cubicBezTo>
                <a:cubicBezTo>
                  <a:pt x="7859262" y="6848652"/>
                  <a:pt x="7862288" y="6848776"/>
                  <a:pt x="7865960" y="6848776"/>
                </a:cubicBezTo>
                <a:cubicBezTo>
                  <a:pt x="7869630" y="6848776"/>
                  <a:pt x="7872657" y="6848652"/>
                  <a:pt x="7875038" y="6848404"/>
                </a:cubicBezTo>
                <a:cubicBezTo>
                  <a:pt x="7877419" y="6848156"/>
                  <a:pt x="7879329" y="6847784"/>
                  <a:pt x="7880768" y="6847288"/>
                </a:cubicBezTo>
                <a:cubicBezTo>
                  <a:pt x="7882206" y="6846792"/>
                  <a:pt x="7883224" y="6846172"/>
                  <a:pt x="7883819" y="6845428"/>
                </a:cubicBezTo>
                <a:cubicBezTo>
                  <a:pt x="7884414" y="6844683"/>
                  <a:pt x="7884712" y="6843815"/>
                  <a:pt x="7884712" y="6842823"/>
                </a:cubicBezTo>
                <a:lnTo>
                  <a:pt x="7884712" y="6754568"/>
                </a:lnTo>
                <a:cubicBezTo>
                  <a:pt x="7889970" y="6747920"/>
                  <a:pt x="7895030" y="6742860"/>
                  <a:pt x="7899892" y="6739388"/>
                </a:cubicBezTo>
                <a:cubicBezTo>
                  <a:pt x="7904754" y="6735915"/>
                  <a:pt x="7909566" y="6734179"/>
                  <a:pt x="7914329" y="6734179"/>
                </a:cubicBezTo>
                <a:cubicBezTo>
                  <a:pt x="7918099" y="6734179"/>
                  <a:pt x="7921398" y="6734898"/>
                  <a:pt x="7924226" y="6736337"/>
                </a:cubicBezTo>
                <a:cubicBezTo>
                  <a:pt x="7927053" y="6737775"/>
                  <a:pt x="7929360" y="6739809"/>
                  <a:pt x="7931146" y="6742439"/>
                </a:cubicBezTo>
                <a:cubicBezTo>
                  <a:pt x="7932932" y="6745068"/>
                  <a:pt x="7934296" y="6748218"/>
                  <a:pt x="7935239" y="6751889"/>
                </a:cubicBezTo>
                <a:cubicBezTo>
                  <a:pt x="7936181" y="6755560"/>
                  <a:pt x="7936653" y="6760620"/>
                  <a:pt x="7936653" y="6767070"/>
                </a:cubicBezTo>
                <a:lnTo>
                  <a:pt x="7936653" y="6842823"/>
                </a:lnTo>
                <a:cubicBezTo>
                  <a:pt x="7936653" y="6843815"/>
                  <a:pt x="7936951" y="6844683"/>
                  <a:pt x="7937546" y="6845428"/>
                </a:cubicBezTo>
                <a:cubicBezTo>
                  <a:pt x="7938141" y="6846172"/>
                  <a:pt x="7939133" y="6846792"/>
                  <a:pt x="7940522" y="6847288"/>
                </a:cubicBezTo>
                <a:cubicBezTo>
                  <a:pt x="7941911" y="6847784"/>
                  <a:pt x="7943821" y="6848156"/>
                  <a:pt x="7946252" y="6848404"/>
                </a:cubicBezTo>
                <a:cubicBezTo>
                  <a:pt x="7948683" y="6848652"/>
                  <a:pt x="7951734" y="6848776"/>
                  <a:pt x="7955405" y="6848776"/>
                </a:cubicBezTo>
                <a:cubicBezTo>
                  <a:pt x="7958977" y="6848776"/>
                  <a:pt x="7961978" y="6848652"/>
                  <a:pt x="7964409" y="6848404"/>
                </a:cubicBezTo>
                <a:cubicBezTo>
                  <a:pt x="7966840" y="6848156"/>
                  <a:pt x="7968750" y="6847784"/>
                  <a:pt x="7970139" y="6847288"/>
                </a:cubicBezTo>
                <a:cubicBezTo>
                  <a:pt x="7971528" y="6846792"/>
                  <a:pt x="7972520" y="6846172"/>
                  <a:pt x="7973116" y="6845428"/>
                </a:cubicBezTo>
                <a:cubicBezTo>
                  <a:pt x="7973711" y="6844683"/>
                  <a:pt x="7974009" y="6843815"/>
                  <a:pt x="7974009" y="6842823"/>
                </a:cubicBezTo>
                <a:lnTo>
                  <a:pt x="7974009" y="6760819"/>
                </a:lnTo>
                <a:cubicBezTo>
                  <a:pt x="7974009" y="6751195"/>
                  <a:pt x="7973165" y="6742959"/>
                  <a:pt x="7971479" y="6736113"/>
                </a:cubicBezTo>
                <a:cubicBezTo>
                  <a:pt x="7969792" y="6729267"/>
                  <a:pt x="7967038" y="6723289"/>
                  <a:pt x="7963219" y="6718180"/>
                </a:cubicBezTo>
                <a:cubicBezTo>
                  <a:pt x="7959399" y="6713070"/>
                  <a:pt x="7954388" y="6709027"/>
                  <a:pt x="7948187" y="6706050"/>
                </a:cubicBezTo>
                <a:cubicBezTo>
                  <a:pt x="7941986" y="6703073"/>
                  <a:pt x="7934370" y="6701585"/>
                  <a:pt x="7925342" y="6701585"/>
                </a:cubicBezTo>
                <a:close/>
                <a:moveTo>
                  <a:pt x="7694063" y="6701585"/>
                </a:moveTo>
                <a:cubicBezTo>
                  <a:pt x="7685729" y="6701585"/>
                  <a:pt x="7678213" y="6702627"/>
                  <a:pt x="7671516" y="6704711"/>
                </a:cubicBezTo>
                <a:cubicBezTo>
                  <a:pt x="7664818" y="6706794"/>
                  <a:pt x="7659138" y="6709721"/>
                  <a:pt x="7654475" y="6713491"/>
                </a:cubicBezTo>
                <a:cubicBezTo>
                  <a:pt x="7649811" y="6717262"/>
                  <a:pt x="7646239" y="6721801"/>
                  <a:pt x="7643759" y="6727109"/>
                </a:cubicBezTo>
                <a:cubicBezTo>
                  <a:pt x="7641278" y="6732417"/>
                  <a:pt x="7640038" y="6738247"/>
                  <a:pt x="7640038" y="6744597"/>
                </a:cubicBezTo>
                <a:cubicBezTo>
                  <a:pt x="7640038" y="6750847"/>
                  <a:pt x="7640956" y="6756205"/>
                  <a:pt x="7642792" y="6760670"/>
                </a:cubicBezTo>
                <a:cubicBezTo>
                  <a:pt x="7644627" y="6765135"/>
                  <a:pt x="7647058" y="6768955"/>
                  <a:pt x="7650084" y="6772130"/>
                </a:cubicBezTo>
                <a:cubicBezTo>
                  <a:pt x="7653110" y="6775305"/>
                  <a:pt x="7656533" y="6777984"/>
                  <a:pt x="7660353" y="6780166"/>
                </a:cubicBezTo>
                <a:cubicBezTo>
                  <a:pt x="7664173" y="6782349"/>
                  <a:pt x="7668093" y="6784284"/>
                  <a:pt x="7672111" y="6785971"/>
                </a:cubicBezTo>
                <a:cubicBezTo>
                  <a:pt x="7676129" y="6787657"/>
                  <a:pt x="7680048" y="6789195"/>
                  <a:pt x="7683868" y="6790584"/>
                </a:cubicBezTo>
                <a:cubicBezTo>
                  <a:pt x="7687688" y="6791973"/>
                  <a:pt x="7691111" y="6793462"/>
                  <a:pt x="7694137" y="6795049"/>
                </a:cubicBezTo>
                <a:cubicBezTo>
                  <a:pt x="7697163" y="6796637"/>
                  <a:pt x="7699594" y="6798497"/>
                  <a:pt x="7701430" y="6800630"/>
                </a:cubicBezTo>
                <a:cubicBezTo>
                  <a:pt x="7703265" y="6802764"/>
                  <a:pt x="7704183" y="6805318"/>
                  <a:pt x="7704183" y="6808295"/>
                </a:cubicBezTo>
                <a:cubicBezTo>
                  <a:pt x="7704183" y="6810875"/>
                  <a:pt x="7703687" y="6813157"/>
                  <a:pt x="7702695" y="6815141"/>
                </a:cubicBezTo>
                <a:cubicBezTo>
                  <a:pt x="7701703" y="6817125"/>
                  <a:pt x="7700239" y="6818763"/>
                  <a:pt x="7698305" y="6820052"/>
                </a:cubicBezTo>
                <a:cubicBezTo>
                  <a:pt x="7696370" y="6821342"/>
                  <a:pt x="7694087" y="6822334"/>
                  <a:pt x="7691459" y="6823029"/>
                </a:cubicBezTo>
                <a:cubicBezTo>
                  <a:pt x="7688829" y="6823723"/>
                  <a:pt x="7685828" y="6824071"/>
                  <a:pt x="7682454" y="6824071"/>
                </a:cubicBezTo>
                <a:cubicBezTo>
                  <a:pt x="7677097" y="6824071"/>
                  <a:pt x="7672309" y="6823426"/>
                  <a:pt x="7668093" y="6822136"/>
                </a:cubicBezTo>
                <a:cubicBezTo>
                  <a:pt x="7663875" y="6820846"/>
                  <a:pt x="7660180" y="6819457"/>
                  <a:pt x="7657005" y="6817969"/>
                </a:cubicBezTo>
                <a:cubicBezTo>
                  <a:pt x="7653829" y="6816481"/>
                  <a:pt x="7651176" y="6815116"/>
                  <a:pt x="7649043" y="6813876"/>
                </a:cubicBezTo>
                <a:cubicBezTo>
                  <a:pt x="7646909" y="6812636"/>
                  <a:pt x="7645297" y="6812016"/>
                  <a:pt x="7644206" y="6812016"/>
                </a:cubicBezTo>
                <a:cubicBezTo>
                  <a:pt x="7643313" y="6812016"/>
                  <a:pt x="7642569" y="6812189"/>
                  <a:pt x="7641973" y="6812537"/>
                </a:cubicBezTo>
                <a:cubicBezTo>
                  <a:pt x="7641378" y="6812884"/>
                  <a:pt x="7640881" y="6813578"/>
                  <a:pt x="7640485" y="6814620"/>
                </a:cubicBezTo>
                <a:cubicBezTo>
                  <a:pt x="7640088" y="6815662"/>
                  <a:pt x="7639790" y="6817051"/>
                  <a:pt x="7639592" y="6818787"/>
                </a:cubicBezTo>
                <a:cubicBezTo>
                  <a:pt x="7639393" y="6820524"/>
                  <a:pt x="7639294" y="6822831"/>
                  <a:pt x="7639294" y="6825708"/>
                </a:cubicBezTo>
                <a:cubicBezTo>
                  <a:pt x="7639294" y="6830073"/>
                  <a:pt x="7639592" y="6833372"/>
                  <a:pt x="7640187" y="6835605"/>
                </a:cubicBezTo>
                <a:cubicBezTo>
                  <a:pt x="7640783" y="6837837"/>
                  <a:pt x="7641626" y="6839474"/>
                  <a:pt x="7642717" y="6840516"/>
                </a:cubicBezTo>
                <a:cubicBezTo>
                  <a:pt x="7643809" y="6841558"/>
                  <a:pt x="7645545" y="6842674"/>
                  <a:pt x="7647926" y="6843865"/>
                </a:cubicBezTo>
                <a:cubicBezTo>
                  <a:pt x="7650308" y="6845056"/>
                  <a:pt x="7653284" y="6846221"/>
                  <a:pt x="7656856" y="6847362"/>
                </a:cubicBezTo>
                <a:cubicBezTo>
                  <a:pt x="7660428" y="6848503"/>
                  <a:pt x="7664471" y="6849446"/>
                  <a:pt x="7668986" y="6850190"/>
                </a:cubicBezTo>
                <a:cubicBezTo>
                  <a:pt x="7673500" y="6850934"/>
                  <a:pt x="7678237" y="6851306"/>
                  <a:pt x="7683199" y="6851306"/>
                </a:cubicBezTo>
                <a:cubicBezTo>
                  <a:pt x="7691434" y="6851306"/>
                  <a:pt x="7699073" y="6850339"/>
                  <a:pt x="7706118" y="6848404"/>
                </a:cubicBezTo>
                <a:cubicBezTo>
                  <a:pt x="7713162" y="6846469"/>
                  <a:pt x="7719264" y="6843567"/>
                  <a:pt x="7724424" y="6839698"/>
                </a:cubicBezTo>
                <a:cubicBezTo>
                  <a:pt x="7729583" y="6835828"/>
                  <a:pt x="7733577" y="6831016"/>
                  <a:pt x="7736405" y="6825261"/>
                </a:cubicBezTo>
                <a:cubicBezTo>
                  <a:pt x="7739232" y="6819507"/>
                  <a:pt x="7740646" y="6812859"/>
                  <a:pt x="7740646" y="6805318"/>
                </a:cubicBezTo>
                <a:cubicBezTo>
                  <a:pt x="7740646" y="6799266"/>
                  <a:pt x="7739703" y="6794032"/>
                  <a:pt x="7737819" y="6789617"/>
                </a:cubicBezTo>
                <a:cubicBezTo>
                  <a:pt x="7735933" y="6785202"/>
                  <a:pt x="7733453" y="6781407"/>
                  <a:pt x="7730377" y="6778232"/>
                </a:cubicBezTo>
                <a:cubicBezTo>
                  <a:pt x="7727301" y="6775057"/>
                  <a:pt x="7723804" y="6772378"/>
                  <a:pt x="7719885" y="6770195"/>
                </a:cubicBezTo>
                <a:cubicBezTo>
                  <a:pt x="7715965" y="6768012"/>
                  <a:pt x="7711997" y="6766102"/>
                  <a:pt x="7707978" y="6764465"/>
                </a:cubicBezTo>
                <a:cubicBezTo>
                  <a:pt x="7703960" y="6762828"/>
                  <a:pt x="7699991" y="6761315"/>
                  <a:pt x="7696072" y="6759926"/>
                </a:cubicBezTo>
                <a:cubicBezTo>
                  <a:pt x="7692153" y="6758537"/>
                  <a:pt x="7688655" y="6757048"/>
                  <a:pt x="7685580" y="6755461"/>
                </a:cubicBezTo>
                <a:cubicBezTo>
                  <a:pt x="7682504" y="6753873"/>
                  <a:pt x="7680023" y="6752038"/>
                  <a:pt x="7678138" y="6749954"/>
                </a:cubicBezTo>
                <a:cubicBezTo>
                  <a:pt x="7676253" y="6747871"/>
                  <a:pt x="7675311" y="6745291"/>
                  <a:pt x="7675311" y="6742215"/>
                </a:cubicBezTo>
                <a:cubicBezTo>
                  <a:pt x="7675311" y="6740231"/>
                  <a:pt x="7675707" y="6738371"/>
                  <a:pt x="7676501" y="6736634"/>
                </a:cubicBezTo>
                <a:cubicBezTo>
                  <a:pt x="7677295" y="6734898"/>
                  <a:pt x="7678486" y="6733385"/>
                  <a:pt x="7680073" y="6732095"/>
                </a:cubicBezTo>
                <a:cubicBezTo>
                  <a:pt x="7681660" y="6730805"/>
                  <a:pt x="7683695" y="6729813"/>
                  <a:pt x="7686175" y="6729118"/>
                </a:cubicBezTo>
                <a:cubicBezTo>
                  <a:pt x="7688655" y="6728424"/>
                  <a:pt x="7691582" y="6728077"/>
                  <a:pt x="7694956" y="6728077"/>
                </a:cubicBezTo>
                <a:cubicBezTo>
                  <a:pt x="7699719" y="6728077"/>
                  <a:pt x="7703960" y="6728598"/>
                  <a:pt x="7707681" y="6729639"/>
                </a:cubicBezTo>
                <a:cubicBezTo>
                  <a:pt x="7711402" y="6730681"/>
                  <a:pt x="7714676" y="6731797"/>
                  <a:pt x="7717503" y="6732988"/>
                </a:cubicBezTo>
                <a:cubicBezTo>
                  <a:pt x="7720331" y="6734179"/>
                  <a:pt x="7722687" y="6735295"/>
                  <a:pt x="7724573" y="6736337"/>
                </a:cubicBezTo>
                <a:cubicBezTo>
                  <a:pt x="7726458" y="6737378"/>
                  <a:pt x="7727847" y="6737899"/>
                  <a:pt x="7728740" y="6737899"/>
                </a:cubicBezTo>
                <a:cubicBezTo>
                  <a:pt x="7729534" y="6737899"/>
                  <a:pt x="7730228" y="6737726"/>
                  <a:pt x="7730824" y="6737378"/>
                </a:cubicBezTo>
                <a:cubicBezTo>
                  <a:pt x="7731419" y="6737031"/>
                  <a:pt x="7731890" y="6736361"/>
                  <a:pt x="7732237" y="6735369"/>
                </a:cubicBezTo>
                <a:cubicBezTo>
                  <a:pt x="7732585" y="6734377"/>
                  <a:pt x="7732833" y="6733038"/>
                  <a:pt x="7732982" y="6731351"/>
                </a:cubicBezTo>
                <a:cubicBezTo>
                  <a:pt x="7733130" y="6729664"/>
                  <a:pt x="7733205" y="6727481"/>
                  <a:pt x="7733205" y="6724802"/>
                </a:cubicBezTo>
                <a:cubicBezTo>
                  <a:pt x="7733205" y="6722520"/>
                  <a:pt x="7733130" y="6720610"/>
                  <a:pt x="7732982" y="6719073"/>
                </a:cubicBezTo>
                <a:cubicBezTo>
                  <a:pt x="7732833" y="6717535"/>
                  <a:pt x="7732659" y="6716245"/>
                  <a:pt x="7732461" y="6715203"/>
                </a:cubicBezTo>
                <a:cubicBezTo>
                  <a:pt x="7732262" y="6714161"/>
                  <a:pt x="7731964" y="6713268"/>
                  <a:pt x="7731568" y="6712524"/>
                </a:cubicBezTo>
                <a:cubicBezTo>
                  <a:pt x="7731171" y="6711780"/>
                  <a:pt x="7730501" y="6711036"/>
                  <a:pt x="7729559" y="6710292"/>
                </a:cubicBezTo>
                <a:cubicBezTo>
                  <a:pt x="7728616" y="6709548"/>
                  <a:pt x="7727053" y="6708655"/>
                  <a:pt x="7724870" y="6707613"/>
                </a:cubicBezTo>
                <a:cubicBezTo>
                  <a:pt x="7722687" y="6706571"/>
                  <a:pt x="7720009" y="6705604"/>
                  <a:pt x="7716834" y="6704711"/>
                </a:cubicBezTo>
                <a:cubicBezTo>
                  <a:pt x="7713658" y="6703818"/>
                  <a:pt x="7710112" y="6703073"/>
                  <a:pt x="7706193" y="6702478"/>
                </a:cubicBezTo>
                <a:cubicBezTo>
                  <a:pt x="7702273" y="6701883"/>
                  <a:pt x="7698230" y="6701585"/>
                  <a:pt x="7694063" y="6701585"/>
                </a:cubicBezTo>
                <a:close/>
                <a:moveTo>
                  <a:pt x="7549253" y="6701585"/>
                </a:moveTo>
                <a:cubicBezTo>
                  <a:pt x="7543399" y="6701585"/>
                  <a:pt x="7537719" y="6702057"/>
                  <a:pt x="7532212" y="6702999"/>
                </a:cubicBezTo>
                <a:cubicBezTo>
                  <a:pt x="7526706" y="6703942"/>
                  <a:pt x="7521621" y="6705157"/>
                  <a:pt x="7516958" y="6706645"/>
                </a:cubicBezTo>
                <a:cubicBezTo>
                  <a:pt x="7512294" y="6708134"/>
                  <a:pt x="7508226" y="6709746"/>
                  <a:pt x="7504754" y="6711482"/>
                </a:cubicBezTo>
                <a:cubicBezTo>
                  <a:pt x="7501281" y="6713219"/>
                  <a:pt x="7498850" y="6714806"/>
                  <a:pt x="7497461" y="6716245"/>
                </a:cubicBezTo>
                <a:cubicBezTo>
                  <a:pt x="7496072" y="6717683"/>
                  <a:pt x="7495129" y="6719296"/>
                  <a:pt x="7494633" y="6721082"/>
                </a:cubicBezTo>
                <a:cubicBezTo>
                  <a:pt x="7494137" y="6722868"/>
                  <a:pt x="7493889" y="6725298"/>
                  <a:pt x="7493889" y="6728374"/>
                </a:cubicBezTo>
                <a:cubicBezTo>
                  <a:pt x="7493889" y="6730656"/>
                  <a:pt x="7494038" y="6732740"/>
                  <a:pt x="7494336" y="6734625"/>
                </a:cubicBezTo>
                <a:cubicBezTo>
                  <a:pt x="7494633" y="6736510"/>
                  <a:pt x="7495055" y="6738098"/>
                  <a:pt x="7495601" y="6739388"/>
                </a:cubicBezTo>
                <a:cubicBezTo>
                  <a:pt x="7496146" y="6740677"/>
                  <a:pt x="7496841" y="6741670"/>
                  <a:pt x="7497684" y="6742364"/>
                </a:cubicBezTo>
                <a:cubicBezTo>
                  <a:pt x="7498527" y="6743059"/>
                  <a:pt x="7499495" y="6743406"/>
                  <a:pt x="7500587" y="6743406"/>
                </a:cubicBezTo>
                <a:cubicBezTo>
                  <a:pt x="7502174" y="6743406"/>
                  <a:pt x="7504233" y="6742711"/>
                  <a:pt x="7506763" y="6741322"/>
                </a:cubicBezTo>
                <a:cubicBezTo>
                  <a:pt x="7509293" y="6739933"/>
                  <a:pt x="7512443" y="6738395"/>
                  <a:pt x="7516213" y="6736709"/>
                </a:cubicBezTo>
                <a:cubicBezTo>
                  <a:pt x="7519984" y="6735022"/>
                  <a:pt x="7524325" y="6733484"/>
                  <a:pt x="7529236" y="6732095"/>
                </a:cubicBezTo>
                <a:cubicBezTo>
                  <a:pt x="7534147" y="6730706"/>
                  <a:pt x="7539728" y="6730011"/>
                  <a:pt x="7545979" y="6730011"/>
                </a:cubicBezTo>
                <a:cubicBezTo>
                  <a:pt x="7550742" y="6730011"/>
                  <a:pt x="7554735" y="6730507"/>
                  <a:pt x="7557960" y="6731500"/>
                </a:cubicBezTo>
                <a:cubicBezTo>
                  <a:pt x="7561184" y="6732492"/>
                  <a:pt x="7563764" y="6734030"/>
                  <a:pt x="7565699" y="6736113"/>
                </a:cubicBezTo>
                <a:cubicBezTo>
                  <a:pt x="7567634" y="6738197"/>
                  <a:pt x="7569022" y="6740801"/>
                  <a:pt x="7569866" y="6743927"/>
                </a:cubicBezTo>
                <a:cubicBezTo>
                  <a:pt x="7570709" y="6747052"/>
                  <a:pt x="7571131" y="6750698"/>
                  <a:pt x="7571131" y="6754866"/>
                </a:cubicBezTo>
                <a:lnTo>
                  <a:pt x="7571131" y="6762902"/>
                </a:lnTo>
                <a:lnTo>
                  <a:pt x="7558183" y="6762902"/>
                </a:lnTo>
                <a:cubicBezTo>
                  <a:pt x="7546376" y="6762902"/>
                  <a:pt x="7536008" y="6763795"/>
                  <a:pt x="7527078" y="6765581"/>
                </a:cubicBezTo>
                <a:cubicBezTo>
                  <a:pt x="7518148" y="6767367"/>
                  <a:pt x="7510682" y="6770121"/>
                  <a:pt x="7504679" y="6773841"/>
                </a:cubicBezTo>
                <a:cubicBezTo>
                  <a:pt x="7498676" y="6777562"/>
                  <a:pt x="7494162" y="6782275"/>
                  <a:pt x="7491136" y="6787980"/>
                </a:cubicBezTo>
                <a:cubicBezTo>
                  <a:pt x="7488109" y="6793685"/>
                  <a:pt x="7486597" y="6800407"/>
                  <a:pt x="7486597" y="6808146"/>
                </a:cubicBezTo>
                <a:cubicBezTo>
                  <a:pt x="7486597" y="6815290"/>
                  <a:pt x="7487787" y="6821541"/>
                  <a:pt x="7490169" y="6826898"/>
                </a:cubicBezTo>
                <a:cubicBezTo>
                  <a:pt x="7492550" y="6832256"/>
                  <a:pt x="7495898" y="6836746"/>
                  <a:pt x="7500214" y="6840367"/>
                </a:cubicBezTo>
                <a:cubicBezTo>
                  <a:pt x="7504530" y="6843989"/>
                  <a:pt x="7509640" y="6846717"/>
                  <a:pt x="7515544" y="6848553"/>
                </a:cubicBezTo>
                <a:cubicBezTo>
                  <a:pt x="7521447" y="6850389"/>
                  <a:pt x="7527921" y="6851306"/>
                  <a:pt x="7534966" y="6851306"/>
                </a:cubicBezTo>
                <a:cubicBezTo>
                  <a:pt x="7543498" y="6851306"/>
                  <a:pt x="7551262" y="6849669"/>
                  <a:pt x="7558257" y="6846395"/>
                </a:cubicBezTo>
                <a:cubicBezTo>
                  <a:pt x="7565252" y="6843121"/>
                  <a:pt x="7571478" y="6838557"/>
                  <a:pt x="7576935" y="6832703"/>
                </a:cubicBezTo>
                <a:lnTo>
                  <a:pt x="7576935" y="6843270"/>
                </a:lnTo>
                <a:cubicBezTo>
                  <a:pt x="7576935" y="6844659"/>
                  <a:pt x="7577357" y="6845750"/>
                  <a:pt x="7578200" y="6846544"/>
                </a:cubicBezTo>
                <a:cubicBezTo>
                  <a:pt x="7579043" y="6847338"/>
                  <a:pt x="7580482" y="6847908"/>
                  <a:pt x="7582516" y="6848255"/>
                </a:cubicBezTo>
                <a:cubicBezTo>
                  <a:pt x="7584550" y="6848603"/>
                  <a:pt x="7587800" y="6848776"/>
                  <a:pt x="7592265" y="6848776"/>
                </a:cubicBezTo>
                <a:cubicBezTo>
                  <a:pt x="7596432" y="6848776"/>
                  <a:pt x="7599582" y="6848603"/>
                  <a:pt x="7601715" y="6848255"/>
                </a:cubicBezTo>
                <a:cubicBezTo>
                  <a:pt x="7603848" y="6847908"/>
                  <a:pt x="7605411" y="6847338"/>
                  <a:pt x="7606403" y="6846544"/>
                </a:cubicBezTo>
                <a:cubicBezTo>
                  <a:pt x="7607395" y="6845750"/>
                  <a:pt x="7607892" y="6844659"/>
                  <a:pt x="7607892" y="6843270"/>
                </a:cubicBezTo>
                <a:lnTo>
                  <a:pt x="7607892" y="6753973"/>
                </a:lnTo>
                <a:cubicBezTo>
                  <a:pt x="7607892" y="6744845"/>
                  <a:pt x="7606800" y="6736957"/>
                  <a:pt x="7604617" y="6730309"/>
                </a:cubicBezTo>
                <a:cubicBezTo>
                  <a:pt x="7602434" y="6723661"/>
                  <a:pt x="7598962" y="6718229"/>
                  <a:pt x="7594199" y="6714012"/>
                </a:cubicBezTo>
                <a:cubicBezTo>
                  <a:pt x="7589437" y="6709796"/>
                  <a:pt x="7583359" y="6706670"/>
                  <a:pt x="7575968" y="6704636"/>
                </a:cubicBezTo>
                <a:cubicBezTo>
                  <a:pt x="7568576" y="6702602"/>
                  <a:pt x="7559671" y="6701585"/>
                  <a:pt x="7549253" y="6701585"/>
                </a:cubicBezTo>
                <a:close/>
                <a:moveTo>
                  <a:pt x="7410992" y="6701585"/>
                </a:moveTo>
                <a:cubicBezTo>
                  <a:pt x="7402756" y="6701585"/>
                  <a:pt x="7394844" y="6703570"/>
                  <a:pt x="7387254" y="6707538"/>
                </a:cubicBezTo>
                <a:cubicBezTo>
                  <a:pt x="7379664" y="6711507"/>
                  <a:pt x="7372197" y="6717460"/>
                  <a:pt x="7364855" y="6725398"/>
                </a:cubicBezTo>
                <a:lnTo>
                  <a:pt x="7364855" y="6710068"/>
                </a:lnTo>
                <a:cubicBezTo>
                  <a:pt x="7364855" y="6709076"/>
                  <a:pt x="7364607" y="6708208"/>
                  <a:pt x="7364111" y="6707464"/>
                </a:cubicBezTo>
                <a:cubicBezTo>
                  <a:pt x="7363615" y="6706720"/>
                  <a:pt x="7362796" y="6706100"/>
                  <a:pt x="7361655" y="6705604"/>
                </a:cubicBezTo>
                <a:cubicBezTo>
                  <a:pt x="7360514" y="6705107"/>
                  <a:pt x="7358902" y="6704735"/>
                  <a:pt x="7356819" y="6704487"/>
                </a:cubicBezTo>
                <a:cubicBezTo>
                  <a:pt x="7354735" y="6704239"/>
                  <a:pt x="7352105" y="6704115"/>
                  <a:pt x="7348931" y="6704115"/>
                </a:cubicBezTo>
                <a:cubicBezTo>
                  <a:pt x="7345855" y="6704115"/>
                  <a:pt x="7343300" y="6704239"/>
                  <a:pt x="7341266" y="6704487"/>
                </a:cubicBezTo>
                <a:cubicBezTo>
                  <a:pt x="7339232" y="6704735"/>
                  <a:pt x="7337570" y="6705107"/>
                  <a:pt x="7336280" y="6705604"/>
                </a:cubicBezTo>
                <a:cubicBezTo>
                  <a:pt x="7334990" y="6706100"/>
                  <a:pt x="7334097" y="6706720"/>
                  <a:pt x="7333601" y="6707464"/>
                </a:cubicBezTo>
                <a:cubicBezTo>
                  <a:pt x="7333105" y="6708208"/>
                  <a:pt x="7332857" y="6709076"/>
                  <a:pt x="7332857" y="6710068"/>
                </a:cubicBezTo>
                <a:lnTo>
                  <a:pt x="7332857" y="6842823"/>
                </a:lnTo>
                <a:cubicBezTo>
                  <a:pt x="7332857" y="6843815"/>
                  <a:pt x="7333155" y="6844683"/>
                  <a:pt x="7333750" y="6845428"/>
                </a:cubicBezTo>
                <a:cubicBezTo>
                  <a:pt x="7334345" y="6846172"/>
                  <a:pt x="7335362" y="6846792"/>
                  <a:pt x="7336801" y="6847288"/>
                </a:cubicBezTo>
                <a:cubicBezTo>
                  <a:pt x="7338239" y="6847784"/>
                  <a:pt x="7340150" y="6848156"/>
                  <a:pt x="7342531" y="6848404"/>
                </a:cubicBezTo>
                <a:cubicBezTo>
                  <a:pt x="7344912" y="6848652"/>
                  <a:pt x="7347938" y="6848776"/>
                  <a:pt x="7351610" y="6848776"/>
                </a:cubicBezTo>
                <a:cubicBezTo>
                  <a:pt x="7355280" y="6848776"/>
                  <a:pt x="7358307" y="6848652"/>
                  <a:pt x="7360688" y="6848404"/>
                </a:cubicBezTo>
                <a:cubicBezTo>
                  <a:pt x="7363069" y="6848156"/>
                  <a:pt x="7364979" y="6847784"/>
                  <a:pt x="7366418" y="6847288"/>
                </a:cubicBezTo>
                <a:cubicBezTo>
                  <a:pt x="7367856" y="6846792"/>
                  <a:pt x="7368874" y="6846172"/>
                  <a:pt x="7369469" y="6845428"/>
                </a:cubicBezTo>
                <a:cubicBezTo>
                  <a:pt x="7370064" y="6844683"/>
                  <a:pt x="7370362" y="6843815"/>
                  <a:pt x="7370362" y="6842823"/>
                </a:cubicBezTo>
                <a:lnTo>
                  <a:pt x="7370362" y="6754568"/>
                </a:lnTo>
                <a:cubicBezTo>
                  <a:pt x="7375620" y="6747920"/>
                  <a:pt x="7380680" y="6742860"/>
                  <a:pt x="7385542" y="6739388"/>
                </a:cubicBezTo>
                <a:cubicBezTo>
                  <a:pt x="7390404" y="6735915"/>
                  <a:pt x="7395216" y="6734179"/>
                  <a:pt x="7399979" y="6734179"/>
                </a:cubicBezTo>
                <a:cubicBezTo>
                  <a:pt x="7403749" y="6734179"/>
                  <a:pt x="7407048" y="6734898"/>
                  <a:pt x="7409876" y="6736337"/>
                </a:cubicBezTo>
                <a:cubicBezTo>
                  <a:pt x="7412703" y="6737775"/>
                  <a:pt x="7415010" y="6739809"/>
                  <a:pt x="7416796" y="6742439"/>
                </a:cubicBezTo>
                <a:cubicBezTo>
                  <a:pt x="7418582" y="6745068"/>
                  <a:pt x="7419946" y="6748218"/>
                  <a:pt x="7420889" y="6751889"/>
                </a:cubicBezTo>
                <a:cubicBezTo>
                  <a:pt x="7421831" y="6755560"/>
                  <a:pt x="7422303" y="6760620"/>
                  <a:pt x="7422303" y="6767070"/>
                </a:cubicBezTo>
                <a:lnTo>
                  <a:pt x="7422303" y="6842823"/>
                </a:lnTo>
                <a:cubicBezTo>
                  <a:pt x="7422303" y="6843815"/>
                  <a:pt x="7422601" y="6844683"/>
                  <a:pt x="7423196" y="6845428"/>
                </a:cubicBezTo>
                <a:cubicBezTo>
                  <a:pt x="7423791" y="6846172"/>
                  <a:pt x="7424783" y="6846792"/>
                  <a:pt x="7426172" y="6847288"/>
                </a:cubicBezTo>
                <a:cubicBezTo>
                  <a:pt x="7427561" y="6847784"/>
                  <a:pt x="7429471" y="6848156"/>
                  <a:pt x="7431902" y="6848404"/>
                </a:cubicBezTo>
                <a:cubicBezTo>
                  <a:pt x="7434333" y="6848652"/>
                  <a:pt x="7437384" y="6848776"/>
                  <a:pt x="7441055" y="6848776"/>
                </a:cubicBezTo>
                <a:cubicBezTo>
                  <a:pt x="7444627" y="6848776"/>
                  <a:pt x="7447628" y="6848652"/>
                  <a:pt x="7450059" y="6848404"/>
                </a:cubicBezTo>
                <a:cubicBezTo>
                  <a:pt x="7452490" y="6848156"/>
                  <a:pt x="7454400" y="6847784"/>
                  <a:pt x="7455789" y="6847288"/>
                </a:cubicBezTo>
                <a:cubicBezTo>
                  <a:pt x="7457178" y="6846792"/>
                  <a:pt x="7458170" y="6846172"/>
                  <a:pt x="7458766" y="6845428"/>
                </a:cubicBezTo>
                <a:cubicBezTo>
                  <a:pt x="7459361" y="6844683"/>
                  <a:pt x="7459659" y="6843815"/>
                  <a:pt x="7459659" y="6842823"/>
                </a:cubicBezTo>
                <a:lnTo>
                  <a:pt x="7459659" y="6760819"/>
                </a:lnTo>
                <a:cubicBezTo>
                  <a:pt x="7459659" y="6751195"/>
                  <a:pt x="7458815" y="6742959"/>
                  <a:pt x="7457129" y="6736113"/>
                </a:cubicBezTo>
                <a:cubicBezTo>
                  <a:pt x="7455442" y="6729267"/>
                  <a:pt x="7452688" y="6723289"/>
                  <a:pt x="7448869" y="6718180"/>
                </a:cubicBezTo>
                <a:cubicBezTo>
                  <a:pt x="7445049" y="6713070"/>
                  <a:pt x="7440038" y="6709027"/>
                  <a:pt x="7433837" y="6706050"/>
                </a:cubicBezTo>
                <a:cubicBezTo>
                  <a:pt x="7427636" y="6703073"/>
                  <a:pt x="7420020" y="6701585"/>
                  <a:pt x="7410992" y="6701585"/>
                </a:cubicBezTo>
                <a:close/>
                <a:moveTo>
                  <a:pt x="7234928" y="6701585"/>
                </a:moveTo>
                <a:cubicBezTo>
                  <a:pt x="7229074" y="6701585"/>
                  <a:pt x="7223394" y="6702057"/>
                  <a:pt x="7217887" y="6702999"/>
                </a:cubicBezTo>
                <a:cubicBezTo>
                  <a:pt x="7212381" y="6703942"/>
                  <a:pt x="7207296" y="6705157"/>
                  <a:pt x="7202633" y="6706645"/>
                </a:cubicBezTo>
                <a:cubicBezTo>
                  <a:pt x="7197969" y="6708134"/>
                  <a:pt x="7193901" y="6709746"/>
                  <a:pt x="7190429" y="6711482"/>
                </a:cubicBezTo>
                <a:cubicBezTo>
                  <a:pt x="7186956" y="6713219"/>
                  <a:pt x="7184525" y="6714806"/>
                  <a:pt x="7183136" y="6716245"/>
                </a:cubicBezTo>
                <a:cubicBezTo>
                  <a:pt x="7181747" y="6717683"/>
                  <a:pt x="7180804" y="6719296"/>
                  <a:pt x="7180308" y="6721082"/>
                </a:cubicBezTo>
                <a:cubicBezTo>
                  <a:pt x="7179812" y="6722868"/>
                  <a:pt x="7179564" y="6725298"/>
                  <a:pt x="7179564" y="6728374"/>
                </a:cubicBezTo>
                <a:cubicBezTo>
                  <a:pt x="7179564" y="6730656"/>
                  <a:pt x="7179713" y="6732740"/>
                  <a:pt x="7180011" y="6734625"/>
                </a:cubicBezTo>
                <a:cubicBezTo>
                  <a:pt x="7180308" y="6736510"/>
                  <a:pt x="7180730" y="6738098"/>
                  <a:pt x="7181276" y="6739388"/>
                </a:cubicBezTo>
                <a:cubicBezTo>
                  <a:pt x="7181821" y="6740677"/>
                  <a:pt x="7182516" y="6741670"/>
                  <a:pt x="7183359" y="6742364"/>
                </a:cubicBezTo>
                <a:cubicBezTo>
                  <a:pt x="7184202" y="6743059"/>
                  <a:pt x="7185170" y="6743406"/>
                  <a:pt x="7186262" y="6743406"/>
                </a:cubicBezTo>
                <a:cubicBezTo>
                  <a:pt x="7187849" y="6743406"/>
                  <a:pt x="7189908" y="6742711"/>
                  <a:pt x="7192438" y="6741322"/>
                </a:cubicBezTo>
                <a:cubicBezTo>
                  <a:pt x="7194968" y="6739933"/>
                  <a:pt x="7198118" y="6738395"/>
                  <a:pt x="7201888" y="6736709"/>
                </a:cubicBezTo>
                <a:cubicBezTo>
                  <a:pt x="7205659" y="6735022"/>
                  <a:pt x="7210000" y="6733484"/>
                  <a:pt x="7214911" y="6732095"/>
                </a:cubicBezTo>
                <a:cubicBezTo>
                  <a:pt x="7219822" y="6730706"/>
                  <a:pt x="7225403" y="6730011"/>
                  <a:pt x="7231654" y="6730011"/>
                </a:cubicBezTo>
                <a:cubicBezTo>
                  <a:pt x="7236417" y="6730011"/>
                  <a:pt x="7240410" y="6730507"/>
                  <a:pt x="7243635" y="6731500"/>
                </a:cubicBezTo>
                <a:cubicBezTo>
                  <a:pt x="7246859" y="6732492"/>
                  <a:pt x="7249439" y="6734030"/>
                  <a:pt x="7251374" y="6736113"/>
                </a:cubicBezTo>
                <a:cubicBezTo>
                  <a:pt x="7253309" y="6738197"/>
                  <a:pt x="7254697" y="6740801"/>
                  <a:pt x="7255541" y="6743927"/>
                </a:cubicBezTo>
                <a:cubicBezTo>
                  <a:pt x="7256384" y="6747052"/>
                  <a:pt x="7256806" y="6750698"/>
                  <a:pt x="7256806" y="6754866"/>
                </a:cubicBezTo>
                <a:lnTo>
                  <a:pt x="7256806" y="6762902"/>
                </a:lnTo>
                <a:lnTo>
                  <a:pt x="7243858" y="6762902"/>
                </a:lnTo>
                <a:cubicBezTo>
                  <a:pt x="7232051" y="6762902"/>
                  <a:pt x="7221683" y="6763795"/>
                  <a:pt x="7212753" y="6765581"/>
                </a:cubicBezTo>
                <a:cubicBezTo>
                  <a:pt x="7203823" y="6767367"/>
                  <a:pt x="7196357" y="6770121"/>
                  <a:pt x="7190354" y="6773841"/>
                </a:cubicBezTo>
                <a:cubicBezTo>
                  <a:pt x="7184351" y="6777562"/>
                  <a:pt x="7179837" y="6782275"/>
                  <a:pt x="7176811" y="6787980"/>
                </a:cubicBezTo>
                <a:cubicBezTo>
                  <a:pt x="7173784" y="6793685"/>
                  <a:pt x="7172272" y="6800407"/>
                  <a:pt x="7172272" y="6808146"/>
                </a:cubicBezTo>
                <a:cubicBezTo>
                  <a:pt x="7172272" y="6815290"/>
                  <a:pt x="7173462" y="6821541"/>
                  <a:pt x="7175844" y="6826898"/>
                </a:cubicBezTo>
                <a:cubicBezTo>
                  <a:pt x="7178225" y="6832256"/>
                  <a:pt x="7181573" y="6836746"/>
                  <a:pt x="7185889" y="6840367"/>
                </a:cubicBezTo>
                <a:cubicBezTo>
                  <a:pt x="7190205" y="6843989"/>
                  <a:pt x="7195315" y="6846717"/>
                  <a:pt x="7201219" y="6848553"/>
                </a:cubicBezTo>
                <a:cubicBezTo>
                  <a:pt x="7207122" y="6850389"/>
                  <a:pt x="7213596" y="6851306"/>
                  <a:pt x="7220641" y="6851306"/>
                </a:cubicBezTo>
                <a:cubicBezTo>
                  <a:pt x="7229173" y="6851306"/>
                  <a:pt x="7236937" y="6849669"/>
                  <a:pt x="7243932" y="6846395"/>
                </a:cubicBezTo>
                <a:cubicBezTo>
                  <a:pt x="7250927" y="6843121"/>
                  <a:pt x="7257153" y="6838557"/>
                  <a:pt x="7262610" y="6832703"/>
                </a:cubicBezTo>
                <a:lnTo>
                  <a:pt x="7262610" y="6843270"/>
                </a:lnTo>
                <a:cubicBezTo>
                  <a:pt x="7262610" y="6844659"/>
                  <a:pt x="7263032" y="6845750"/>
                  <a:pt x="7263875" y="6846544"/>
                </a:cubicBezTo>
                <a:cubicBezTo>
                  <a:pt x="7264718" y="6847338"/>
                  <a:pt x="7266157" y="6847908"/>
                  <a:pt x="7268191" y="6848255"/>
                </a:cubicBezTo>
                <a:cubicBezTo>
                  <a:pt x="7270225" y="6848603"/>
                  <a:pt x="7273475" y="6848776"/>
                  <a:pt x="7277940" y="6848776"/>
                </a:cubicBezTo>
                <a:cubicBezTo>
                  <a:pt x="7282107" y="6848776"/>
                  <a:pt x="7285257" y="6848603"/>
                  <a:pt x="7287390" y="6848255"/>
                </a:cubicBezTo>
                <a:cubicBezTo>
                  <a:pt x="7289523" y="6847908"/>
                  <a:pt x="7291086" y="6847338"/>
                  <a:pt x="7292078" y="6846544"/>
                </a:cubicBezTo>
                <a:cubicBezTo>
                  <a:pt x="7293070" y="6845750"/>
                  <a:pt x="7293567" y="6844659"/>
                  <a:pt x="7293567" y="6843270"/>
                </a:cubicBezTo>
                <a:lnTo>
                  <a:pt x="7293567" y="6753973"/>
                </a:lnTo>
                <a:cubicBezTo>
                  <a:pt x="7293567" y="6744845"/>
                  <a:pt x="7292475" y="6736957"/>
                  <a:pt x="7290292" y="6730309"/>
                </a:cubicBezTo>
                <a:cubicBezTo>
                  <a:pt x="7288109" y="6723661"/>
                  <a:pt x="7284637" y="6718229"/>
                  <a:pt x="7279874" y="6714012"/>
                </a:cubicBezTo>
                <a:cubicBezTo>
                  <a:pt x="7275112" y="6709796"/>
                  <a:pt x="7269034" y="6706670"/>
                  <a:pt x="7261643" y="6704636"/>
                </a:cubicBezTo>
                <a:cubicBezTo>
                  <a:pt x="7254251" y="6702602"/>
                  <a:pt x="7245346" y="6701585"/>
                  <a:pt x="7234928" y="6701585"/>
                </a:cubicBezTo>
                <a:close/>
                <a:moveTo>
                  <a:pt x="6534692" y="6701585"/>
                </a:moveTo>
                <a:cubicBezTo>
                  <a:pt x="6526456" y="6701585"/>
                  <a:pt x="6518544" y="6703570"/>
                  <a:pt x="6510954" y="6707538"/>
                </a:cubicBezTo>
                <a:cubicBezTo>
                  <a:pt x="6503364" y="6711507"/>
                  <a:pt x="6495897" y="6717460"/>
                  <a:pt x="6488555" y="6725398"/>
                </a:cubicBezTo>
                <a:lnTo>
                  <a:pt x="6488555" y="6710068"/>
                </a:lnTo>
                <a:cubicBezTo>
                  <a:pt x="6488555" y="6709076"/>
                  <a:pt x="6488307" y="6708208"/>
                  <a:pt x="6487811" y="6707464"/>
                </a:cubicBezTo>
                <a:cubicBezTo>
                  <a:pt x="6487315" y="6706720"/>
                  <a:pt x="6486496" y="6706100"/>
                  <a:pt x="6485355" y="6705604"/>
                </a:cubicBezTo>
                <a:cubicBezTo>
                  <a:pt x="6484214" y="6705107"/>
                  <a:pt x="6482602" y="6704735"/>
                  <a:pt x="6480519" y="6704487"/>
                </a:cubicBezTo>
                <a:cubicBezTo>
                  <a:pt x="6478435" y="6704239"/>
                  <a:pt x="6475805" y="6704115"/>
                  <a:pt x="6472631" y="6704115"/>
                </a:cubicBezTo>
                <a:cubicBezTo>
                  <a:pt x="6469555" y="6704115"/>
                  <a:pt x="6467000" y="6704239"/>
                  <a:pt x="6464966" y="6704487"/>
                </a:cubicBezTo>
                <a:cubicBezTo>
                  <a:pt x="6462932" y="6704735"/>
                  <a:pt x="6461270" y="6705107"/>
                  <a:pt x="6459980" y="6705604"/>
                </a:cubicBezTo>
                <a:cubicBezTo>
                  <a:pt x="6458690" y="6706100"/>
                  <a:pt x="6457797" y="6706720"/>
                  <a:pt x="6457301" y="6707464"/>
                </a:cubicBezTo>
                <a:cubicBezTo>
                  <a:pt x="6456805" y="6708208"/>
                  <a:pt x="6456557" y="6709076"/>
                  <a:pt x="6456557" y="6710068"/>
                </a:cubicBezTo>
                <a:lnTo>
                  <a:pt x="6456557" y="6842823"/>
                </a:lnTo>
                <a:cubicBezTo>
                  <a:pt x="6456557" y="6843815"/>
                  <a:pt x="6456855" y="6844683"/>
                  <a:pt x="6457450" y="6845428"/>
                </a:cubicBezTo>
                <a:cubicBezTo>
                  <a:pt x="6458045" y="6846172"/>
                  <a:pt x="6459062" y="6846792"/>
                  <a:pt x="6460501" y="6847288"/>
                </a:cubicBezTo>
                <a:cubicBezTo>
                  <a:pt x="6461939" y="6847784"/>
                  <a:pt x="6463850" y="6848156"/>
                  <a:pt x="6466231" y="6848404"/>
                </a:cubicBezTo>
                <a:cubicBezTo>
                  <a:pt x="6468612" y="6848652"/>
                  <a:pt x="6471638" y="6848776"/>
                  <a:pt x="6475310" y="6848776"/>
                </a:cubicBezTo>
                <a:cubicBezTo>
                  <a:pt x="6478980" y="6848776"/>
                  <a:pt x="6482007" y="6848652"/>
                  <a:pt x="6484388" y="6848404"/>
                </a:cubicBezTo>
                <a:cubicBezTo>
                  <a:pt x="6486769" y="6848156"/>
                  <a:pt x="6488679" y="6847784"/>
                  <a:pt x="6490118" y="6847288"/>
                </a:cubicBezTo>
                <a:cubicBezTo>
                  <a:pt x="6491556" y="6846792"/>
                  <a:pt x="6492574" y="6846172"/>
                  <a:pt x="6493169" y="6845428"/>
                </a:cubicBezTo>
                <a:cubicBezTo>
                  <a:pt x="6493764" y="6844683"/>
                  <a:pt x="6494062" y="6843815"/>
                  <a:pt x="6494062" y="6842823"/>
                </a:cubicBezTo>
                <a:lnTo>
                  <a:pt x="6494062" y="6754568"/>
                </a:lnTo>
                <a:cubicBezTo>
                  <a:pt x="6499320" y="6747920"/>
                  <a:pt x="6504380" y="6742860"/>
                  <a:pt x="6509242" y="6739388"/>
                </a:cubicBezTo>
                <a:cubicBezTo>
                  <a:pt x="6514104" y="6735915"/>
                  <a:pt x="6518916" y="6734179"/>
                  <a:pt x="6523679" y="6734179"/>
                </a:cubicBezTo>
                <a:cubicBezTo>
                  <a:pt x="6527449" y="6734179"/>
                  <a:pt x="6530748" y="6734898"/>
                  <a:pt x="6533576" y="6736337"/>
                </a:cubicBezTo>
                <a:cubicBezTo>
                  <a:pt x="6536403" y="6737775"/>
                  <a:pt x="6538710" y="6739809"/>
                  <a:pt x="6540496" y="6742439"/>
                </a:cubicBezTo>
                <a:cubicBezTo>
                  <a:pt x="6542282" y="6745068"/>
                  <a:pt x="6543646" y="6748218"/>
                  <a:pt x="6544589" y="6751889"/>
                </a:cubicBezTo>
                <a:cubicBezTo>
                  <a:pt x="6545531" y="6755560"/>
                  <a:pt x="6546003" y="6760620"/>
                  <a:pt x="6546003" y="6767070"/>
                </a:cubicBezTo>
                <a:lnTo>
                  <a:pt x="6546003" y="6842823"/>
                </a:lnTo>
                <a:cubicBezTo>
                  <a:pt x="6546003" y="6843815"/>
                  <a:pt x="6546301" y="6844683"/>
                  <a:pt x="6546896" y="6845428"/>
                </a:cubicBezTo>
                <a:cubicBezTo>
                  <a:pt x="6547491" y="6846172"/>
                  <a:pt x="6548483" y="6846792"/>
                  <a:pt x="6549872" y="6847288"/>
                </a:cubicBezTo>
                <a:cubicBezTo>
                  <a:pt x="6551261" y="6847784"/>
                  <a:pt x="6553171" y="6848156"/>
                  <a:pt x="6555602" y="6848404"/>
                </a:cubicBezTo>
                <a:cubicBezTo>
                  <a:pt x="6558033" y="6848652"/>
                  <a:pt x="6561084" y="6848776"/>
                  <a:pt x="6564755" y="6848776"/>
                </a:cubicBezTo>
                <a:cubicBezTo>
                  <a:pt x="6568327" y="6848776"/>
                  <a:pt x="6571328" y="6848652"/>
                  <a:pt x="6573759" y="6848404"/>
                </a:cubicBezTo>
                <a:cubicBezTo>
                  <a:pt x="6576190" y="6848156"/>
                  <a:pt x="6578100" y="6847784"/>
                  <a:pt x="6579489" y="6847288"/>
                </a:cubicBezTo>
                <a:cubicBezTo>
                  <a:pt x="6580878" y="6846792"/>
                  <a:pt x="6581870" y="6846172"/>
                  <a:pt x="6582466" y="6845428"/>
                </a:cubicBezTo>
                <a:cubicBezTo>
                  <a:pt x="6583061" y="6844683"/>
                  <a:pt x="6583359" y="6843815"/>
                  <a:pt x="6583359" y="6842823"/>
                </a:cubicBezTo>
                <a:lnTo>
                  <a:pt x="6583359" y="6760819"/>
                </a:lnTo>
                <a:cubicBezTo>
                  <a:pt x="6583359" y="6751195"/>
                  <a:pt x="6582515" y="6742959"/>
                  <a:pt x="6580829" y="6736113"/>
                </a:cubicBezTo>
                <a:cubicBezTo>
                  <a:pt x="6579142" y="6729267"/>
                  <a:pt x="6576388" y="6723289"/>
                  <a:pt x="6572569" y="6718180"/>
                </a:cubicBezTo>
                <a:cubicBezTo>
                  <a:pt x="6568749" y="6713070"/>
                  <a:pt x="6563738" y="6709027"/>
                  <a:pt x="6557537" y="6706050"/>
                </a:cubicBezTo>
                <a:cubicBezTo>
                  <a:pt x="6551336" y="6703073"/>
                  <a:pt x="6543720" y="6701585"/>
                  <a:pt x="6534692" y="6701585"/>
                </a:cubicBezTo>
                <a:close/>
                <a:moveTo>
                  <a:pt x="6209503" y="6701585"/>
                </a:moveTo>
                <a:cubicBezTo>
                  <a:pt x="6201565" y="6701585"/>
                  <a:pt x="6193950" y="6703570"/>
                  <a:pt x="6186657" y="6707538"/>
                </a:cubicBezTo>
                <a:cubicBezTo>
                  <a:pt x="6179365" y="6711507"/>
                  <a:pt x="6172048" y="6717460"/>
                  <a:pt x="6164705" y="6725398"/>
                </a:cubicBezTo>
                <a:lnTo>
                  <a:pt x="6164705" y="6710068"/>
                </a:lnTo>
                <a:cubicBezTo>
                  <a:pt x="6164705" y="6709076"/>
                  <a:pt x="6164457" y="6708208"/>
                  <a:pt x="6163961" y="6707464"/>
                </a:cubicBezTo>
                <a:cubicBezTo>
                  <a:pt x="6163465" y="6706720"/>
                  <a:pt x="6162647" y="6706100"/>
                  <a:pt x="6161505" y="6705604"/>
                </a:cubicBezTo>
                <a:cubicBezTo>
                  <a:pt x="6160364" y="6705107"/>
                  <a:pt x="6158752" y="6704735"/>
                  <a:pt x="6156669" y="6704487"/>
                </a:cubicBezTo>
                <a:cubicBezTo>
                  <a:pt x="6154585" y="6704239"/>
                  <a:pt x="6151956" y="6704115"/>
                  <a:pt x="6148781" y="6704115"/>
                </a:cubicBezTo>
                <a:cubicBezTo>
                  <a:pt x="6145705" y="6704115"/>
                  <a:pt x="6143151" y="6704239"/>
                  <a:pt x="6141116" y="6704487"/>
                </a:cubicBezTo>
                <a:cubicBezTo>
                  <a:pt x="6139082" y="6704735"/>
                  <a:pt x="6137420" y="6705107"/>
                  <a:pt x="6136131" y="6705604"/>
                </a:cubicBezTo>
                <a:cubicBezTo>
                  <a:pt x="6134840" y="6706100"/>
                  <a:pt x="6133947" y="6706720"/>
                  <a:pt x="6133451" y="6707464"/>
                </a:cubicBezTo>
                <a:cubicBezTo>
                  <a:pt x="6132955" y="6708208"/>
                  <a:pt x="6132707" y="6709076"/>
                  <a:pt x="6132707" y="6710068"/>
                </a:cubicBezTo>
                <a:lnTo>
                  <a:pt x="6132707" y="6842823"/>
                </a:lnTo>
                <a:cubicBezTo>
                  <a:pt x="6132707" y="6843815"/>
                  <a:pt x="6133005" y="6844683"/>
                  <a:pt x="6133600" y="6845428"/>
                </a:cubicBezTo>
                <a:cubicBezTo>
                  <a:pt x="6134195" y="6846172"/>
                  <a:pt x="6135212" y="6846792"/>
                  <a:pt x="6136651" y="6847288"/>
                </a:cubicBezTo>
                <a:cubicBezTo>
                  <a:pt x="6138090" y="6847784"/>
                  <a:pt x="6140000" y="6848156"/>
                  <a:pt x="6142381" y="6848404"/>
                </a:cubicBezTo>
                <a:cubicBezTo>
                  <a:pt x="6144762" y="6848652"/>
                  <a:pt x="6147788" y="6848776"/>
                  <a:pt x="6151460" y="6848776"/>
                </a:cubicBezTo>
                <a:cubicBezTo>
                  <a:pt x="6155131" y="6848776"/>
                  <a:pt x="6158157" y="6848652"/>
                  <a:pt x="6160538" y="6848404"/>
                </a:cubicBezTo>
                <a:cubicBezTo>
                  <a:pt x="6162919" y="6848156"/>
                  <a:pt x="6164829" y="6847784"/>
                  <a:pt x="6166268" y="6847288"/>
                </a:cubicBezTo>
                <a:cubicBezTo>
                  <a:pt x="6167707" y="6846792"/>
                  <a:pt x="6168724" y="6846172"/>
                  <a:pt x="6169319" y="6845428"/>
                </a:cubicBezTo>
                <a:cubicBezTo>
                  <a:pt x="6169914" y="6844683"/>
                  <a:pt x="6170212" y="6843815"/>
                  <a:pt x="6170212" y="6842823"/>
                </a:cubicBezTo>
                <a:lnTo>
                  <a:pt x="6170212" y="6754568"/>
                </a:lnTo>
                <a:cubicBezTo>
                  <a:pt x="6175470" y="6747920"/>
                  <a:pt x="6180382" y="6742860"/>
                  <a:pt x="6184946" y="6739388"/>
                </a:cubicBezTo>
                <a:cubicBezTo>
                  <a:pt x="6189510" y="6735915"/>
                  <a:pt x="6194074" y="6734179"/>
                  <a:pt x="6198638" y="6734179"/>
                </a:cubicBezTo>
                <a:cubicBezTo>
                  <a:pt x="6202210" y="6734179"/>
                  <a:pt x="6205335" y="6734898"/>
                  <a:pt x="6208014" y="6736337"/>
                </a:cubicBezTo>
                <a:cubicBezTo>
                  <a:pt x="6210693" y="6737775"/>
                  <a:pt x="6212876" y="6739809"/>
                  <a:pt x="6214563" y="6742439"/>
                </a:cubicBezTo>
                <a:cubicBezTo>
                  <a:pt x="6216249" y="6745068"/>
                  <a:pt x="6217514" y="6748218"/>
                  <a:pt x="6218358" y="6751889"/>
                </a:cubicBezTo>
                <a:cubicBezTo>
                  <a:pt x="6219201" y="6755560"/>
                  <a:pt x="6219623" y="6759628"/>
                  <a:pt x="6219623" y="6764093"/>
                </a:cubicBezTo>
                <a:lnTo>
                  <a:pt x="6219623" y="6842823"/>
                </a:lnTo>
                <a:cubicBezTo>
                  <a:pt x="6219623" y="6843815"/>
                  <a:pt x="6219920" y="6844683"/>
                  <a:pt x="6220516" y="6845428"/>
                </a:cubicBezTo>
                <a:cubicBezTo>
                  <a:pt x="6221111" y="6846172"/>
                  <a:pt x="6222128" y="6846792"/>
                  <a:pt x="6223567" y="6847288"/>
                </a:cubicBezTo>
                <a:cubicBezTo>
                  <a:pt x="6225006" y="6847784"/>
                  <a:pt x="6226915" y="6848156"/>
                  <a:pt x="6229297" y="6848404"/>
                </a:cubicBezTo>
                <a:cubicBezTo>
                  <a:pt x="6231678" y="6848652"/>
                  <a:pt x="6234704" y="6848776"/>
                  <a:pt x="6238375" y="6848776"/>
                </a:cubicBezTo>
                <a:cubicBezTo>
                  <a:pt x="6241947" y="6848776"/>
                  <a:pt x="6244924" y="6848652"/>
                  <a:pt x="6247305" y="6848404"/>
                </a:cubicBezTo>
                <a:cubicBezTo>
                  <a:pt x="6249686" y="6848156"/>
                  <a:pt x="6251596" y="6847784"/>
                  <a:pt x="6253035" y="6847288"/>
                </a:cubicBezTo>
                <a:cubicBezTo>
                  <a:pt x="6254474" y="6846792"/>
                  <a:pt x="6255490" y="6846172"/>
                  <a:pt x="6256086" y="6845428"/>
                </a:cubicBezTo>
                <a:cubicBezTo>
                  <a:pt x="6256681" y="6844683"/>
                  <a:pt x="6256979" y="6843815"/>
                  <a:pt x="6256979" y="6842823"/>
                </a:cubicBezTo>
                <a:lnTo>
                  <a:pt x="6256979" y="6754568"/>
                </a:lnTo>
                <a:cubicBezTo>
                  <a:pt x="6262337" y="6747920"/>
                  <a:pt x="6267297" y="6742860"/>
                  <a:pt x="6271862" y="6739388"/>
                </a:cubicBezTo>
                <a:cubicBezTo>
                  <a:pt x="6276426" y="6735915"/>
                  <a:pt x="6280940" y="6734179"/>
                  <a:pt x="6285405" y="6734179"/>
                </a:cubicBezTo>
                <a:cubicBezTo>
                  <a:pt x="6289076" y="6734179"/>
                  <a:pt x="6292226" y="6734898"/>
                  <a:pt x="6294855" y="6736337"/>
                </a:cubicBezTo>
                <a:cubicBezTo>
                  <a:pt x="6297485" y="6737775"/>
                  <a:pt x="6299667" y="6739809"/>
                  <a:pt x="6301404" y="6742439"/>
                </a:cubicBezTo>
                <a:cubicBezTo>
                  <a:pt x="6303140" y="6745068"/>
                  <a:pt x="6304430" y="6748218"/>
                  <a:pt x="6305273" y="6751889"/>
                </a:cubicBezTo>
                <a:cubicBezTo>
                  <a:pt x="6306117" y="6755560"/>
                  <a:pt x="6306538" y="6759628"/>
                  <a:pt x="6306538" y="6764093"/>
                </a:cubicBezTo>
                <a:lnTo>
                  <a:pt x="6306538" y="6842823"/>
                </a:lnTo>
                <a:cubicBezTo>
                  <a:pt x="6306538" y="6843815"/>
                  <a:pt x="6306811" y="6844683"/>
                  <a:pt x="6307357" y="6845428"/>
                </a:cubicBezTo>
                <a:cubicBezTo>
                  <a:pt x="6307903" y="6846172"/>
                  <a:pt x="6308895" y="6846792"/>
                  <a:pt x="6310334" y="6847288"/>
                </a:cubicBezTo>
                <a:cubicBezTo>
                  <a:pt x="6311772" y="6847784"/>
                  <a:pt x="6313682" y="6848156"/>
                  <a:pt x="6316063" y="6848404"/>
                </a:cubicBezTo>
                <a:cubicBezTo>
                  <a:pt x="6318445" y="6848652"/>
                  <a:pt x="6321521" y="6848776"/>
                  <a:pt x="6325291" y="6848776"/>
                </a:cubicBezTo>
                <a:cubicBezTo>
                  <a:pt x="6328962" y="6848776"/>
                  <a:pt x="6331988" y="6848652"/>
                  <a:pt x="6334369" y="6848404"/>
                </a:cubicBezTo>
                <a:cubicBezTo>
                  <a:pt x="6336751" y="6848156"/>
                  <a:pt x="6338636" y="6847784"/>
                  <a:pt x="6340025" y="6847288"/>
                </a:cubicBezTo>
                <a:cubicBezTo>
                  <a:pt x="6341414" y="6846792"/>
                  <a:pt x="6342406" y="6846172"/>
                  <a:pt x="6343001" y="6845428"/>
                </a:cubicBezTo>
                <a:cubicBezTo>
                  <a:pt x="6343597" y="6844683"/>
                  <a:pt x="6343894" y="6843815"/>
                  <a:pt x="6343894" y="6842823"/>
                </a:cubicBezTo>
                <a:lnTo>
                  <a:pt x="6343894" y="6757842"/>
                </a:lnTo>
                <a:cubicBezTo>
                  <a:pt x="6343894" y="6750202"/>
                  <a:pt x="6343101" y="6742959"/>
                  <a:pt x="6341513" y="6736113"/>
                </a:cubicBezTo>
                <a:cubicBezTo>
                  <a:pt x="6339925" y="6729267"/>
                  <a:pt x="6337271" y="6723289"/>
                  <a:pt x="6333551" y="6718180"/>
                </a:cubicBezTo>
                <a:cubicBezTo>
                  <a:pt x="6329830" y="6713070"/>
                  <a:pt x="6324944" y="6709027"/>
                  <a:pt x="6318891" y="6706050"/>
                </a:cubicBezTo>
                <a:cubicBezTo>
                  <a:pt x="6312839" y="6703073"/>
                  <a:pt x="6305397" y="6701585"/>
                  <a:pt x="6296567" y="6701585"/>
                </a:cubicBezTo>
                <a:cubicBezTo>
                  <a:pt x="6292697" y="6701585"/>
                  <a:pt x="6288902" y="6702057"/>
                  <a:pt x="6285182" y="6702999"/>
                </a:cubicBezTo>
                <a:cubicBezTo>
                  <a:pt x="6281461" y="6703942"/>
                  <a:pt x="6277740" y="6705380"/>
                  <a:pt x="6274020" y="6707315"/>
                </a:cubicBezTo>
                <a:cubicBezTo>
                  <a:pt x="6270299" y="6709250"/>
                  <a:pt x="6266529" y="6711755"/>
                  <a:pt x="6262709" y="6714831"/>
                </a:cubicBezTo>
                <a:cubicBezTo>
                  <a:pt x="6258888" y="6717907"/>
                  <a:pt x="6254995" y="6721578"/>
                  <a:pt x="6251026" y="6725844"/>
                </a:cubicBezTo>
                <a:cubicBezTo>
                  <a:pt x="6249339" y="6722173"/>
                  <a:pt x="6247255" y="6718849"/>
                  <a:pt x="6244775" y="6715873"/>
                </a:cubicBezTo>
                <a:cubicBezTo>
                  <a:pt x="6242294" y="6712896"/>
                  <a:pt x="6239343" y="6710341"/>
                  <a:pt x="6235920" y="6708208"/>
                </a:cubicBezTo>
                <a:cubicBezTo>
                  <a:pt x="6232496" y="6706075"/>
                  <a:pt x="6228602" y="6704438"/>
                  <a:pt x="6224237" y="6703297"/>
                </a:cubicBezTo>
                <a:cubicBezTo>
                  <a:pt x="6219871" y="6702156"/>
                  <a:pt x="6214960" y="6701585"/>
                  <a:pt x="6209503" y="6701585"/>
                </a:cubicBezTo>
                <a:close/>
                <a:moveTo>
                  <a:pt x="4954435" y="6701585"/>
                </a:moveTo>
                <a:cubicBezTo>
                  <a:pt x="4943918" y="6701585"/>
                  <a:pt x="4934467" y="6703322"/>
                  <a:pt x="4926083" y="6706794"/>
                </a:cubicBezTo>
                <a:cubicBezTo>
                  <a:pt x="4917699" y="6710267"/>
                  <a:pt x="4910580" y="6715302"/>
                  <a:pt x="4904726" y="6721900"/>
                </a:cubicBezTo>
                <a:cubicBezTo>
                  <a:pt x="4898872" y="6728498"/>
                  <a:pt x="4894407" y="6736535"/>
                  <a:pt x="4891332" y="6746010"/>
                </a:cubicBezTo>
                <a:cubicBezTo>
                  <a:pt x="4888256" y="6755486"/>
                  <a:pt x="4886718" y="6766127"/>
                  <a:pt x="4886718" y="6777934"/>
                </a:cubicBezTo>
                <a:cubicBezTo>
                  <a:pt x="4886718" y="6790336"/>
                  <a:pt x="4888182" y="6801151"/>
                  <a:pt x="4891108" y="6810379"/>
                </a:cubicBezTo>
                <a:cubicBezTo>
                  <a:pt x="4894035" y="6819606"/>
                  <a:pt x="4898476" y="6827246"/>
                  <a:pt x="4904429" y="6833298"/>
                </a:cubicBezTo>
                <a:cubicBezTo>
                  <a:pt x="4910382" y="6839350"/>
                  <a:pt x="4917798" y="6843865"/>
                  <a:pt x="4926678" y="6846841"/>
                </a:cubicBezTo>
                <a:cubicBezTo>
                  <a:pt x="4935558" y="6849818"/>
                  <a:pt x="4945902" y="6851306"/>
                  <a:pt x="4957710" y="6851306"/>
                </a:cubicBezTo>
                <a:cubicBezTo>
                  <a:pt x="4964258" y="6851306"/>
                  <a:pt x="4970409" y="6850885"/>
                  <a:pt x="4976164" y="6850041"/>
                </a:cubicBezTo>
                <a:cubicBezTo>
                  <a:pt x="4981918" y="6849198"/>
                  <a:pt x="4987028" y="6848206"/>
                  <a:pt x="4991493" y="6847065"/>
                </a:cubicBezTo>
                <a:cubicBezTo>
                  <a:pt x="4995958" y="6845924"/>
                  <a:pt x="4999629" y="6844758"/>
                  <a:pt x="5002506" y="6843567"/>
                </a:cubicBezTo>
                <a:cubicBezTo>
                  <a:pt x="5005384" y="6842377"/>
                  <a:pt x="5007145" y="6841434"/>
                  <a:pt x="5007790" y="6840739"/>
                </a:cubicBezTo>
                <a:cubicBezTo>
                  <a:pt x="5008435" y="6840045"/>
                  <a:pt x="5008956" y="6839326"/>
                  <a:pt x="5009353" y="6838581"/>
                </a:cubicBezTo>
                <a:cubicBezTo>
                  <a:pt x="5009749" y="6837837"/>
                  <a:pt x="5010047" y="6836920"/>
                  <a:pt x="5010245" y="6835828"/>
                </a:cubicBezTo>
                <a:cubicBezTo>
                  <a:pt x="5010444" y="6834737"/>
                  <a:pt x="5010593" y="6833422"/>
                  <a:pt x="5010692" y="6831884"/>
                </a:cubicBezTo>
                <a:cubicBezTo>
                  <a:pt x="5010791" y="6830346"/>
                  <a:pt x="5010841" y="6828486"/>
                  <a:pt x="5010841" y="6826303"/>
                </a:cubicBezTo>
                <a:cubicBezTo>
                  <a:pt x="5010841" y="6823823"/>
                  <a:pt x="5010766" y="6821764"/>
                  <a:pt x="5010617" y="6820127"/>
                </a:cubicBezTo>
                <a:cubicBezTo>
                  <a:pt x="5010469" y="6818490"/>
                  <a:pt x="5010196" y="6817225"/>
                  <a:pt x="5009799" y="6816332"/>
                </a:cubicBezTo>
                <a:cubicBezTo>
                  <a:pt x="5009402" y="6815439"/>
                  <a:pt x="5008906" y="6814819"/>
                  <a:pt x="5008311" y="6814471"/>
                </a:cubicBezTo>
                <a:cubicBezTo>
                  <a:pt x="5007715" y="6814124"/>
                  <a:pt x="5006971" y="6813950"/>
                  <a:pt x="5006078" y="6813950"/>
                </a:cubicBezTo>
                <a:cubicBezTo>
                  <a:pt x="5004590" y="6813950"/>
                  <a:pt x="5002655" y="6814422"/>
                  <a:pt x="5000274" y="6815364"/>
                </a:cubicBezTo>
                <a:cubicBezTo>
                  <a:pt x="4997893" y="6816307"/>
                  <a:pt x="4994891" y="6817349"/>
                  <a:pt x="4991270" y="6818490"/>
                </a:cubicBezTo>
                <a:cubicBezTo>
                  <a:pt x="4987648" y="6819631"/>
                  <a:pt x="4983358" y="6820673"/>
                  <a:pt x="4978397" y="6821615"/>
                </a:cubicBezTo>
                <a:cubicBezTo>
                  <a:pt x="4973436" y="6822558"/>
                  <a:pt x="4967681" y="6823029"/>
                  <a:pt x="4961132" y="6823029"/>
                </a:cubicBezTo>
                <a:cubicBezTo>
                  <a:pt x="4954683" y="6823029"/>
                  <a:pt x="4949151" y="6822186"/>
                  <a:pt x="4944538" y="6820499"/>
                </a:cubicBezTo>
                <a:cubicBezTo>
                  <a:pt x="4939924" y="6818812"/>
                  <a:pt x="4936154" y="6816356"/>
                  <a:pt x="4933227" y="6813132"/>
                </a:cubicBezTo>
                <a:cubicBezTo>
                  <a:pt x="4930300" y="6809907"/>
                  <a:pt x="4928167" y="6805988"/>
                  <a:pt x="4926827" y="6801374"/>
                </a:cubicBezTo>
                <a:cubicBezTo>
                  <a:pt x="4925488" y="6796761"/>
                  <a:pt x="4924818" y="6791626"/>
                  <a:pt x="4924818" y="6785971"/>
                </a:cubicBezTo>
                <a:lnTo>
                  <a:pt x="5005632" y="6785971"/>
                </a:lnTo>
                <a:cubicBezTo>
                  <a:pt x="5009204" y="6785971"/>
                  <a:pt x="5012007" y="6784879"/>
                  <a:pt x="5014040" y="6782697"/>
                </a:cubicBezTo>
                <a:cubicBezTo>
                  <a:pt x="5016074" y="6780514"/>
                  <a:pt x="5017091" y="6777140"/>
                  <a:pt x="5017091" y="6772576"/>
                </a:cubicBezTo>
                <a:lnTo>
                  <a:pt x="5017091" y="6766623"/>
                </a:lnTo>
                <a:cubicBezTo>
                  <a:pt x="5017091" y="6757297"/>
                  <a:pt x="5015901" y="6748664"/>
                  <a:pt x="5013520" y="6740727"/>
                </a:cubicBezTo>
                <a:cubicBezTo>
                  <a:pt x="5011138" y="6732790"/>
                  <a:pt x="5007418" y="6725919"/>
                  <a:pt x="5002357" y="6720114"/>
                </a:cubicBezTo>
                <a:cubicBezTo>
                  <a:pt x="4997297" y="6714310"/>
                  <a:pt x="4990823" y="6709771"/>
                  <a:pt x="4982935" y="6706497"/>
                </a:cubicBezTo>
                <a:cubicBezTo>
                  <a:pt x="4975048" y="6703222"/>
                  <a:pt x="4965547" y="6701585"/>
                  <a:pt x="4954435" y="6701585"/>
                </a:cubicBezTo>
                <a:close/>
                <a:moveTo>
                  <a:pt x="4705892" y="6701585"/>
                </a:moveTo>
                <a:cubicBezTo>
                  <a:pt x="4697657" y="6701585"/>
                  <a:pt x="4689744" y="6703570"/>
                  <a:pt x="4682155" y="6707538"/>
                </a:cubicBezTo>
                <a:cubicBezTo>
                  <a:pt x="4674564" y="6711507"/>
                  <a:pt x="4667097" y="6717460"/>
                  <a:pt x="4659756" y="6725398"/>
                </a:cubicBezTo>
                <a:lnTo>
                  <a:pt x="4659756" y="6710068"/>
                </a:lnTo>
                <a:cubicBezTo>
                  <a:pt x="4659756" y="6709076"/>
                  <a:pt x="4659508" y="6708208"/>
                  <a:pt x="4659011" y="6707464"/>
                </a:cubicBezTo>
                <a:cubicBezTo>
                  <a:pt x="4658515" y="6706720"/>
                  <a:pt x="4657697" y="6706100"/>
                  <a:pt x="4656555" y="6705604"/>
                </a:cubicBezTo>
                <a:cubicBezTo>
                  <a:pt x="4655414" y="6705107"/>
                  <a:pt x="4653802" y="6704735"/>
                  <a:pt x="4651718" y="6704487"/>
                </a:cubicBezTo>
                <a:cubicBezTo>
                  <a:pt x="4649635" y="6704239"/>
                  <a:pt x="4647006" y="6704115"/>
                  <a:pt x="4643831" y="6704115"/>
                </a:cubicBezTo>
                <a:cubicBezTo>
                  <a:pt x="4640755" y="6704115"/>
                  <a:pt x="4638200" y="6704239"/>
                  <a:pt x="4636166" y="6704487"/>
                </a:cubicBezTo>
                <a:cubicBezTo>
                  <a:pt x="4634132" y="6704735"/>
                  <a:pt x="4632470" y="6705107"/>
                  <a:pt x="4631180" y="6705604"/>
                </a:cubicBezTo>
                <a:cubicBezTo>
                  <a:pt x="4629891" y="6706100"/>
                  <a:pt x="4628997" y="6706720"/>
                  <a:pt x="4628501" y="6707464"/>
                </a:cubicBezTo>
                <a:cubicBezTo>
                  <a:pt x="4628005" y="6708208"/>
                  <a:pt x="4627757" y="6709076"/>
                  <a:pt x="4627757" y="6710068"/>
                </a:cubicBezTo>
                <a:lnTo>
                  <a:pt x="4627757" y="6842823"/>
                </a:lnTo>
                <a:cubicBezTo>
                  <a:pt x="4627757" y="6843815"/>
                  <a:pt x="4628055" y="6844683"/>
                  <a:pt x="4628650" y="6845428"/>
                </a:cubicBezTo>
                <a:cubicBezTo>
                  <a:pt x="4629245" y="6846172"/>
                  <a:pt x="4630262" y="6846792"/>
                  <a:pt x="4631702" y="6847288"/>
                </a:cubicBezTo>
                <a:cubicBezTo>
                  <a:pt x="4633140" y="6847784"/>
                  <a:pt x="4635050" y="6848156"/>
                  <a:pt x="4637431" y="6848404"/>
                </a:cubicBezTo>
                <a:cubicBezTo>
                  <a:pt x="4639813" y="6848652"/>
                  <a:pt x="4642838" y="6848776"/>
                  <a:pt x="4646509" y="6848776"/>
                </a:cubicBezTo>
                <a:cubicBezTo>
                  <a:pt x="4650180" y="6848776"/>
                  <a:pt x="4653207" y="6848652"/>
                  <a:pt x="4655588" y="6848404"/>
                </a:cubicBezTo>
                <a:cubicBezTo>
                  <a:pt x="4657969" y="6848156"/>
                  <a:pt x="4659879" y="6847784"/>
                  <a:pt x="4661318" y="6847288"/>
                </a:cubicBezTo>
                <a:cubicBezTo>
                  <a:pt x="4662756" y="6846792"/>
                  <a:pt x="4663773" y="6846172"/>
                  <a:pt x="4664370" y="6845428"/>
                </a:cubicBezTo>
                <a:cubicBezTo>
                  <a:pt x="4664965" y="6844683"/>
                  <a:pt x="4665262" y="6843815"/>
                  <a:pt x="4665262" y="6842823"/>
                </a:cubicBezTo>
                <a:lnTo>
                  <a:pt x="4665262" y="6754568"/>
                </a:lnTo>
                <a:cubicBezTo>
                  <a:pt x="4670521" y="6747920"/>
                  <a:pt x="4675581" y="6742860"/>
                  <a:pt x="4680443" y="6739388"/>
                </a:cubicBezTo>
                <a:cubicBezTo>
                  <a:pt x="4685304" y="6735915"/>
                  <a:pt x="4690117" y="6734179"/>
                  <a:pt x="4694879" y="6734179"/>
                </a:cubicBezTo>
                <a:cubicBezTo>
                  <a:pt x="4698649" y="6734179"/>
                  <a:pt x="4701948" y="6734898"/>
                  <a:pt x="4704776" y="6736337"/>
                </a:cubicBezTo>
                <a:cubicBezTo>
                  <a:pt x="4707603" y="6737775"/>
                  <a:pt x="4709910" y="6739809"/>
                  <a:pt x="4711696" y="6742439"/>
                </a:cubicBezTo>
                <a:cubicBezTo>
                  <a:pt x="4713482" y="6745068"/>
                  <a:pt x="4714846" y="6748218"/>
                  <a:pt x="4715789" y="6751889"/>
                </a:cubicBezTo>
                <a:cubicBezTo>
                  <a:pt x="4716732" y="6755560"/>
                  <a:pt x="4717203" y="6760620"/>
                  <a:pt x="4717203" y="6767070"/>
                </a:cubicBezTo>
                <a:lnTo>
                  <a:pt x="4717203" y="6842823"/>
                </a:lnTo>
                <a:cubicBezTo>
                  <a:pt x="4717203" y="6843815"/>
                  <a:pt x="4717500" y="6844683"/>
                  <a:pt x="4718096" y="6845428"/>
                </a:cubicBezTo>
                <a:cubicBezTo>
                  <a:pt x="4718691" y="6846172"/>
                  <a:pt x="4719683" y="6846792"/>
                  <a:pt x="4721073" y="6847288"/>
                </a:cubicBezTo>
                <a:cubicBezTo>
                  <a:pt x="4722461" y="6847784"/>
                  <a:pt x="4724371" y="6848156"/>
                  <a:pt x="4726802" y="6848404"/>
                </a:cubicBezTo>
                <a:cubicBezTo>
                  <a:pt x="4729233" y="6848652"/>
                  <a:pt x="4732284" y="6848776"/>
                  <a:pt x="4735956" y="6848776"/>
                </a:cubicBezTo>
                <a:cubicBezTo>
                  <a:pt x="4739527" y="6848776"/>
                  <a:pt x="4742528" y="6848652"/>
                  <a:pt x="4744959" y="6848404"/>
                </a:cubicBezTo>
                <a:cubicBezTo>
                  <a:pt x="4747390" y="6848156"/>
                  <a:pt x="4749300" y="6847784"/>
                  <a:pt x="4750690" y="6847288"/>
                </a:cubicBezTo>
                <a:cubicBezTo>
                  <a:pt x="4752078" y="6846792"/>
                  <a:pt x="4753070" y="6846172"/>
                  <a:pt x="4753666" y="6845428"/>
                </a:cubicBezTo>
                <a:cubicBezTo>
                  <a:pt x="4754261" y="6844683"/>
                  <a:pt x="4754559" y="6843815"/>
                  <a:pt x="4754559" y="6842823"/>
                </a:cubicBezTo>
                <a:lnTo>
                  <a:pt x="4754559" y="6760819"/>
                </a:lnTo>
                <a:cubicBezTo>
                  <a:pt x="4754559" y="6751195"/>
                  <a:pt x="4753715" y="6742959"/>
                  <a:pt x="4752029" y="6736113"/>
                </a:cubicBezTo>
                <a:cubicBezTo>
                  <a:pt x="4750342" y="6729267"/>
                  <a:pt x="4747588" y="6723289"/>
                  <a:pt x="4743769" y="6718180"/>
                </a:cubicBezTo>
                <a:cubicBezTo>
                  <a:pt x="4739949" y="6713070"/>
                  <a:pt x="4734938" y="6709027"/>
                  <a:pt x="4728737" y="6706050"/>
                </a:cubicBezTo>
                <a:cubicBezTo>
                  <a:pt x="4722537" y="6703073"/>
                  <a:pt x="4714921" y="6701585"/>
                  <a:pt x="4705892" y="6701585"/>
                </a:cubicBezTo>
                <a:close/>
                <a:moveTo>
                  <a:pt x="4535335" y="6701585"/>
                </a:moveTo>
                <a:cubicBezTo>
                  <a:pt x="4524818" y="6701585"/>
                  <a:pt x="4515368" y="6703322"/>
                  <a:pt x="4506983" y="6706794"/>
                </a:cubicBezTo>
                <a:cubicBezTo>
                  <a:pt x="4498599" y="6710267"/>
                  <a:pt x="4491480" y="6715302"/>
                  <a:pt x="4485626" y="6721900"/>
                </a:cubicBezTo>
                <a:cubicBezTo>
                  <a:pt x="4479772" y="6728498"/>
                  <a:pt x="4475307" y="6736535"/>
                  <a:pt x="4472232" y="6746010"/>
                </a:cubicBezTo>
                <a:cubicBezTo>
                  <a:pt x="4469156" y="6755486"/>
                  <a:pt x="4467619" y="6766127"/>
                  <a:pt x="4467619" y="6777934"/>
                </a:cubicBezTo>
                <a:cubicBezTo>
                  <a:pt x="4467619" y="6790336"/>
                  <a:pt x="4469081" y="6801151"/>
                  <a:pt x="4472008" y="6810379"/>
                </a:cubicBezTo>
                <a:cubicBezTo>
                  <a:pt x="4474935" y="6819606"/>
                  <a:pt x="4479375" y="6827246"/>
                  <a:pt x="4485329" y="6833298"/>
                </a:cubicBezTo>
                <a:cubicBezTo>
                  <a:pt x="4491282" y="6839350"/>
                  <a:pt x="4498698" y="6843865"/>
                  <a:pt x="4507578" y="6846841"/>
                </a:cubicBezTo>
                <a:cubicBezTo>
                  <a:pt x="4516459" y="6849818"/>
                  <a:pt x="4526802" y="6851306"/>
                  <a:pt x="4538610" y="6851306"/>
                </a:cubicBezTo>
                <a:cubicBezTo>
                  <a:pt x="4545157" y="6851306"/>
                  <a:pt x="4551309" y="6850885"/>
                  <a:pt x="4557064" y="6850041"/>
                </a:cubicBezTo>
                <a:cubicBezTo>
                  <a:pt x="4562818" y="6849198"/>
                  <a:pt x="4567928" y="6848206"/>
                  <a:pt x="4572393" y="6847065"/>
                </a:cubicBezTo>
                <a:cubicBezTo>
                  <a:pt x="4576858" y="6845924"/>
                  <a:pt x="4580529" y="6844758"/>
                  <a:pt x="4583406" y="6843567"/>
                </a:cubicBezTo>
                <a:cubicBezTo>
                  <a:pt x="4586284" y="6842377"/>
                  <a:pt x="4588045" y="6841434"/>
                  <a:pt x="4588690" y="6840739"/>
                </a:cubicBezTo>
                <a:cubicBezTo>
                  <a:pt x="4589335" y="6840045"/>
                  <a:pt x="4589856" y="6839326"/>
                  <a:pt x="4590252" y="6838581"/>
                </a:cubicBezTo>
                <a:cubicBezTo>
                  <a:pt x="4590649" y="6837837"/>
                  <a:pt x="4590947" y="6836920"/>
                  <a:pt x="4591145" y="6835828"/>
                </a:cubicBezTo>
                <a:cubicBezTo>
                  <a:pt x="4591344" y="6834737"/>
                  <a:pt x="4591493" y="6833422"/>
                  <a:pt x="4591592" y="6831884"/>
                </a:cubicBezTo>
                <a:cubicBezTo>
                  <a:pt x="4591691" y="6830346"/>
                  <a:pt x="4591741" y="6828486"/>
                  <a:pt x="4591741" y="6826303"/>
                </a:cubicBezTo>
                <a:cubicBezTo>
                  <a:pt x="4591741" y="6823823"/>
                  <a:pt x="4591667" y="6821764"/>
                  <a:pt x="4591517" y="6820127"/>
                </a:cubicBezTo>
                <a:cubicBezTo>
                  <a:pt x="4591369" y="6818490"/>
                  <a:pt x="4591096" y="6817225"/>
                  <a:pt x="4590699" y="6816332"/>
                </a:cubicBezTo>
                <a:cubicBezTo>
                  <a:pt x="4590302" y="6815439"/>
                  <a:pt x="4589806" y="6814819"/>
                  <a:pt x="4589211" y="6814471"/>
                </a:cubicBezTo>
                <a:cubicBezTo>
                  <a:pt x="4588615" y="6814124"/>
                  <a:pt x="4587871" y="6813950"/>
                  <a:pt x="4586978" y="6813950"/>
                </a:cubicBezTo>
                <a:cubicBezTo>
                  <a:pt x="4585490" y="6813950"/>
                  <a:pt x="4583555" y="6814422"/>
                  <a:pt x="4581174" y="6815364"/>
                </a:cubicBezTo>
                <a:cubicBezTo>
                  <a:pt x="4578793" y="6816307"/>
                  <a:pt x="4575791" y="6817349"/>
                  <a:pt x="4572170" y="6818490"/>
                </a:cubicBezTo>
                <a:cubicBezTo>
                  <a:pt x="4568548" y="6819631"/>
                  <a:pt x="4564257" y="6820673"/>
                  <a:pt x="4559296" y="6821615"/>
                </a:cubicBezTo>
                <a:cubicBezTo>
                  <a:pt x="4554335" y="6822558"/>
                  <a:pt x="4548581" y="6823029"/>
                  <a:pt x="4542032" y="6823029"/>
                </a:cubicBezTo>
                <a:cubicBezTo>
                  <a:pt x="4535583" y="6823029"/>
                  <a:pt x="4530051" y="6822186"/>
                  <a:pt x="4525438" y="6820499"/>
                </a:cubicBezTo>
                <a:cubicBezTo>
                  <a:pt x="4520825" y="6818812"/>
                  <a:pt x="4517054" y="6816356"/>
                  <a:pt x="4514127" y="6813132"/>
                </a:cubicBezTo>
                <a:cubicBezTo>
                  <a:pt x="4511200" y="6809907"/>
                  <a:pt x="4509067" y="6805988"/>
                  <a:pt x="4507727" y="6801374"/>
                </a:cubicBezTo>
                <a:cubicBezTo>
                  <a:pt x="4506388" y="6796761"/>
                  <a:pt x="4505718" y="6791626"/>
                  <a:pt x="4505718" y="6785971"/>
                </a:cubicBezTo>
                <a:lnTo>
                  <a:pt x="4586532" y="6785971"/>
                </a:lnTo>
                <a:cubicBezTo>
                  <a:pt x="4590104" y="6785971"/>
                  <a:pt x="4592907" y="6784879"/>
                  <a:pt x="4594940" y="6782697"/>
                </a:cubicBezTo>
                <a:cubicBezTo>
                  <a:pt x="4596974" y="6780514"/>
                  <a:pt x="4597991" y="6777140"/>
                  <a:pt x="4597991" y="6772576"/>
                </a:cubicBezTo>
                <a:lnTo>
                  <a:pt x="4597991" y="6766623"/>
                </a:lnTo>
                <a:cubicBezTo>
                  <a:pt x="4597991" y="6757297"/>
                  <a:pt x="4596801" y="6748664"/>
                  <a:pt x="4594420" y="6740727"/>
                </a:cubicBezTo>
                <a:cubicBezTo>
                  <a:pt x="4592038" y="6732790"/>
                  <a:pt x="4588318" y="6725919"/>
                  <a:pt x="4583257" y="6720114"/>
                </a:cubicBezTo>
                <a:cubicBezTo>
                  <a:pt x="4578197" y="6714310"/>
                  <a:pt x="4571724" y="6709771"/>
                  <a:pt x="4563835" y="6706497"/>
                </a:cubicBezTo>
                <a:cubicBezTo>
                  <a:pt x="4555948" y="6703222"/>
                  <a:pt x="4546447" y="6701585"/>
                  <a:pt x="4535335" y="6701585"/>
                </a:cubicBezTo>
                <a:close/>
                <a:moveTo>
                  <a:pt x="4398413" y="6701585"/>
                </a:moveTo>
                <a:cubicBezTo>
                  <a:pt x="4390079" y="6701585"/>
                  <a:pt x="4382563" y="6702627"/>
                  <a:pt x="4375865" y="6704711"/>
                </a:cubicBezTo>
                <a:cubicBezTo>
                  <a:pt x="4369169" y="6706794"/>
                  <a:pt x="4363488" y="6709721"/>
                  <a:pt x="4358825" y="6713491"/>
                </a:cubicBezTo>
                <a:cubicBezTo>
                  <a:pt x="4354161" y="6717262"/>
                  <a:pt x="4350589" y="6721801"/>
                  <a:pt x="4348109" y="6727109"/>
                </a:cubicBezTo>
                <a:cubicBezTo>
                  <a:pt x="4345628" y="6732417"/>
                  <a:pt x="4344388" y="6738247"/>
                  <a:pt x="4344388" y="6744597"/>
                </a:cubicBezTo>
                <a:cubicBezTo>
                  <a:pt x="4344388" y="6750847"/>
                  <a:pt x="4345306" y="6756205"/>
                  <a:pt x="4347142" y="6760670"/>
                </a:cubicBezTo>
                <a:cubicBezTo>
                  <a:pt x="4348978" y="6765135"/>
                  <a:pt x="4351408" y="6768955"/>
                  <a:pt x="4354435" y="6772130"/>
                </a:cubicBezTo>
                <a:cubicBezTo>
                  <a:pt x="4357460" y="6775305"/>
                  <a:pt x="4360883" y="6777984"/>
                  <a:pt x="4364704" y="6780166"/>
                </a:cubicBezTo>
                <a:cubicBezTo>
                  <a:pt x="4368523" y="6782349"/>
                  <a:pt x="4372442" y="6784284"/>
                  <a:pt x="4376461" y="6785971"/>
                </a:cubicBezTo>
                <a:cubicBezTo>
                  <a:pt x="4380479" y="6787657"/>
                  <a:pt x="4384398" y="6789195"/>
                  <a:pt x="4388218" y="6790584"/>
                </a:cubicBezTo>
                <a:cubicBezTo>
                  <a:pt x="4392038" y="6791973"/>
                  <a:pt x="4395461" y="6793462"/>
                  <a:pt x="4398487" y="6795049"/>
                </a:cubicBezTo>
                <a:cubicBezTo>
                  <a:pt x="4401513" y="6796637"/>
                  <a:pt x="4403944" y="6798497"/>
                  <a:pt x="4405780" y="6800630"/>
                </a:cubicBezTo>
                <a:cubicBezTo>
                  <a:pt x="4407615" y="6802764"/>
                  <a:pt x="4408533" y="6805318"/>
                  <a:pt x="4408533" y="6808295"/>
                </a:cubicBezTo>
                <a:cubicBezTo>
                  <a:pt x="4408533" y="6810875"/>
                  <a:pt x="4408037" y="6813157"/>
                  <a:pt x="4407046" y="6815141"/>
                </a:cubicBezTo>
                <a:cubicBezTo>
                  <a:pt x="4406053" y="6817125"/>
                  <a:pt x="4404589" y="6818763"/>
                  <a:pt x="4402655" y="6820052"/>
                </a:cubicBezTo>
                <a:cubicBezTo>
                  <a:pt x="4400720" y="6821342"/>
                  <a:pt x="4398438" y="6822334"/>
                  <a:pt x="4395808" y="6823029"/>
                </a:cubicBezTo>
                <a:cubicBezTo>
                  <a:pt x="4393179" y="6823723"/>
                  <a:pt x="4390178" y="6824071"/>
                  <a:pt x="4386804" y="6824071"/>
                </a:cubicBezTo>
                <a:cubicBezTo>
                  <a:pt x="4381447" y="6824071"/>
                  <a:pt x="4376659" y="6823426"/>
                  <a:pt x="4372442" y="6822136"/>
                </a:cubicBezTo>
                <a:cubicBezTo>
                  <a:pt x="4368226" y="6820846"/>
                  <a:pt x="4364530" y="6819457"/>
                  <a:pt x="4361355" y="6817969"/>
                </a:cubicBezTo>
                <a:cubicBezTo>
                  <a:pt x="4358180" y="6816481"/>
                  <a:pt x="4355526" y="6815116"/>
                  <a:pt x="4353392" y="6813876"/>
                </a:cubicBezTo>
                <a:cubicBezTo>
                  <a:pt x="4351259" y="6812636"/>
                  <a:pt x="4349647" y="6812016"/>
                  <a:pt x="4348556" y="6812016"/>
                </a:cubicBezTo>
                <a:cubicBezTo>
                  <a:pt x="4347663" y="6812016"/>
                  <a:pt x="4346919" y="6812189"/>
                  <a:pt x="4346324" y="6812537"/>
                </a:cubicBezTo>
                <a:cubicBezTo>
                  <a:pt x="4345729" y="6812884"/>
                  <a:pt x="4345232" y="6813578"/>
                  <a:pt x="4344835" y="6814620"/>
                </a:cubicBezTo>
                <a:cubicBezTo>
                  <a:pt x="4344438" y="6815662"/>
                  <a:pt x="4344140" y="6817051"/>
                  <a:pt x="4343942" y="6818787"/>
                </a:cubicBezTo>
                <a:cubicBezTo>
                  <a:pt x="4343743" y="6820524"/>
                  <a:pt x="4343644" y="6822831"/>
                  <a:pt x="4343644" y="6825708"/>
                </a:cubicBezTo>
                <a:cubicBezTo>
                  <a:pt x="4343644" y="6830073"/>
                  <a:pt x="4343942" y="6833372"/>
                  <a:pt x="4344537" y="6835605"/>
                </a:cubicBezTo>
                <a:cubicBezTo>
                  <a:pt x="4345132" y="6837837"/>
                  <a:pt x="4345976" y="6839474"/>
                  <a:pt x="4347068" y="6840516"/>
                </a:cubicBezTo>
                <a:cubicBezTo>
                  <a:pt x="4348158" y="6841558"/>
                  <a:pt x="4349895" y="6842674"/>
                  <a:pt x="4352276" y="6843865"/>
                </a:cubicBezTo>
                <a:cubicBezTo>
                  <a:pt x="4354657" y="6845056"/>
                  <a:pt x="4357634" y="6846221"/>
                  <a:pt x="4361207" y="6847362"/>
                </a:cubicBezTo>
                <a:cubicBezTo>
                  <a:pt x="4364778" y="6848503"/>
                  <a:pt x="4368822" y="6849446"/>
                  <a:pt x="4373335" y="6850190"/>
                </a:cubicBezTo>
                <a:cubicBezTo>
                  <a:pt x="4377850" y="6850934"/>
                  <a:pt x="4382588" y="6851306"/>
                  <a:pt x="4387549" y="6851306"/>
                </a:cubicBezTo>
                <a:cubicBezTo>
                  <a:pt x="4395783" y="6851306"/>
                  <a:pt x="4403423" y="6850339"/>
                  <a:pt x="4410468" y="6848404"/>
                </a:cubicBezTo>
                <a:cubicBezTo>
                  <a:pt x="4417512" y="6846469"/>
                  <a:pt x="4423614" y="6843567"/>
                  <a:pt x="4428774" y="6839698"/>
                </a:cubicBezTo>
                <a:cubicBezTo>
                  <a:pt x="4433933" y="6835828"/>
                  <a:pt x="4437927" y="6831016"/>
                  <a:pt x="4440755" y="6825261"/>
                </a:cubicBezTo>
                <a:cubicBezTo>
                  <a:pt x="4443582" y="6819507"/>
                  <a:pt x="4444996" y="6812859"/>
                  <a:pt x="4444996" y="6805318"/>
                </a:cubicBezTo>
                <a:cubicBezTo>
                  <a:pt x="4444996" y="6799266"/>
                  <a:pt x="4444053" y="6794032"/>
                  <a:pt x="4442168" y="6789617"/>
                </a:cubicBezTo>
                <a:cubicBezTo>
                  <a:pt x="4440283" y="6785202"/>
                  <a:pt x="4437803" y="6781407"/>
                  <a:pt x="4434727" y="6778232"/>
                </a:cubicBezTo>
                <a:cubicBezTo>
                  <a:pt x="4431651" y="6775057"/>
                  <a:pt x="4428154" y="6772378"/>
                  <a:pt x="4424235" y="6770195"/>
                </a:cubicBezTo>
                <a:cubicBezTo>
                  <a:pt x="4420316" y="6768012"/>
                  <a:pt x="4416347" y="6766102"/>
                  <a:pt x="4412328" y="6764465"/>
                </a:cubicBezTo>
                <a:cubicBezTo>
                  <a:pt x="4408310" y="6762828"/>
                  <a:pt x="4404341" y="6761315"/>
                  <a:pt x="4400422" y="6759926"/>
                </a:cubicBezTo>
                <a:cubicBezTo>
                  <a:pt x="4396503" y="6758537"/>
                  <a:pt x="4393006" y="6757048"/>
                  <a:pt x="4389930" y="6755461"/>
                </a:cubicBezTo>
                <a:cubicBezTo>
                  <a:pt x="4386855" y="6753873"/>
                  <a:pt x="4384373" y="6752038"/>
                  <a:pt x="4382489" y="6749954"/>
                </a:cubicBezTo>
                <a:cubicBezTo>
                  <a:pt x="4380603" y="6747871"/>
                  <a:pt x="4379661" y="6745291"/>
                  <a:pt x="4379661" y="6742215"/>
                </a:cubicBezTo>
                <a:cubicBezTo>
                  <a:pt x="4379661" y="6740231"/>
                  <a:pt x="4380057" y="6738371"/>
                  <a:pt x="4380851" y="6736634"/>
                </a:cubicBezTo>
                <a:cubicBezTo>
                  <a:pt x="4381646" y="6734898"/>
                  <a:pt x="4382836" y="6733385"/>
                  <a:pt x="4384423" y="6732095"/>
                </a:cubicBezTo>
                <a:cubicBezTo>
                  <a:pt x="4386010" y="6730805"/>
                  <a:pt x="4388045" y="6729813"/>
                  <a:pt x="4390525" y="6729118"/>
                </a:cubicBezTo>
                <a:cubicBezTo>
                  <a:pt x="4393006" y="6728424"/>
                  <a:pt x="4395932" y="6728077"/>
                  <a:pt x="4399306" y="6728077"/>
                </a:cubicBezTo>
                <a:cubicBezTo>
                  <a:pt x="4404068" y="6728077"/>
                  <a:pt x="4408310" y="6728598"/>
                  <a:pt x="4412031" y="6729639"/>
                </a:cubicBezTo>
                <a:cubicBezTo>
                  <a:pt x="4415752" y="6730681"/>
                  <a:pt x="4419026" y="6731797"/>
                  <a:pt x="4421853" y="6732988"/>
                </a:cubicBezTo>
                <a:cubicBezTo>
                  <a:pt x="4424682" y="6734179"/>
                  <a:pt x="4427037" y="6735295"/>
                  <a:pt x="4428923" y="6736337"/>
                </a:cubicBezTo>
                <a:cubicBezTo>
                  <a:pt x="4430808" y="6737378"/>
                  <a:pt x="4432198" y="6737899"/>
                  <a:pt x="4433090" y="6737899"/>
                </a:cubicBezTo>
                <a:cubicBezTo>
                  <a:pt x="4433884" y="6737899"/>
                  <a:pt x="4434578" y="6737726"/>
                  <a:pt x="4435173" y="6737378"/>
                </a:cubicBezTo>
                <a:cubicBezTo>
                  <a:pt x="4435769" y="6737031"/>
                  <a:pt x="4436240" y="6736361"/>
                  <a:pt x="4436587" y="6735369"/>
                </a:cubicBezTo>
                <a:cubicBezTo>
                  <a:pt x="4436934" y="6734377"/>
                  <a:pt x="4437183" y="6733038"/>
                  <a:pt x="4437331" y="6731351"/>
                </a:cubicBezTo>
                <a:cubicBezTo>
                  <a:pt x="4437480" y="6729664"/>
                  <a:pt x="4437555" y="6727481"/>
                  <a:pt x="4437555" y="6724802"/>
                </a:cubicBezTo>
                <a:cubicBezTo>
                  <a:pt x="4437555" y="6722520"/>
                  <a:pt x="4437480" y="6720610"/>
                  <a:pt x="4437331" y="6719073"/>
                </a:cubicBezTo>
                <a:cubicBezTo>
                  <a:pt x="4437183" y="6717535"/>
                  <a:pt x="4437010" y="6716245"/>
                  <a:pt x="4436811" y="6715203"/>
                </a:cubicBezTo>
                <a:cubicBezTo>
                  <a:pt x="4436612" y="6714161"/>
                  <a:pt x="4436314" y="6713268"/>
                  <a:pt x="4435918" y="6712524"/>
                </a:cubicBezTo>
                <a:cubicBezTo>
                  <a:pt x="4435521" y="6711780"/>
                  <a:pt x="4434852" y="6711036"/>
                  <a:pt x="4433908" y="6710292"/>
                </a:cubicBezTo>
                <a:cubicBezTo>
                  <a:pt x="4432966" y="6709548"/>
                  <a:pt x="4431403" y="6708655"/>
                  <a:pt x="4429220" y="6707613"/>
                </a:cubicBezTo>
                <a:cubicBezTo>
                  <a:pt x="4427037" y="6706571"/>
                  <a:pt x="4424358" y="6705604"/>
                  <a:pt x="4421184" y="6704711"/>
                </a:cubicBezTo>
                <a:cubicBezTo>
                  <a:pt x="4418009" y="6703818"/>
                  <a:pt x="4414461" y="6703073"/>
                  <a:pt x="4410543" y="6702478"/>
                </a:cubicBezTo>
                <a:cubicBezTo>
                  <a:pt x="4406623" y="6701883"/>
                  <a:pt x="4402580" y="6701585"/>
                  <a:pt x="4398413" y="6701585"/>
                </a:cubicBezTo>
                <a:close/>
                <a:moveTo>
                  <a:pt x="4259110" y="6701585"/>
                </a:moveTo>
                <a:cubicBezTo>
                  <a:pt x="4248592" y="6701585"/>
                  <a:pt x="4239142" y="6703322"/>
                  <a:pt x="4230758" y="6706794"/>
                </a:cubicBezTo>
                <a:cubicBezTo>
                  <a:pt x="4222374" y="6710267"/>
                  <a:pt x="4215255" y="6715302"/>
                  <a:pt x="4209401" y="6721900"/>
                </a:cubicBezTo>
                <a:cubicBezTo>
                  <a:pt x="4203547" y="6728498"/>
                  <a:pt x="4199083" y="6736535"/>
                  <a:pt x="4196007" y="6746010"/>
                </a:cubicBezTo>
                <a:cubicBezTo>
                  <a:pt x="4192931" y="6755486"/>
                  <a:pt x="4191393" y="6766127"/>
                  <a:pt x="4191393" y="6777934"/>
                </a:cubicBezTo>
                <a:cubicBezTo>
                  <a:pt x="4191393" y="6790336"/>
                  <a:pt x="4192857" y="6801151"/>
                  <a:pt x="4195783" y="6810379"/>
                </a:cubicBezTo>
                <a:cubicBezTo>
                  <a:pt x="4198711" y="6819606"/>
                  <a:pt x="4203150" y="6827246"/>
                  <a:pt x="4209104" y="6833298"/>
                </a:cubicBezTo>
                <a:cubicBezTo>
                  <a:pt x="4215057" y="6839350"/>
                  <a:pt x="4222474" y="6843865"/>
                  <a:pt x="4231354" y="6846841"/>
                </a:cubicBezTo>
                <a:cubicBezTo>
                  <a:pt x="4240234" y="6849818"/>
                  <a:pt x="4250577" y="6851306"/>
                  <a:pt x="4262384" y="6851306"/>
                </a:cubicBezTo>
                <a:cubicBezTo>
                  <a:pt x="4268932" y="6851306"/>
                  <a:pt x="4275084" y="6850885"/>
                  <a:pt x="4280839" y="6850041"/>
                </a:cubicBezTo>
                <a:cubicBezTo>
                  <a:pt x="4286594" y="6849198"/>
                  <a:pt x="4291703" y="6848206"/>
                  <a:pt x="4296168" y="6847065"/>
                </a:cubicBezTo>
                <a:cubicBezTo>
                  <a:pt x="4300634" y="6845924"/>
                  <a:pt x="4304304" y="6844758"/>
                  <a:pt x="4307181" y="6843567"/>
                </a:cubicBezTo>
                <a:cubicBezTo>
                  <a:pt x="4310058" y="6842377"/>
                  <a:pt x="4311820" y="6841434"/>
                  <a:pt x="4312465" y="6840739"/>
                </a:cubicBezTo>
                <a:cubicBezTo>
                  <a:pt x="4313109" y="6840045"/>
                  <a:pt x="4313630" y="6839326"/>
                  <a:pt x="4314027" y="6838581"/>
                </a:cubicBezTo>
                <a:cubicBezTo>
                  <a:pt x="4314424" y="6837837"/>
                  <a:pt x="4314722" y="6836920"/>
                  <a:pt x="4314920" y="6835828"/>
                </a:cubicBezTo>
                <a:cubicBezTo>
                  <a:pt x="4315119" y="6834737"/>
                  <a:pt x="4315267" y="6833422"/>
                  <a:pt x="4315368" y="6831884"/>
                </a:cubicBezTo>
                <a:cubicBezTo>
                  <a:pt x="4315466" y="6830346"/>
                  <a:pt x="4315516" y="6828486"/>
                  <a:pt x="4315516" y="6826303"/>
                </a:cubicBezTo>
                <a:cubicBezTo>
                  <a:pt x="4315516" y="6823823"/>
                  <a:pt x="4315441" y="6821764"/>
                  <a:pt x="4315292" y="6820127"/>
                </a:cubicBezTo>
                <a:cubicBezTo>
                  <a:pt x="4315144" y="6818490"/>
                  <a:pt x="4314871" y="6817225"/>
                  <a:pt x="4314474" y="6816332"/>
                </a:cubicBezTo>
                <a:cubicBezTo>
                  <a:pt x="4314077" y="6815439"/>
                  <a:pt x="4313581" y="6814819"/>
                  <a:pt x="4312986" y="6814471"/>
                </a:cubicBezTo>
                <a:cubicBezTo>
                  <a:pt x="4312390" y="6814124"/>
                  <a:pt x="4311646" y="6813950"/>
                  <a:pt x="4310753" y="6813950"/>
                </a:cubicBezTo>
                <a:cubicBezTo>
                  <a:pt x="4309265" y="6813950"/>
                  <a:pt x="4307330" y="6814422"/>
                  <a:pt x="4304949" y="6815364"/>
                </a:cubicBezTo>
                <a:cubicBezTo>
                  <a:pt x="4302568" y="6816307"/>
                  <a:pt x="4299566" y="6817349"/>
                  <a:pt x="4295945" y="6818490"/>
                </a:cubicBezTo>
                <a:cubicBezTo>
                  <a:pt x="4292323" y="6819631"/>
                  <a:pt x="4288032" y="6820673"/>
                  <a:pt x="4283071" y="6821615"/>
                </a:cubicBezTo>
                <a:cubicBezTo>
                  <a:pt x="4278110" y="6822558"/>
                  <a:pt x="4272356" y="6823029"/>
                  <a:pt x="4265807" y="6823029"/>
                </a:cubicBezTo>
                <a:cubicBezTo>
                  <a:pt x="4259358" y="6823029"/>
                  <a:pt x="4253827" y="6822186"/>
                  <a:pt x="4249213" y="6820499"/>
                </a:cubicBezTo>
                <a:cubicBezTo>
                  <a:pt x="4244599" y="6818812"/>
                  <a:pt x="4240829" y="6816356"/>
                  <a:pt x="4237902" y="6813132"/>
                </a:cubicBezTo>
                <a:cubicBezTo>
                  <a:pt x="4234975" y="6809907"/>
                  <a:pt x="4232842" y="6805988"/>
                  <a:pt x="4231502" y="6801374"/>
                </a:cubicBezTo>
                <a:cubicBezTo>
                  <a:pt x="4230163" y="6796761"/>
                  <a:pt x="4229493" y="6791626"/>
                  <a:pt x="4229493" y="6785971"/>
                </a:cubicBezTo>
                <a:lnTo>
                  <a:pt x="4310307" y="6785971"/>
                </a:lnTo>
                <a:cubicBezTo>
                  <a:pt x="4313879" y="6785971"/>
                  <a:pt x="4316682" y="6784879"/>
                  <a:pt x="4318715" y="6782697"/>
                </a:cubicBezTo>
                <a:cubicBezTo>
                  <a:pt x="4320749" y="6780514"/>
                  <a:pt x="4321767" y="6777140"/>
                  <a:pt x="4321767" y="6772576"/>
                </a:cubicBezTo>
                <a:lnTo>
                  <a:pt x="4321767" y="6766623"/>
                </a:lnTo>
                <a:cubicBezTo>
                  <a:pt x="4321767" y="6757297"/>
                  <a:pt x="4320577" y="6748664"/>
                  <a:pt x="4318195" y="6740727"/>
                </a:cubicBezTo>
                <a:cubicBezTo>
                  <a:pt x="4315813" y="6732790"/>
                  <a:pt x="4312093" y="6725919"/>
                  <a:pt x="4307033" y="6720114"/>
                </a:cubicBezTo>
                <a:cubicBezTo>
                  <a:pt x="4301972" y="6714310"/>
                  <a:pt x="4295498" y="6709771"/>
                  <a:pt x="4287610" y="6706497"/>
                </a:cubicBezTo>
                <a:cubicBezTo>
                  <a:pt x="4279723" y="6703222"/>
                  <a:pt x="4270222" y="6701585"/>
                  <a:pt x="4259110" y="6701585"/>
                </a:cubicBezTo>
                <a:close/>
                <a:moveTo>
                  <a:pt x="4161628" y="6701585"/>
                </a:moveTo>
                <a:cubicBezTo>
                  <a:pt x="4158849" y="6701585"/>
                  <a:pt x="4156071" y="6701957"/>
                  <a:pt x="4153293" y="6702701"/>
                </a:cubicBezTo>
                <a:cubicBezTo>
                  <a:pt x="4150515" y="6703446"/>
                  <a:pt x="4147737" y="6704760"/>
                  <a:pt x="4144959" y="6706645"/>
                </a:cubicBezTo>
                <a:cubicBezTo>
                  <a:pt x="4142180" y="6708531"/>
                  <a:pt x="4139254" y="6711085"/>
                  <a:pt x="4136178" y="6714310"/>
                </a:cubicBezTo>
                <a:cubicBezTo>
                  <a:pt x="4133102" y="6717535"/>
                  <a:pt x="4129828" y="6721627"/>
                  <a:pt x="4126355" y="6726588"/>
                </a:cubicBezTo>
                <a:lnTo>
                  <a:pt x="4126355" y="6710068"/>
                </a:lnTo>
                <a:cubicBezTo>
                  <a:pt x="4126355" y="6709076"/>
                  <a:pt x="4126107" y="6708208"/>
                  <a:pt x="4125611" y="6707464"/>
                </a:cubicBezTo>
                <a:cubicBezTo>
                  <a:pt x="4125115" y="6706720"/>
                  <a:pt x="4124296" y="6706100"/>
                  <a:pt x="4123156" y="6705604"/>
                </a:cubicBezTo>
                <a:cubicBezTo>
                  <a:pt x="4122015" y="6705107"/>
                  <a:pt x="4120402" y="6704735"/>
                  <a:pt x="4118319" y="6704487"/>
                </a:cubicBezTo>
                <a:cubicBezTo>
                  <a:pt x="4116235" y="6704239"/>
                  <a:pt x="4113606" y="6704115"/>
                  <a:pt x="4110431" y="6704115"/>
                </a:cubicBezTo>
                <a:cubicBezTo>
                  <a:pt x="4107355" y="6704115"/>
                  <a:pt x="4104800" y="6704239"/>
                  <a:pt x="4102766" y="6704487"/>
                </a:cubicBezTo>
                <a:cubicBezTo>
                  <a:pt x="4100732" y="6704735"/>
                  <a:pt x="4099070" y="6705107"/>
                  <a:pt x="4097780" y="6705604"/>
                </a:cubicBezTo>
                <a:cubicBezTo>
                  <a:pt x="4096490" y="6706100"/>
                  <a:pt x="4095597" y="6706720"/>
                  <a:pt x="4095101" y="6707464"/>
                </a:cubicBezTo>
                <a:cubicBezTo>
                  <a:pt x="4094605" y="6708208"/>
                  <a:pt x="4094357" y="6709076"/>
                  <a:pt x="4094357" y="6710068"/>
                </a:cubicBezTo>
                <a:lnTo>
                  <a:pt x="4094357" y="6842823"/>
                </a:lnTo>
                <a:cubicBezTo>
                  <a:pt x="4094357" y="6843815"/>
                  <a:pt x="4094655" y="6844683"/>
                  <a:pt x="4095250" y="6845428"/>
                </a:cubicBezTo>
                <a:cubicBezTo>
                  <a:pt x="4095846" y="6846172"/>
                  <a:pt x="4096862" y="6846792"/>
                  <a:pt x="4098301" y="6847288"/>
                </a:cubicBezTo>
                <a:cubicBezTo>
                  <a:pt x="4099740" y="6847784"/>
                  <a:pt x="4101650" y="6848156"/>
                  <a:pt x="4104031" y="6848404"/>
                </a:cubicBezTo>
                <a:cubicBezTo>
                  <a:pt x="4106412" y="6848652"/>
                  <a:pt x="4109438" y="6848776"/>
                  <a:pt x="4113110" y="6848776"/>
                </a:cubicBezTo>
                <a:cubicBezTo>
                  <a:pt x="4116781" y="6848776"/>
                  <a:pt x="4119807" y="6848652"/>
                  <a:pt x="4122188" y="6848404"/>
                </a:cubicBezTo>
                <a:cubicBezTo>
                  <a:pt x="4124569" y="6848156"/>
                  <a:pt x="4126479" y="6847784"/>
                  <a:pt x="4127918" y="6847288"/>
                </a:cubicBezTo>
                <a:cubicBezTo>
                  <a:pt x="4129357" y="6846792"/>
                  <a:pt x="4130374" y="6846172"/>
                  <a:pt x="4130969" y="6845428"/>
                </a:cubicBezTo>
                <a:cubicBezTo>
                  <a:pt x="4131564" y="6844683"/>
                  <a:pt x="4131862" y="6843815"/>
                  <a:pt x="4131862" y="6842823"/>
                </a:cubicBezTo>
                <a:lnTo>
                  <a:pt x="4131862" y="6760075"/>
                </a:lnTo>
                <a:cubicBezTo>
                  <a:pt x="4134640" y="6755709"/>
                  <a:pt x="4137245" y="6752038"/>
                  <a:pt x="4139675" y="6749061"/>
                </a:cubicBezTo>
                <a:cubicBezTo>
                  <a:pt x="4142106" y="6746085"/>
                  <a:pt x="4144438" y="6743704"/>
                  <a:pt x="4146670" y="6741918"/>
                </a:cubicBezTo>
                <a:cubicBezTo>
                  <a:pt x="4148903" y="6740132"/>
                  <a:pt x="4151061" y="6738817"/>
                  <a:pt x="4153144" y="6737974"/>
                </a:cubicBezTo>
                <a:cubicBezTo>
                  <a:pt x="4155228" y="6737130"/>
                  <a:pt x="4157311" y="6736709"/>
                  <a:pt x="4159395" y="6736709"/>
                </a:cubicBezTo>
                <a:cubicBezTo>
                  <a:pt x="4161181" y="6736709"/>
                  <a:pt x="4162818" y="6736882"/>
                  <a:pt x="4164307" y="6737230"/>
                </a:cubicBezTo>
                <a:cubicBezTo>
                  <a:pt x="4165795" y="6737577"/>
                  <a:pt x="4167159" y="6737949"/>
                  <a:pt x="4168399" y="6738346"/>
                </a:cubicBezTo>
                <a:cubicBezTo>
                  <a:pt x="4169639" y="6738743"/>
                  <a:pt x="4170756" y="6739115"/>
                  <a:pt x="4171748" y="6739462"/>
                </a:cubicBezTo>
                <a:cubicBezTo>
                  <a:pt x="4172740" y="6739809"/>
                  <a:pt x="4173633" y="6739983"/>
                  <a:pt x="4174427" y="6739983"/>
                </a:cubicBezTo>
                <a:cubicBezTo>
                  <a:pt x="4175419" y="6739983"/>
                  <a:pt x="4176238" y="6739735"/>
                  <a:pt x="4176883" y="6739239"/>
                </a:cubicBezTo>
                <a:cubicBezTo>
                  <a:pt x="4177527" y="6738743"/>
                  <a:pt x="4178048" y="6737850"/>
                  <a:pt x="4178445" y="6736560"/>
                </a:cubicBezTo>
                <a:cubicBezTo>
                  <a:pt x="4178842" y="6735270"/>
                  <a:pt x="4179140" y="6733484"/>
                  <a:pt x="4179338" y="6731202"/>
                </a:cubicBezTo>
                <a:cubicBezTo>
                  <a:pt x="4179537" y="6728920"/>
                  <a:pt x="4179636" y="6725993"/>
                  <a:pt x="4179636" y="6722421"/>
                </a:cubicBezTo>
                <a:cubicBezTo>
                  <a:pt x="4179636" y="6718849"/>
                  <a:pt x="4179586" y="6716022"/>
                  <a:pt x="4179487" y="6713938"/>
                </a:cubicBezTo>
                <a:cubicBezTo>
                  <a:pt x="4179388" y="6711854"/>
                  <a:pt x="4179239" y="6710292"/>
                  <a:pt x="4179041" y="6709250"/>
                </a:cubicBezTo>
                <a:cubicBezTo>
                  <a:pt x="4178842" y="6708208"/>
                  <a:pt x="4178619" y="6707389"/>
                  <a:pt x="4178371" y="6706794"/>
                </a:cubicBezTo>
                <a:cubicBezTo>
                  <a:pt x="4178123" y="6706199"/>
                  <a:pt x="4177726" y="6705653"/>
                  <a:pt x="4177180" y="6705157"/>
                </a:cubicBezTo>
                <a:cubicBezTo>
                  <a:pt x="4176635" y="6704661"/>
                  <a:pt x="4175766" y="6704190"/>
                  <a:pt x="4174576" y="6703743"/>
                </a:cubicBezTo>
                <a:cubicBezTo>
                  <a:pt x="4173385" y="6703297"/>
                  <a:pt x="4171996" y="6702900"/>
                  <a:pt x="4170409" y="6702553"/>
                </a:cubicBezTo>
                <a:cubicBezTo>
                  <a:pt x="4168821" y="6702205"/>
                  <a:pt x="4167283" y="6701957"/>
                  <a:pt x="4165795" y="6701808"/>
                </a:cubicBezTo>
                <a:cubicBezTo>
                  <a:pt x="4164307" y="6701660"/>
                  <a:pt x="4162917" y="6701585"/>
                  <a:pt x="4161628" y="6701585"/>
                </a:cubicBezTo>
                <a:close/>
                <a:moveTo>
                  <a:pt x="3973807" y="6685512"/>
                </a:moveTo>
                <a:lnTo>
                  <a:pt x="3990475" y="6685512"/>
                </a:lnTo>
                <a:cubicBezTo>
                  <a:pt x="3994543" y="6685512"/>
                  <a:pt x="3998487" y="6685785"/>
                  <a:pt x="4002307" y="6686330"/>
                </a:cubicBezTo>
                <a:cubicBezTo>
                  <a:pt x="4006127" y="6686876"/>
                  <a:pt x="4009773" y="6688191"/>
                  <a:pt x="4013246" y="6690274"/>
                </a:cubicBezTo>
                <a:cubicBezTo>
                  <a:pt x="4016719" y="6692358"/>
                  <a:pt x="4019646" y="6695582"/>
                  <a:pt x="4022027" y="6699948"/>
                </a:cubicBezTo>
                <a:cubicBezTo>
                  <a:pt x="4024408" y="6704314"/>
                  <a:pt x="4025599" y="6709870"/>
                  <a:pt x="4025599" y="6716617"/>
                </a:cubicBezTo>
                <a:cubicBezTo>
                  <a:pt x="4025599" y="6721578"/>
                  <a:pt x="4024904" y="6726167"/>
                  <a:pt x="4023515" y="6730383"/>
                </a:cubicBezTo>
                <a:cubicBezTo>
                  <a:pt x="4022126" y="6734600"/>
                  <a:pt x="4020092" y="6738222"/>
                  <a:pt x="4017413" y="6741248"/>
                </a:cubicBezTo>
                <a:cubicBezTo>
                  <a:pt x="4014734" y="6744274"/>
                  <a:pt x="4011287" y="6746631"/>
                  <a:pt x="4007070" y="6748317"/>
                </a:cubicBezTo>
                <a:cubicBezTo>
                  <a:pt x="4002853" y="6750004"/>
                  <a:pt x="3997619" y="6750847"/>
                  <a:pt x="3991368" y="6750847"/>
                </a:cubicBezTo>
                <a:lnTo>
                  <a:pt x="3973807" y="6750847"/>
                </a:lnTo>
                <a:close/>
                <a:moveTo>
                  <a:pt x="7050381" y="6685214"/>
                </a:moveTo>
                <a:lnTo>
                  <a:pt x="7067943" y="6685214"/>
                </a:lnTo>
                <a:cubicBezTo>
                  <a:pt x="7072408" y="6685214"/>
                  <a:pt x="7075905" y="6685363"/>
                  <a:pt x="7078436" y="6685661"/>
                </a:cubicBezTo>
                <a:cubicBezTo>
                  <a:pt x="7080966" y="6685958"/>
                  <a:pt x="7083222" y="6686355"/>
                  <a:pt x="7085207" y="6686851"/>
                </a:cubicBezTo>
                <a:cubicBezTo>
                  <a:pt x="7091756" y="6688637"/>
                  <a:pt x="7096468" y="6691713"/>
                  <a:pt x="7099346" y="6696079"/>
                </a:cubicBezTo>
                <a:cubicBezTo>
                  <a:pt x="7102223" y="6700444"/>
                  <a:pt x="7103662" y="6705802"/>
                  <a:pt x="7103662" y="6712152"/>
                </a:cubicBezTo>
                <a:cubicBezTo>
                  <a:pt x="7103662" y="6716319"/>
                  <a:pt x="7102967" y="6720089"/>
                  <a:pt x="7101578" y="6723463"/>
                </a:cubicBezTo>
                <a:cubicBezTo>
                  <a:pt x="7100189" y="6726836"/>
                  <a:pt x="7098105" y="6729739"/>
                  <a:pt x="7095328" y="6732169"/>
                </a:cubicBezTo>
                <a:cubicBezTo>
                  <a:pt x="7092549" y="6734600"/>
                  <a:pt x="7089077" y="6736485"/>
                  <a:pt x="7084910" y="6737825"/>
                </a:cubicBezTo>
                <a:cubicBezTo>
                  <a:pt x="7080742" y="6739164"/>
                  <a:pt x="7075880" y="6739834"/>
                  <a:pt x="7070324" y="6739834"/>
                </a:cubicBezTo>
                <a:lnTo>
                  <a:pt x="7050381" y="6739834"/>
                </a:lnTo>
                <a:close/>
                <a:moveTo>
                  <a:pt x="4814685" y="6669141"/>
                </a:moveTo>
                <a:cubicBezTo>
                  <a:pt x="4811113" y="6669141"/>
                  <a:pt x="4808112" y="6669265"/>
                  <a:pt x="4805681" y="6669513"/>
                </a:cubicBezTo>
                <a:cubicBezTo>
                  <a:pt x="4803250" y="6669761"/>
                  <a:pt x="4801315" y="6670158"/>
                  <a:pt x="4799877" y="6670703"/>
                </a:cubicBezTo>
                <a:cubicBezTo>
                  <a:pt x="4798438" y="6671249"/>
                  <a:pt x="4797446" y="6671919"/>
                  <a:pt x="4796900" y="6672713"/>
                </a:cubicBezTo>
                <a:cubicBezTo>
                  <a:pt x="4796355" y="6673506"/>
                  <a:pt x="4796082" y="6674399"/>
                  <a:pt x="4796082" y="6675391"/>
                </a:cubicBezTo>
                <a:lnTo>
                  <a:pt x="4796082" y="6705008"/>
                </a:lnTo>
                <a:lnTo>
                  <a:pt x="4780306" y="6705008"/>
                </a:lnTo>
                <a:cubicBezTo>
                  <a:pt x="4779314" y="6705008"/>
                  <a:pt x="4778446" y="6705256"/>
                  <a:pt x="4777701" y="6705752"/>
                </a:cubicBezTo>
                <a:cubicBezTo>
                  <a:pt x="4776957" y="6706248"/>
                  <a:pt x="4776338" y="6707067"/>
                  <a:pt x="4775842" y="6708208"/>
                </a:cubicBezTo>
                <a:cubicBezTo>
                  <a:pt x="4775345" y="6709349"/>
                  <a:pt x="4774973" y="6710912"/>
                  <a:pt x="4774725" y="6712896"/>
                </a:cubicBezTo>
                <a:cubicBezTo>
                  <a:pt x="4774477" y="6714881"/>
                  <a:pt x="4774353" y="6717311"/>
                  <a:pt x="4774353" y="6720189"/>
                </a:cubicBezTo>
                <a:cubicBezTo>
                  <a:pt x="4774353" y="6725646"/>
                  <a:pt x="4774849" y="6729540"/>
                  <a:pt x="4775842" y="6731872"/>
                </a:cubicBezTo>
                <a:cubicBezTo>
                  <a:pt x="4776834" y="6734203"/>
                  <a:pt x="4778272" y="6735369"/>
                  <a:pt x="4780157" y="6735369"/>
                </a:cubicBezTo>
                <a:lnTo>
                  <a:pt x="4796082" y="6735369"/>
                </a:lnTo>
                <a:lnTo>
                  <a:pt x="4796082" y="6803384"/>
                </a:lnTo>
                <a:cubicBezTo>
                  <a:pt x="4796082" y="6811520"/>
                  <a:pt x="4796925" y="6818564"/>
                  <a:pt x="4798612" y="6824517"/>
                </a:cubicBezTo>
                <a:cubicBezTo>
                  <a:pt x="4800299" y="6830470"/>
                  <a:pt x="4802928" y="6835406"/>
                  <a:pt x="4806500" y="6839326"/>
                </a:cubicBezTo>
                <a:cubicBezTo>
                  <a:pt x="4810072" y="6843245"/>
                  <a:pt x="4814586" y="6846147"/>
                  <a:pt x="4820043" y="6848032"/>
                </a:cubicBezTo>
                <a:cubicBezTo>
                  <a:pt x="4825500" y="6849917"/>
                  <a:pt x="4831950" y="6850860"/>
                  <a:pt x="4839391" y="6850860"/>
                </a:cubicBezTo>
                <a:cubicBezTo>
                  <a:pt x="4842169" y="6850860"/>
                  <a:pt x="4844922" y="6850711"/>
                  <a:pt x="4847651" y="6850413"/>
                </a:cubicBezTo>
                <a:cubicBezTo>
                  <a:pt x="4850379" y="6850116"/>
                  <a:pt x="4852909" y="6849694"/>
                  <a:pt x="4855241" y="6849148"/>
                </a:cubicBezTo>
                <a:cubicBezTo>
                  <a:pt x="4857572" y="6848603"/>
                  <a:pt x="4859607" y="6847958"/>
                  <a:pt x="4861343" y="6847214"/>
                </a:cubicBezTo>
                <a:cubicBezTo>
                  <a:pt x="4863079" y="6846469"/>
                  <a:pt x="4864394" y="6845626"/>
                  <a:pt x="4865287" y="6844683"/>
                </a:cubicBezTo>
                <a:cubicBezTo>
                  <a:pt x="4866180" y="6843741"/>
                  <a:pt x="4866899" y="6842104"/>
                  <a:pt x="4867445" y="6839772"/>
                </a:cubicBezTo>
                <a:cubicBezTo>
                  <a:pt x="4867990" y="6837440"/>
                  <a:pt x="4868263" y="6834092"/>
                  <a:pt x="4868263" y="6829726"/>
                </a:cubicBezTo>
                <a:cubicBezTo>
                  <a:pt x="4868263" y="6826948"/>
                  <a:pt x="4868139" y="6824666"/>
                  <a:pt x="4867891" y="6822880"/>
                </a:cubicBezTo>
                <a:cubicBezTo>
                  <a:pt x="4867643" y="6821094"/>
                  <a:pt x="4867371" y="6819680"/>
                  <a:pt x="4867073" y="6818639"/>
                </a:cubicBezTo>
                <a:cubicBezTo>
                  <a:pt x="4866776" y="6817597"/>
                  <a:pt x="4866353" y="6816902"/>
                  <a:pt x="4865808" y="6816555"/>
                </a:cubicBezTo>
                <a:cubicBezTo>
                  <a:pt x="4865262" y="6816208"/>
                  <a:pt x="4864691" y="6816034"/>
                  <a:pt x="4864096" y="6816034"/>
                </a:cubicBezTo>
                <a:cubicBezTo>
                  <a:pt x="4863402" y="6816034"/>
                  <a:pt x="4862633" y="6816208"/>
                  <a:pt x="4861789" y="6816555"/>
                </a:cubicBezTo>
                <a:cubicBezTo>
                  <a:pt x="4860946" y="6816902"/>
                  <a:pt x="4859905" y="6817299"/>
                  <a:pt x="4858664" y="6817746"/>
                </a:cubicBezTo>
                <a:cubicBezTo>
                  <a:pt x="4857424" y="6818192"/>
                  <a:pt x="4856010" y="6818589"/>
                  <a:pt x="4854422" y="6818936"/>
                </a:cubicBezTo>
                <a:cubicBezTo>
                  <a:pt x="4852835" y="6819283"/>
                  <a:pt x="4851049" y="6819457"/>
                  <a:pt x="4849065" y="6819457"/>
                </a:cubicBezTo>
                <a:cubicBezTo>
                  <a:pt x="4843211" y="6819457"/>
                  <a:pt x="4839142" y="6817646"/>
                  <a:pt x="4836861" y="6814025"/>
                </a:cubicBezTo>
                <a:cubicBezTo>
                  <a:pt x="4834578" y="6810403"/>
                  <a:pt x="4833438" y="6804971"/>
                  <a:pt x="4833438" y="6797728"/>
                </a:cubicBezTo>
                <a:lnTo>
                  <a:pt x="4833438" y="6735369"/>
                </a:lnTo>
                <a:lnTo>
                  <a:pt x="4862459" y="6735369"/>
                </a:lnTo>
                <a:cubicBezTo>
                  <a:pt x="4864344" y="6735369"/>
                  <a:pt x="4865783" y="6734203"/>
                  <a:pt x="4866776" y="6731872"/>
                </a:cubicBezTo>
                <a:cubicBezTo>
                  <a:pt x="4867768" y="6729540"/>
                  <a:pt x="4868263" y="6725646"/>
                  <a:pt x="4868263" y="6720189"/>
                </a:cubicBezTo>
                <a:cubicBezTo>
                  <a:pt x="4868263" y="6717311"/>
                  <a:pt x="4868139" y="6714881"/>
                  <a:pt x="4867891" y="6712896"/>
                </a:cubicBezTo>
                <a:cubicBezTo>
                  <a:pt x="4867643" y="6710912"/>
                  <a:pt x="4867272" y="6709349"/>
                  <a:pt x="4866776" y="6708208"/>
                </a:cubicBezTo>
                <a:cubicBezTo>
                  <a:pt x="4866279" y="6707067"/>
                  <a:pt x="4865659" y="6706248"/>
                  <a:pt x="4864915" y="6705752"/>
                </a:cubicBezTo>
                <a:cubicBezTo>
                  <a:pt x="4864171" y="6705256"/>
                  <a:pt x="4863302" y="6705008"/>
                  <a:pt x="4862311" y="6705008"/>
                </a:cubicBezTo>
                <a:lnTo>
                  <a:pt x="4833438" y="6705008"/>
                </a:lnTo>
                <a:lnTo>
                  <a:pt x="4833438" y="6675391"/>
                </a:lnTo>
                <a:cubicBezTo>
                  <a:pt x="4833438" y="6674399"/>
                  <a:pt x="4833140" y="6673506"/>
                  <a:pt x="4832545" y="6672713"/>
                </a:cubicBezTo>
                <a:cubicBezTo>
                  <a:pt x="4831950" y="6671919"/>
                  <a:pt x="4830957" y="6671249"/>
                  <a:pt x="4829568" y="6670703"/>
                </a:cubicBezTo>
                <a:cubicBezTo>
                  <a:pt x="4828179" y="6670158"/>
                  <a:pt x="4826269" y="6669761"/>
                  <a:pt x="4823838" y="6669513"/>
                </a:cubicBezTo>
                <a:cubicBezTo>
                  <a:pt x="4821407" y="6669265"/>
                  <a:pt x="4818356" y="6669141"/>
                  <a:pt x="4814685" y="6669141"/>
                </a:cubicBezTo>
                <a:close/>
                <a:moveTo>
                  <a:pt x="7022848" y="6655300"/>
                </a:moveTo>
                <a:cubicBezTo>
                  <a:pt x="7019574" y="6655300"/>
                  <a:pt x="7016821" y="6656267"/>
                  <a:pt x="7014588" y="6658202"/>
                </a:cubicBezTo>
                <a:cubicBezTo>
                  <a:pt x="7012356" y="6660137"/>
                  <a:pt x="7011240" y="6663287"/>
                  <a:pt x="7011240" y="6667652"/>
                </a:cubicBezTo>
                <a:lnTo>
                  <a:pt x="7011240" y="6842525"/>
                </a:lnTo>
                <a:cubicBezTo>
                  <a:pt x="7011240" y="6843518"/>
                  <a:pt x="7011537" y="6844411"/>
                  <a:pt x="7012133" y="6845204"/>
                </a:cubicBezTo>
                <a:cubicBezTo>
                  <a:pt x="7012728" y="6845998"/>
                  <a:pt x="7013770" y="6846643"/>
                  <a:pt x="7015258" y="6847139"/>
                </a:cubicBezTo>
                <a:cubicBezTo>
                  <a:pt x="7016746" y="6847635"/>
                  <a:pt x="7018755" y="6848032"/>
                  <a:pt x="7021286" y="6848330"/>
                </a:cubicBezTo>
                <a:cubicBezTo>
                  <a:pt x="7023816" y="6848627"/>
                  <a:pt x="7026965" y="6848776"/>
                  <a:pt x="7030736" y="6848776"/>
                </a:cubicBezTo>
                <a:cubicBezTo>
                  <a:pt x="7034606" y="6848776"/>
                  <a:pt x="7037780" y="6848627"/>
                  <a:pt x="7040261" y="6848330"/>
                </a:cubicBezTo>
                <a:cubicBezTo>
                  <a:pt x="7042741" y="6848032"/>
                  <a:pt x="7044726" y="6847635"/>
                  <a:pt x="7046214" y="6847139"/>
                </a:cubicBezTo>
                <a:cubicBezTo>
                  <a:pt x="7047703" y="6846643"/>
                  <a:pt x="7048769" y="6845998"/>
                  <a:pt x="7049414" y="6845204"/>
                </a:cubicBezTo>
                <a:cubicBezTo>
                  <a:pt x="7050059" y="6844411"/>
                  <a:pt x="7050381" y="6843518"/>
                  <a:pt x="7050381" y="6842525"/>
                </a:cubicBezTo>
                <a:lnTo>
                  <a:pt x="7050381" y="6769153"/>
                </a:lnTo>
                <a:lnTo>
                  <a:pt x="7062585" y="6769153"/>
                </a:lnTo>
                <a:cubicBezTo>
                  <a:pt x="7066753" y="6769153"/>
                  <a:pt x="7070423" y="6769798"/>
                  <a:pt x="7073599" y="6771088"/>
                </a:cubicBezTo>
                <a:cubicBezTo>
                  <a:pt x="7076773" y="6772378"/>
                  <a:pt x="7079576" y="6774288"/>
                  <a:pt x="7082007" y="6776818"/>
                </a:cubicBezTo>
                <a:cubicBezTo>
                  <a:pt x="7084438" y="6779348"/>
                  <a:pt x="7086645" y="6782498"/>
                  <a:pt x="7088630" y="6786268"/>
                </a:cubicBezTo>
                <a:cubicBezTo>
                  <a:pt x="7090614" y="6790039"/>
                  <a:pt x="7092649" y="6794355"/>
                  <a:pt x="7094732" y="6799216"/>
                </a:cubicBezTo>
                <a:lnTo>
                  <a:pt x="7111996" y="6842228"/>
                </a:lnTo>
                <a:cubicBezTo>
                  <a:pt x="7112393" y="6843418"/>
                  <a:pt x="7112889" y="6844435"/>
                  <a:pt x="7113485" y="6845279"/>
                </a:cubicBezTo>
                <a:cubicBezTo>
                  <a:pt x="7114080" y="6846122"/>
                  <a:pt x="7115097" y="6846817"/>
                  <a:pt x="7116536" y="6847362"/>
                </a:cubicBezTo>
                <a:cubicBezTo>
                  <a:pt x="7117974" y="6847908"/>
                  <a:pt x="7119934" y="6848280"/>
                  <a:pt x="7122414" y="6848479"/>
                </a:cubicBezTo>
                <a:cubicBezTo>
                  <a:pt x="7124894" y="6848677"/>
                  <a:pt x="7128219" y="6848776"/>
                  <a:pt x="7132386" y="6848776"/>
                </a:cubicBezTo>
                <a:cubicBezTo>
                  <a:pt x="7137346" y="6848776"/>
                  <a:pt x="7141265" y="6848677"/>
                  <a:pt x="7144143" y="6848479"/>
                </a:cubicBezTo>
                <a:cubicBezTo>
                  <a:pt x="7147020" y="6848280"/>
                  <a:pt x="7149203" y="6847933"/>
                  <a:pt x="7150692" y="6847437"/>
                </a:cubicBezTo>
                <a:cubicBezTo>
                  <a:pt x="7152180" y="6846941"/>
                  <a:pt x="7153122" y="6846321"/>
                  <a:pt x="7153519" y="6845576"/>
                </a:cubicBezTo>
                <a:cubicBezTo>
                  <a:pt x="7153916" y="6844832"/>
                  <a:pt x="7154115" y="6843914"/>
                  <a:pt x="7154115" y="6842823"/>
                </a:cubicBezTo>
                <a:cubicBezTo>
                  <a:pt x="7154115" y="6841831"/>
                  <a:pt x="7153866" y="6840467"/>
                  <a:pt x="7153370" y="6838730"/>
                </a:cubicBezTo>
                <a:cubicBezTo>
                  <a:pt x="7152874" y="6836994"/>
                  <a:pt x="7151882" y="6834241"/>
                  <a:pt x="7150394" y="6830470"/>
                </a:cubicBezTo>
                <a:lnTo>
                  <a:pt x="7134172" y="6792519"/>
                </a:lnTo>
                <a:cubicBezTo>
                  <a:pt x="7132286" y="6787955"/>
                  <a:pt x="7130352" y="6783862"/>
                  <a:pt x="7128367" y="6780241"/>
                </a:cubicBezTo>
                <a:cubicBezTo>
                  <a:pt x="7126383" y="6776619"/>
                  <a:pt x="7124275" y="6773395"/>
                  <a:pt x="7122042" y="6770567"/>
                </a:cubicBezTo>
                <a:cubicBezTo>
                  <a:pt x="7119810" y="6767739"/>
                  <a:pt x="7117428" y="6765333"/>
                  <a:pt x="7114898" y="6763349"/>
                </a:cubicBezTo>
                <a:cubicBezTo>
                  <a:pt x="7112368" y="6761364"/>
                  <a:pt x="7109664" y="6759678"/>
                  <a:pt x="7106787" y="6758289"/>
                </a:cubicBezTo>
                <a:cubicBezTo>
                  <a:pt x="7112740" y="6756404"/>
                  <a:pt x="7118048" y="6753923"/>
                  <a:pt x="7122712" y="6750847"/>
                </a:cubicBezTo>
                <a:cubicBezTo>
                  <a:pt x="7127375" y="6747772"/>
                  <a:pt x="7131294" y="6744150"/>
                  <a:pt x="7134469" y="6739983"/>
                </a:cubicBezTo>
                <a:cubicBezTo>
                  <a:pt x="7137644" y="6735816"/>
                  <a:pt x="7140050" y="6731078"/>
                  <a:pt x="7141687" y="6725770"/>
                </a:cubicBezTo>
                <a:cubicBezTo>
                  <a:pt x="7143325" y="6720462"/>
                  <a:pt x="7144143" y="6714583"/>
                  <a:pt x="7144143" y="6708134"/>
                </a:cubicBezTo>
                <a:cubicBezTo>
                  <a:pt x="7144143" y="6700494"/>
                  <a:pt x="7143002" y="6693722"/>
                  <a:pt x="7140720" y="6687819"/>
                </a:cubicBezTo>
                <a:cubicBezTo>
                  <a:pt x="7138438" y="6681915"/>
                  <a:pt x="7135139" y="6676805"/>
                  <a:pt x="7130823" y="6672489"/>
                </a:cubicBezTo>
                <a:cubicBezTo>
                  <a:pt x="7126507" y="6668173"/>
                  <a:pt x="7121248" y="6664676"/>
                  <a:pt x="7115047" y="6661997"/>
                </a:cubicBezTo>
                <a:cubicBezTo>
                  <a:pt x="7108846" y="6659318"/>
                  <a:pt x="7101876" y="6657433"/>
                  <a:pt x="7094137" y="6656341"/>
                </a:cubicBezTo>
                <a:cubicBezTo>
                  <a:pt x="7091458" y="6656044"/>
                  <a:pt x="7088481" y="6655796"/>
                  <a:pt x="7085207" y="6655597"/>
                </a:cubicBezTo>
                <a:cubicBezTo>
                  <a:pt x="7081933" y="6655399"/>
                  <a:pt x="7077766" y="6655300"/>
                  <a:pt x="7072706" y="6655300"/>
                </a:cubicBezTo>
                <a:close/>
                <a:moveTo>
                  <a:pt x="5645296" y="6655300"/>
                </a:moveTo>
                <a:cubicBezTo>
                  <a:pt x="5644303" y="6655300"/>
                  <a:pt x="5643460" y="6655573"/>
                  <a:pt x="5642765" y="6656118"/>
                </a:cubicBezTo>
                <a:cubicBezTo>
                  <a:pt x="5642071" y="6656664"/>
                  <a:pt x="5641475" y="6657557"/>
                  <a:pt x="5640979" y="6658797"/>
                </a:cubicBezTo>
                <a:cubicBezTo>
                  <a:pt x="5640483" y="6660037"/>
                  <a:pt x="5640111" y="6661699"/>
                  <a:pt x="5639863" y="6663783"/>
                </a:cubicBezTo>
                <a:cubicBezTo>
                  <a:pt x="5639615" y="6665866"/>
                  <a:pt x="5639491" y="6668397"/>
                  <a:pt x="5639491" y="6671373"/>
                </a:cubicBezTo>
                <a:cubicBezTo>
                  <a:pt x="5639491" y="6674250"/>
                  <a:pt x="5639615" y="6676706"/>
                  <a:pt x="5639863" y="6678740"/>
                </a:cubicBezTo>
                <a:cubicBezTo>
                  <a:pt x="5640111" y="6680774"/>
                  <a:pt x="5640483" y="6682411"/>
                  <a:pt x="5640979" y="6683651"/>
                </a:cubicBezTo>
                <a:cubicBezTo>
                  <a:pt x="5641475" y="6684892"/>
                  <a:pt x="5642071" y="6685809"/>
                  <a:pt x="5642765" y="6686405"/>
                </a:cubicBezTo>
                <a:cubicBezTo>
                  <a:pt x="5643460" y="6687000"/>
                  <a:pt x="5644303" y="6687298"/>
                  <a:pt x="5645296" y="6687298"/>
                </a:cubicBezTo>
                <a:lnTo>
                  <a:pt x="5693515" y="6687298"/>
                </a:lnTo>
                <a:lnTo>
                  <a:pt x="5693515" y="6842525"/>
                </a:lnTo>
                <a:cubicBezTo>
                  <a:pt x="5693515" y="6843518"/>
                  <a:pt x="5693838" y="6844411"/>
                  <a:pt x="5694483" y="6845204"/>
                </a:cubicBezTo>
                <a:cubicBezTo>
                  <a:pt x="5695128" y="6845998"/>
                  <a:pt x="5696195" y="6846643"/>
                  <a:pt x="5697683" y="6847139"/>
                </a:cubicBezTo>
                <a:cubicBezTo>
                  <a:pt x="5699171" y="6847635"/>
                  <a:pt x="5701180" y="6848032"/>
                  <a:pt x="5703711" y="6848330"/>
                </a:cubicBezTo>
                <a:cubicBezTo>
                  <a:pt x="5706240" y="6848627"/>
                  <a:pt x="5709391" y="6848776"/>
                  <a:pt x="5713161" y="6848776"/>
                </a:cubicBezTo>
                <a:cubicBezTo>
                  <a:pt x="5716931" y="6848776"/>
                  <a:pt x="5720081" y="6848627"/>
                  <a:pt x="5722611" y="6848330"/>
                </a:cubicBezTo>
                <a:cubicBezTo>
                  <a:pt x="5725141" y="6848032"/>
                  <a:pt x="5727151" y="6847635"/>
                  <a:pt x="5728639" y="6847139"/>
                </a:cubicBezTo>
                <a:cubicBezTo>
                  <a:pt x="5730127" y="6846643"/>
                  <a:pt x="5731194" y="6845998"/>
                  <a:pt x="5731839" y="6845204"/>
                </a:cubicBezTo>
                <a:cubicBezTo>
                  <a:pt x="5732484" y="6844411"/>
                  <a:pt x="5732806" y="6843518"/>
                  <a:pt x="5732806" y="6842525"/>
                </a:cubicBezTo>
                <a:lnTo>
                  <a:pt x="5732806" y="6687298"/>
                </a:lnTo>
                <a:lnTo>
                  <a:pt x="5781026" y="6687298"/>
                </a:lnTo>
                <a:cubicBezTo>
                  <a:pt x="5781919" y="6687298"/>
                  <a:pt x="5782738" y="6687000"/>
                  <a:pt x="5783482" y="6686405"/>
                </a:cubicBezTo>
                <a:cubicBezTo>
                  <a:pt x="5784227" y="6685809"/>
                  <a:pt x="5784846" y="6684892"/>
                  <a:pt x="5785342" y="6683651"/>
                </a:cubicBezTo>
                <a:cubicBezTo>
                  <a:pt x="5785838" y="6682411"/>
                  <a:pt x="5786211" y="6680774"/>
                  <a:pt x="5786459" y="6678740"/>
                </a:cubicBezTo>
                <a:cubicBezTo>
                  <a:pt x="5786707" y="6676706"/>
                  <a:pt x="5786831" y="6674250"/>
                  <a:pt x="5786831" y="6671373"/>
                </a:cubicBezTo>
                <a:cubicBezTo>
                  <a:pt x="5786831" y="6668397"/>
                  <a:pt x="5786707" y="6665866"/>
                  <a:pt x="5786459" y="6663783"/>
                </a:cubicBezTo>
                <a:cubicBezTo>
                  <a:pt x="5786211" y="6661699"/>
                  <a:pt x="5785838" y="6660037"/>
                  <a:pt x="5785342" y="6658797"/>
                </a:cubicBezTo>
                <a:cubicBezTo>
                  <a:pt x="5784846" y="6657557"/>
                  <a:pt x="5784227" y="6656664"/>
                  <a:pt x="5783482" y="6656118"/>
                </a:cubicBezTo>
                <a:cubicBezTo>
                  <a:pt x="5782738" y="6655573"/>
                  <a:pt x="5781919" y="6655300"/>
                  <a:pt x="5781026" y="6655300"/>
                </a:cubicBezTo>
                <a:close/>
                <a:moveTo>
                  <a:pt x="3947910" y="6655300"/>
                </a:moveTo>
                <a:cubicBezTo>
                  <a:pt x="3943942" y="6655300"/>
                  <a:pt x="3940742" y="6656465"/>
                  <a:pt x="3938311" y="6658797"/>
                </a:cubicBezTo>
                <a:cubicBezTo>
                  <a:pt x="3935880" y="6661129"/>
                  <a:pt x="3934665" y="6664626"/>
                  <a:pt x="3934665" y="6669289"/>
                </a:cubicBezTo>
                <a:lnTo>
                  <a:pt x="3934665" y="6842525"/>
                </a:lnTo>
                <a:cubicBezTo>
                  <a:pt x="3934665" y="6843518"/>
                  <a:pt x="3934962" y="6844411"/>
                  <a:pt x="3935557" y="6845204"/>
                </a:cubicBezTo>
                <a:cubicBezTo>
                  <a:pt x="3936153" y="6845998"/>
                  <a:pt x="3937195" y="6846643"/>
                  <a:pt x="3938683" y="6847139"/>
                </a:cubicBezTo>
                <a:cubicBezTo>
                  <a:pt x="3940171" y="6847635"/>
                  <a:pt x="3942180" y="6848032"/>
                  <a:pt x="3944711" y="6848330"/>
                </a:cubicBezTo>
                <a:cubicBezTo>
                  <a:pt x="3947241" y="6848627"/>
                  <a:pt x="3950391" y="6848776"/>
                  <a:pt x="3954161" y="6848776"/>
                </a:cubicBezTo>
                <a:cubicBezTo>
                  <a:pt x="3958031" y="6848776"/>
                  <a:pt x="3961206" y="6848627"/>
                  <a:pt x="3963686" y="6848330"/>
                </a:cubicBezTo>
                <a:cubicBezTo>
                  <a:pt x="3966167" y="6848032"/>
                  <a:pt x="3968151" y="6847635"/>
                  <a:pt x="3969639" y="6847139"/>
                </a:cubicBezTo>
                <a:cubicBezTo>
                  <a:pt x="3971128" y="6846643"/>
                  <a:pt x="3972194" y="6845998"/>
                  <a:pt x="3972839" y="6845204"/>
                </a:cubicBezTo>
                <a:cubicBezTo>
                  <a:pt x="3973484" y="6844411"/>
                  <a:pt x="3973807" y="6843518"/>
                  <a:pt x="3973807" y="6842525"/>
                </a:cubicBezTo>
                <a:lnTo>
                  <a:pt x="3973807" y="6781059"/>
                </a:lnTo>
                <a:lnTo>
                  <a:pt x="3989880" y="6781059"/>
                </a:lnTo>
                <a:cubicBezTo>
                  <a:pt x="4002580" y="6781059"/>
                  <a:pt x="4013618" y="6779571"/>
                  <a:pt x="4022994" y="6776595"/>
                </a:cubicBezTo>
                <a:cubicBezTo>
                  <a:pt x="4032370" y="6773618"/>
                  <a:pt x="4040283" y="6769277"/>
                  <a:pt x="4046732" y="6763572"/>
                </a:cubicBezTo>
                <a:cubicBezTo>
                  <a:pt x="4053181" y="6757867"/>
                  <a:pt x="4058093" y="6750847"/>
                  <a:pt x="4061466" y="6742513"/>
                </a:cubicBezTo>
                <a:cubicBezTo>
                  <a:pt x="4064840" y="6734179"/>
                  <a:pt x="4066526" y="6724604"/>
                  <a:pt x="4066526" y="6713789"/>
                </a:cubicBezTo>
                <a:cubicBezTo>
                  <a:pt x="4066526" y="6705951"/>
                  <a:pt x="4065435" y="6698881"/>
                  <a:pt x="4063252" y="6692581"/>
                </a:cubicBezTo>
                <a:cubicBezTo>
                  <a:pt x="4061069" y="6686281"/>
                  <a:pt x="4057894" y="6680774"/>
                  <a:pt x="4053727" y="6676061"/>
                </a:cubicBezTo>
                <a:cubicBezTo>
                  <a:pt x="4049560" y="6671348"/>
                  <a:pt x="4044525" y="6667454"/>
                  <a:pt x="4038621" y="6664378"/>
                </a:cubicBezTo>
                <a:cubicBezTo>
                  <a:pt x="4032718" y="6661302"/>
                  <a:pt x="4026888" y="6659194"/>
                  <a:pt x="4021134" y="6658053"/>
                </a:cubicBezTo>
                <a:cubicBezTo>
                  <a:pt x="4015379" y="6656912"/>
                  <a:pt x="4010443" y="6656168"/>
                  <a:pt x="4006325" y="6655821"/>
                </a:cubicBezTo>
                <a:cubicBezTo>
                  <a:pt x="4002208" y="6655473"/>
                  <a:pt x="3997867" y="6655300"/>
                  <a:pt x="3993303" y="6655300"/>
                </a:cubicBezTo>
                <a:close/>
                <a:moveTo>
                  <a:pt x="7789908" y="6645775"/>
                </a:moveTo>
                <a:cubicBezTo>
                  <a:pt x="7781475" y="6645775"/>
                  <a:pt x="7775745" y="6647238"/>
                  <a:pt x="7772719" y="6650165"/>
                </a:cubicBezTo>
                <a:cubicBezTo>
                  <a:pt x="7769692" y="6653092"/>
                  <a:pt x="7768179" y="6658326"/>
                  <a:pt x="7768179" y="6665866"/>
                </a:cubicBezTo>
                <a:cubicBezTo>
                  <a:pt x="7768179" y="6673109"/>
                  <a:pt x="7769643" y="6678120"/>
                  <a:pt x="7772570" y="6680898"/>
                </a:cubicBezTo>
                <a:cubicBezTo>
                  <a:pt x="7775496" y="6683676"/>
                  <a:pt x="7781177" y="6685065"/>
                  <a:pt x="7789611" y="6685065"/>
                </a:cubicBezTo>
                <a:cubicBezTo>
                  <a:pt x="7797945" y="6685065"/>
                  <a:pt x="7803650" y="6683627"/>
                  <a:pt x="7806726" y="6680749"/>
                </a:cubicBezTo>
                <a:cubicBezTo>
                  <a:pt x="7809801" y="6677872"/>
                  <a:pt x="7811340" y="6672663"/>
                  <a:pt x="7811340" y="6665122"/>
                </a:cubicBezTo>
                <a:cubicBezTo>
                  <a:pt x="7811340" y="6657879"/>
                  <a:pt x="7809851" y="6652844"/>
                  <a:pt x="7806875" y="6650016"/>
                </a:cubicBezTo>
                <a:cubicBezTo>
                  <a:pt x="7803898" y="6647189"/>
                  <a:pt x="7798243" y="6645775"/>
                  <a:pt x="7789908" y="6645775"/>
                </a:cubicBezTo>
                <a:close/>
                <a:moveTo>
                  <a:pt x="6399258" y="6645775"/>
                </a:moveTo>
                <a:cubicBezTo>
                  <a:pt x="6390825" y="6645775"/>
                  <a:pt x="6385095" y="6647238"/>
                  <a:pt x="6382069" y="6650165"/>
                </a:cubicBezTo>
                <a:cubicBezTo>
                  <a:pt x="6379042" y="6653092"/>
                  <a:pt x="6377529" y="6658326"/>
                  <a:pt x="6377529" y="6665866"/>
                </a:cubicBezTo>
                <a:cubicBezTo>
                  <a:pt x="6377529" y="6673109"/>
                  <a:pt x="6378993" y="6678120"/>
                  <a:pt x="6381920" y="6680898"/>
                </a:cubicBezTo>
                <a:cubicBezTo>
                  <a:pt x="6384846" y="6683676"/>
                  <a:pt x="6390527" y="6685065"/>
                  <a:pt x="6398961" y="6685065"/>
                </a:cubicBezTo>
                <a:cubicBezTo>
                  <a:pt x="6407295" y="6685065"/>
                  <a:pt x="6413000" y="6683627"/>
                  <a:pt x="6416076" y="6680749"/>
                </a:cubicBezTo>
                <a:cubicBezTo>
                  <a:pt x="6419151" y="6677872"/>
                  <a:pt x="6420690" y="6672663"/>
                  <a:pt x="6420690" y="6665122"/>
                </a:cubicBezTo>
                <a:cubicBezTo>
                  <a:pt x="6420690" y="6657879"/>
                  <a:pt x="6419201" y="6652844"/>
                  <a:pt x="6416225" y="6650016"/>
                </a:cubicBezTo>
                <a:cubicBezTo>
                  <a:pt x="6413248" y="6647189"/>
                  <a:pt x="6407593" y="6645775"/>
                  <a:pt x="6399258" y="6645775"/>
                </a:cubicBezTo>
                <a:close/>
                <a:moveTo>
                  <a:pt x="6725787" y="6641161"/>
                </a:moveTo>
                <a:cubicBezTo>
                  <a:pt x="6722116" y="6641161"/>
                  <a:pt x="6719090" y="6641310"/>
                  <a:pt x="6716709" y="6641607"/>
                </a:cubicBezTo>
                <a:cubicBezTo>
                  <a:pt x="6714328" y="6641905"/>
                  <a:pt x="6712417" y="6642327"/>
                  <a:pt x="6710979" y="6642873"/>
                </a:cubicBezTo>
                <a:cubicBezTo>
                  <a:pt x="6709540" y="6643418"/>
                  <a:pt x="6708548" y="6644088"/>
                  <a:pt x="6708002" y="6644882"/>
                </a:cubicBezTo>
                <a:cubicBezTo>
                  <a:pt x="6707456" y="6645675"/>
                  <a:pt x="6707184" y="6646568"/>
                  <a:pt x="6707184" y="6647561"/>
                </a:cubicBezTo>
                <a:lnTo>
                  <a:pt x="6707184" y="6719445"/>
                </a:lnTo>
                <a:cubicBezTo>
                  <a:pt x="6701231" y="6713591"/>
                  <a:pt x="6695228" y="6709151"/>
                  <a:pt x="6689176" y="6706124"/>
                </a:cubicBezTo>
                <a:cubicBezTo>
                  <a:pt x="6683123" y="6703098"/>
                  <a:pt x="6676376" y="6701585"/>
                  <a:pt x="6668935" y="6701585"/>
                </a:cubicBezTo>
                <a:cubicBezTo>
                  <a:pt x="6659509" y="6701585"/>
                  <a:pt x="6651174" y="6703371"/>
                  <a:pt x="6643932" y="6706943"/>
                </a:cubicBezTo>
                <a:cubicBezTo>
                  <a:pt x="6636689" y="6710515"/>
                  <a:pt x="6630636" y="6715625"/>
                  <a:pt x="6625775" y="6722272"/>
                </a:cubicBezTo>
                <a:cubicBezTo>
                  <a:pt x="6620913" y="6728920"/>
                  <a:pt x="6617217" y="6736957"/>
                  <a:pt x="6614687" y="6746382"/>
                </a:cubicBezTo>
                <a:cubicBezTo>
                  <a:pt x="6612157" y="6755808"/>
                  <a:pt x="6610892" y="6766425"/>
                  <a:pt x="6610892" y="6778232"/>
                </a:cubicBezTo>
                <a:cubicBezTo>
                  <a:pt x="6610892" y="6788054"/>
                  <a:pt x="6611884" y="6797406"/>
                  <a:pt x="6613869" y="6806286"/>
                </a:cubicBezTo>
                <a:cubicBezTo>
                  <a:pt x="6615853" y="6815166"/>
                  <a:pt x="6619053" y="6822930"/>
                  <a:pt x="6623468" y="6829577"/>
                </a:cubicBezTo>
                <a:cubicBezTo>
                  <a:pt x="6627883" y="6836225"/>
                  <a:pt x="6633588" y="6841508"/>
                  <a:pt x="6640583" y="6845428"/>
                </a:cubicBezTo>
                <a:cubicBezTo>
                  <a:pt x="6647578" y="6849347"/>
                  <a:pt x="6656136" y="6851306"/>
                  <a:pt x="6666256" y="6851306"/>
                </a:cubicBezTo>
                <a:cubicBezTo>
                  <a:pt x="6675384" y="6851306"/>
                  <a:pt x="6683693" y="6849272"/>
                  <a:pt x="6691185" y="6845204"/>
                </a:cubicBezTo>
                <a:cubicBezTo>
                  <a:pt x="6698676" y="6841136"/>
                  <a:pt x="6705844" y="6835431"/>
                  <a:pt x="6712690" y="6828089"/>
                </a:cubicBezTo>
                <a:lnTo>
                  <a:pt x="6712690" y="6842823"/>
                </a:lnTo>
                <a:cubicBezTo>
                  <a:pt x="6712690" y="6843914"/>
                  <a:pt x="6712963" y="6844832"/>
                  <a:pt x="6713509" y="6845576"/>
                </a:cubicBezTo>
                <a:cubicBezTo>
                  <a:pt x="6714054" y="6846321"/>
                  <a:pt x="6714947" y="6846941"/>
                  <a:pt x="6716188" y="6847437"/>
                </a:cubicBezTo>
                <a:cubicBezTo>
                  <a:pt x="6717428" y="6847933"/>
                  <a:pt x="6719040" y="6848280"/>
                  <a:pt x="6721025" y="6848479"/>
                </a:cubicBezTo>
                <a:cubicBezTo>
                  <a:pt x="6723009" y="6848677"/>
                  <a:pt x="6725588" y="6848776"/>
                  <a:pt x="6728764" y="6848776"/>
                </a:cubicBezTo>
                <a:cubicBezTo>
                  <a:pt x="6731740" y="6848776"/>
                  <a:pt x="6734245" y="6848677"/>
                  <a:pt x="6736280" y="6848479"/>
                </a:cubicBezTo>
                <a:cubicBezTo>
                  <a:pt x="6738313" y="6848280"/>
                  <a:pt x="6739926" y="6847933"/>
                  <a:pt x="6741117" y="6847437"/>
                </a:cubicBezTo>
                <a:cubicBezTo>
                  <a:pt x="6742307" y="6846941"/>
                  <a:pt x="6743150" y="6846321"/>
                  <a:pt x="6743647" y="6845576"/>
                </a:cubicBezTo>
                <a:cubicBezTo>
                  <a:pt x="6744143" y="6844832"/>
                  <a:pt x="6744391" y="6843914"/>
                  <a:pt x="6744391" y="6842823"/>
                </a:cubicBezTo>
                <a:lnTo>
                  <a:pt x="6744391" y="6647561"/>
                </a:lnTo>
                <a:cubicBezTo>
                  <a:pt x="6744391" y="6646568"/>
                  <a:pt x="6744093" y="6645675"/>
                  <a:pt x="6743498" y="6644882"/>
                </a:cubicBezTo>
                <a:cubicBezTo>
                  <a:pt x="6742903" y="6644088"/>
                  <a:pt x="6741910" y="6643418"/>
                  <a:pt x="6740521" y="6642873"/>
                </a:cubicBezTo>
                <a:cubicBezTo>
                  <a:pt x="6739132" y="6642327"/>
                  <a:pt x="6737247" y="6641905"/>
                  <a:pt x="6734866" y="6641607"/>
                </a:cubicBezTo>
                <a:cubicBezTo>
                  <a:pt x="6732485" y="6641310"/>
                  <a:pt x="6729458" y="6641161"/>
                  <a:pt x="6725787" y="6641161"/>
                </a:cubicBezTo>
                <a:close/>
                <a:moveTo>
                  <a:pt x="5154162" y="6641161"/>
                </a:moveTo>
                <a:cubicBezTo>
                  <a:pt x="5150492" y="6641161"/>
                  <a:pt x="5147465" y="6641310"/>
                  <a:pt x="5145084" y="6641607"/>
                </a:cubicBezTo>
                <a:cubicBezTo>
                  <a:pt x="5142702" y="6641905"/>
                  <a:pt x="5140792" y="6642327"/>
                  <a:pt x="5139354" y="6642873"/>
                </a:cubicBezTo>
                <a:cubicBezTo>
                  <a:pt x="5137916" y="6643418"/>
                  <a:pt x="5136924" y="6644088"/>
                  <a:pt x="5136377" y="6644882"/>
                </a:cubicBezTo>
                <a:cubicBezTo>
                  <a:pt x="5135831" y="6645675"/>
                  <a:pt x="5135559" y="6646568"/>
                  <a:pt x="5135559" y="6647561"/>
                </a:cubicBezTo>
                <a:lnTo>
                  <a:pt x="5135559" y="6719445"/>
                </a:lnTo>
                <a:cubicBezTo>
                  <a:pt x="5129606" y="6713591"/>
                  <a:pt x="5123603" y="6709151"/>
                  <a:pt x="5117550" y="6706124"/>
                </a:cubicBezTo>
                <a:cubicBezTo>
                  <a:pt x="5111498" y="6703098"/>
                  <a:pt x="5104752" y="6701585"/>
                  <a:pt x="5097310" y="6701585"/>
                </a:cubicBezTo>
                <a:cubicBezTo>
                  <a:pt x="5087884" y="6701585"/>
                  <a:pt x="5079550" y="6703371"/>
                  <a:pt x="5072307" y="6706943"/>
                </a:cubicBezTo>
                <a:cubicBezTo>
                  <a:pt x="5065064" y="6710515"/>
                  <a:pt x="5059011" y="6715625"/>
                  <a:pt x="5054150" y="6722272"/>
                </a:cubicBezTo>
                <a:cubicBezTo>
                  <a:pt x="5049288" y="6728920"/>
                  <a:pt x="5045592" y="6736957"/>
                  <a:pt x="5043062" y="6746382"/>
                </a:cubicBezTo>
                <a:cubicBezTo>
                  <a:pt x="5040532" y="6755808"/>
                  <a:pt x="5039267" y="6766425"/>
                  <a:pt x="5039267" y="6778232"/>
                </a:cubicBezTo>
                <a:cubicBezTo>
                  <a:pt x="5039267" y="6788054"/>
                  <a:pt x="5040259" y="6797406"/>
                  <a:pt x="5042243" y="6806286"/>
                </a:cubicBezTo>
                <a:cubicBezTo>
                  <a:pt x="5044228" y="6815166"/>
                  <a:pt x="5047428" y="6822930"/>
                  <a:pt x="5051843" y="6829577"/>
                </a:cubicBezTo>
                <a:cubicBezTo>
                  <a:pt x="5056258" y="6836225"/>
                  <a:pt x="5061964" y="6841508"/>
                  <a:pt x="5068958" y="6845428"/>
                </a:cubicBezTo>
                <a:cubicBezTo>
                  <a:pt x="5075953" y="6849347"/>
                  <a:pt x="5084511" y="6851306"/>
                  <a:pt x="5094631" y="6851306"/>
                </a:cubicBezTo>
                <a:cubicBezTo>
                  <a:pt x="5103759" y="6851306"/>
                  <a:pt x="5112069" y="6849272"/>
                  <a:pt x="5119560" y="6845204"/>
                </a:cubicBezTo>
                <a:cubicBezTo>
                  <a:pt x="5127051" y="6841136"/>
                  <a:pt x="5134219" y="6835431"/>
                  <a:pt x="5141065" y="6828089"/>
                </a:cubicBezTo>
                <a:lnTo>
                  <a:pt x="5141065" y="6842823"/>
                </a:lnTo>
                <a:cubicBezTo>
                  <a:pt x="5141065" y="6843914"/>
                  <a:pt x="5141338" y="6844832"/>
                  <a:pt x="5141885" y="6845576"/>
                </a:cubicBezTo>
                <a:cubicBezTo>
                  <a:pt x="5142429" y="6846321"/>
                  <a:pt x="5143323" y="6846941"/>
                  <a:pt x="5144563" y="6847437"/>
                </a:cubicBezTo>
                <a:cubicBezTo>
                  <a:pt x="5145803" y="6847933"/>
                  <a:pt x="5147415" y="6848280"/>
                  <a:pt x="5149400" y="6848479"/>
                </a:cubicBezTo>
                <a:cubicBezTo>
                  <a:pt x="5151384" y="6848677"/>
                  <a:pt x="5153964" y="6848776"/>
                  <a:pt x="5157139" y="6848776"/>
                </a:cubicBezTo>
                <a:cubicBezTo>
                  <a:pt x="5160115" y="6848776"/>
                  <a:pt x="5162621" y="6848677"/>
                  <a:pt x="5164655" y="6848479"/>
                </a:cubicBezTo>
                <a:cubicBezTo>
                  <a:pt x="5166689" y="6848280"/>
                  <a:pt x="5168301" y="6847933"/>
                  <a:pt x="5169491" y="6847437"/>
                </a:cubicBezTo>
                <a:cubicBezTo>
                  <a:pt x="5170683" y="6846941"/>
                  <a:pt x="5171526" y="6846321"/>
                  <a:pt x="5172022" y="6845576"/>
                </a:cubicBezTo>
                <a:cubicBezTo>
                  <a:pt x="5172517" y="6844832"/>
                  <a:pt x="5172766" y="6843914"/>
                  <a:pt x="5172766" y="6842823"/>
                </a:cubicBezTo>
                <a:lnTo>
                  <a:pt x="5172766" y="6647561"/>
                </a:lnTo>
                <a:cubicBezTo>
                  <a:pt x="5172766" y="6646568"/>
                  <a:pt x="5172468" y="6645675"/>
                  <a:pt x="5171873" y="6644882"/>
                </a:cubicBezTo>
                <a:cubicBezTo>
                  <a:pt x="5171278" y="6644088"/>
                  <a:pt x="5170285" y="6643418"/>
                  <a:pt x="5168896" y="6642873"/>
                </a:cubicBezTo>
                <a:cubicBezTo>
                  <a:pt x="5167507" y="6642327"/>
                  <a:pt x="5165622" y="6641905"/>
                  <a:pt x="5163241" y="6641607"/>
                </a:cubicBezTo>
                <a:cubicBezTo>
                  <a:pt x="5160860" y="6641310"/>
                  <a:pt x="5157833" y="6641161"/>
                  <a:pt x="5154162" y="6641161"/>
                </a:cubicBezTo>
                <a:close/>
                <a:moveTo>
                  <a:pt x="8170760" y="6640714"/>
                </a:moveTo>
                <a:cubicBezTo>
                  <a:pt x="8167088" y="6640714"/>
                  <a:pt x="8164062" y="6640863"/>
                  <a:pt x="8161681" y="6641161"/>
                </a:cubicBezTo>
                <a:cubicBezTo>
                  <a:pt x="8159300" y="6641459"/>
                  <a:pt x="8157389" y="6641880"/>
                  <a:pt x="8155951" y="6642426"/>
                </a:cubicBezTo>
                <a:cubicBezTo>
                  <a:pt x="8154512" y="6642972"/>
                  <a:pt x="8153495" y="6643641"/>
                  <a:pt x="8152900" y="6644435"/>
                </a:cubicBezTo>
                <a:cubicBezTo>
                  <a:pt x="8152305" y="6645229"/>
                  <a:pt x="8152007" y="6646122"/>
                  <a:pt x="8152007" y="6647114"/>
                </a:cubicBezTo>
                <a:lnTo>
                  <a:pt x="8152007" y="6842823"/>
                </a:lnTo>
                <a:cubicBezTo>
                  <a:pt x="8152007" y="6843815"/>
                  <a:pt x="8152305" y="6844683"/>
                  <a:pt x="8152900" y="6845428"/>
                </a:cubicBezTo>
                <a:cubicBezTo>
                  <a:pt x="8153495" y="6846172"/>
                  <a:pt x="8154512" y="6846792"/>
                  <a:pt x="8155951" y="6847288"/>
                </a:cubicBezTo>
                <a:cubicBezTo>
                  <a:pt x="8157389" y="6847784"/>
                  <a:pt x="8159300" y="6848156"/>
                  <a:pt x="8161681" y="6848404"/>
                </a:cubicBezTo>
                <a:cubicBezTo>
                  <a:pt x="8164062" y="6848652"/>
                  <a:pt x="8167088" y="6848776"/>
                  <a:pt x="8170760" y="6848776"/>
                </a:cubicBezTo>
                <a:cubicBezTo>
                  <a:pt x="8174430" y="6848776"/>
                  <a:pt x="8177457" y="6848652"/>
                  <a:pt x="8179838" y="6848404"/>
                </a:cubicBezTo>
                <a:cubicBezTo>
                  <a:pt x="8182219" y="6848156"/>
                  <a:pt x="8184129" y="6847784"/>
                  <a:pt x="8185568" y="6847288"/>
                </a:cubicBezTo>
                <a:cubicBezTo>
                  <a:pt x="8187006" y="6846792"/>
                  <a:pt x="8188024" y="6846172"/>
                  <a:pt x="8188619" y="6845428"/>
                </a:cubicBezTo>
                <a:cubicBezTo>
                  <a:pt x="8189214" y="6844683"/>
                  <a:pt x="8189512" y="6843815"/>
                  <a:pt x="8189512" y="6842823"/>
                </a:cubicBezTo>
                <a:lnTo>
                  <a:pt x="8189512" y="6754568"/>
                </a:lnTo>
                <a:cubicBezTo>
                  <a:pt x="8194770" y="6747920"/>
                  <a:pt x="8199830" y="6742860"/>
                  <a:pt x="8204692" y="6739388"/>
                </a:cubicBezTo>
                <a:cubicBezTo>
                  <a:pt x="8209554" y="6735915"/>
                  <a:pt x="8214366" y="6734179"/>
                  <a:pt x="8219129" y="6734179"/>
                </a:cubicBezTo>
                <a:cubicBezTo>
                  <a:pt x="8222899" y="6734179"/>
                  <a:pt x="8226198" y="6734898"/>
                  <a:pt x="8229026" y="6736337"/>
                </a:cubicBezTo>
                <a:cubicBezTo>
                  <a:pt x="8231853" y="6737775"/>
                  <a:pt x="8234160" y="6739809"/>
                  <a:pt x="8235946" y="6742439"/>
                </a:cubicBezTo>
                <a:cubicBezTo>
                  <a:pt x="8237732" y="6745068"/>
                  <a:pt x="8239096" y="6748218"/>
                  <a:pt x="8240039" y="6751889"/>
                </a:cubicBezTo>
                <a:cubicBezTo>
                  <a:pt x="8240981" y="6755560"/>
                  <a:pt x="8241453" y="6760620"/>
                  <a:pt x="8241453" y="6767070"/>
                </a:cubicBezTo>
                <a:lnTo>
                  <a:pt x="8241453" y="6842823"/>
                </a:lnTo>
                <a:cubicBezTo>
                  <a:pt x="8241453" y="6843815"/>
                  <a:pt x="8241751" y="6844683"/>
                  <a:pt x="8242346" y="6845428"/>
                </a:cubicBezTo>
                <a:cubicBezTo>
                  <a:pt x="8242941" y="6846172"/>
                  <a:pt x="8243933" y="6846792"/>
                  <a:pt x="8245322" y="6847288"/>
                </a:cubicBezTo>
                <a:cubicBezTo>
                  <a:pt x="8246711" y="6847784"/>
                  <a:pt x="8248621" y="6848156"/>
                  <a:pt x="8251052" y="6848404"/>
                </a:cubicBezTo>
                <a:cubicBezTo>
                  <a:pt x="8253483" y="6848652"/>
                  <a:pt x="8256534" y="6848776"/>
                  <a:pt x="8260205" y="6848776"/>
                </a:cubicBezTo>
                <a:cubicBezTo>
                  <a:pt x="8263777" y="6848776"/>
                  <a:pt x="8266778" y="6848652"/>
                  <a:pt x="8269209" y="6848404"/>
                </a:cubicBezTo>
                <a:cubicBezTo>
                  <a:pt x="8271640" y="6848156"/>
                  <a:pt x="8273550" y="6847784"/>
                  <a:pt x="8274939" y="6847288"/>
                </a:cubicBezTo>
                <a:cubicBezTo>
                  <a:pt x="8276328" y="6846792"/>
                  <a:pt x="8277320" y="6846172"/>
                  <a:pt x="8277916" y="6845428"/>
                </a:cubicBezTo>
                <a:cubicBezTo>
                  <a:pt x="8278511" y="6844683"/>
                  <a:pt x="8278809" y="6843815"/>
                  <a:pt x="8278809" y="6842823"/>
                </a:cubicBezTo>
                <a:lnTo>
                  <a:pt x="8278809" y="6761414"/>
                </a:lnTo>
                <a:cubicBezTo>
                  <a:pt x="8278809" y="6751591"/>
                  <a:pt x="8277965" y="6743232"/>
                  <a:pt x="8276279" y="6736337"/>
                </a:cubicBezTo>
                <a:cubicBezTo>
                  <a:pt x="8274592" y="6729441"/>
                  <a:pt x="8271838" y="6723413"/>
                  <a:pt x="8268019" y="6718254"/>
                </a:cubicBezTo>
                <a:cubicBezTo>
                  <a:pt x="8264199" y="6713095"/>
                  <a:pt x="8259188" y="6709027"/>
                  <a:pt x="8252987" y="6706050"/>
                </a:cubicBezTo>
                <a:cubicBezTo>
                  <a:pt x="8246786" y="6703073"/>
                  <a:pt x="8239170" y="6701585"/>
                  <a:pt x="8230142" y="6701585"/>
                </a:cubicBezTo>
                <a:cubicBezTo>
                  <a:pt x="8222899" y="6701585"/>
                  <a:pt x="8215929" y="6703148"/>
                  <a:pt x="8209232" y="6706273"/>
                </a:cubicBezTo>
                <a:cubicBezTo>
                  <a:pt x="8202534" y="6709399"/>
                  <a:pt x="8195961" y="6714136"/>
                  <a:pt x="8189512" y="6720486"/>
                </a:cubicBezTo>
                <a:lnTo>
                  <a:pt x="8189512" y="6647114"/>
                </a:lnTo>
                <a:cubicBezTo>
                  <a:pt x="8189512" y="6646122"/>
                  <a:pt x="8189214" y="6645229"/>
                  <a:pt x="8188619" y="6644435"/>
                </a:cubicBezTo>
                <a:cubicBezTo>
                  <a:pt x="8188024" y="6643641"/>
                  <a:pt x="8187006" y="6642972"/>
                  <a:pt x="8185568" y="6642426"/>
                </a:cubicBezTo>
                <a:cubicBezTo>
                  <a:pt x="8184129" y="6641880"/>
                  <a:pt x="8182219" y="6641459"/>
                  <a:pt x="8179838" y="6641161"/>
                </a:cubicBezTo>
                <a:cubicBezTo>
                  <a:pt x="8177457" y="6640863"/>
                  <a:pt x="8174430" y="6640714"/>
                  <a:pt x="8170760" y="6640714"/>
                </a:cubicBezTo>
                <a:close/>
                <a:moveTo>
                  <a:pt x="5827610" y="6640714"/>
                </a:moveTo>
                <a:cubicBezTo>
                  <a:pt x="5823939" y="6640714"/>
                  <a:pt x="5820912" y="6640863"/>
                  <a:pt x="5818531" y="6641161"/>
                </a:cubicBezTo>
                <a:cubicBezTo>
                  <a:pt x="5816150" y="6641459"/>
                  <a:pt x="5814241" y="6641880"/>
                  <a:pt x="5812801" y="6642426"/>
                </a:cubicBezTo>
                <a:cubicBezTo>
                  <a:pt x="5811362" y="6642972"/>
                  <a:pt x="5810345" y="6643641"/>
                  <a:pt x="5809750" y="6644435"/>
                </a:cubicBezTo>
                <a:cubicBezTo>
                  <a:pt x="5809155" y="6645229"/>
                  <a:pt x="5808857" y="6646122"/>
                  <a:pt x="5808857" y="6647114"/>
                </a:cubicBezTo>
                <a:lnTo>
                  <a:pt x="5808857" y="6842823"/>
                </a:lnTo>
                <a:cubicBezTo>
                  <a:pt x="5808857" y="6843815"/>
                  <a:pt x="5809155" y="6844683"/>
                  <a:pt x="5809750" y="6845428"/>
                </a:cubicBezTo>
                <a:cubicBezTo>
                  <a:pt x="5810345" y="6846172"/>
                  <a:pt x="5811362" y="6846792"/>
                  <a:pt x="5812801" y="6847288"/>
                </a:cubicBezTo>
                <a:cubicBezTo>
                  <a:pt x="5814241" y="6847784"/>
                  <a:pt x="5816150" y="6848156"/>
                  <a:pt x="5818531" y="6848404"/>
                </a:cubicBezTo>
                <a:cubicBezTo>
                  <a:pt x="5820912" y="6848652"/>
                  <a:pt x="5823939" y="6848776"/>
                  <a:pt x="5827610" y="6848776"/>
                </a:cubicBezTo>
                <a:cubicBezTo>
                  <a:pt x="5831281" y="6848776"/>
                  <a:pt x="5834307" y="6848652"/>
                  <a:pt x="5836688" y="6848404"/>
                </a:cubicBezTo>
                <a:cubicBezTo>
                  <a:pt x="5839069" y="6848156"/>
                  <a:pt x="5840979" y="6847784"/>
                  <a:pt x="5842418" y="6847288"/>
                </a:cubicBezTo>
                <a:cubicBezTo>
                  <a:pt x="5843857" y="6846792"/>
                  <a:pt x="5844874" y="6846172"/>
                  <a:pt x="5845469" y="6845428"/>
                </a:cubicBezTo>
                <a:cubicBezTo>
                  <a:pt x="5846064" y="6844683"/>
                  <a:pt x="5846362" y="6843815"/>
                  <a:pt x="5846362" y="6842823"/>
                </a:cubicBezTo>
                <a:lnTo>
                  <a:pt x="5846362" y="6754568"/>
                </a:lnTo>
                <a:cubicBezTo>
                  <a:pt x="5851621" y="6747920"/>
                  <a:pt x="5856680" y="6742860"/>
                  <a:pt x="5861542" y="6739388"/>
                </a:cubicBezTo>
                <a:cubicBezTo>
                  <a:pt x="5866404" y="6735915"/>
                  <a:pt x="5871216" y="6734179"/>
                  <a:pt x="5875979" y="6734179"/>
                </a:cubicBezTo>
                <a:cubicBezTo>
                  <a:pt x="5879749" y="6734179"/>
                  <a:pt x="5883048" y="6734898"/>
                  <a:pt x="5885876" y="6736337"/>
                </a:cubicBezTo>
                <a:cubicBezTo>
                  <a:pt x="5888703" y="6737775"/>
                  <a:pt x="5891010" y="6739809"/>
                  <a:pt x="5892796" y="6742439"/>
                </a:cubicBezTo>
                <a:cubicBezTo>
                  <a:pt x="5894582" y="6745068"/>
                  <a:pt x="5895947" y="6748218"/>
                  <a:pt x="5896889" y="6751889"/>
                </a:cubicBezTo>
                <a:cubicBezTo>
                  <a:pt x="5897832" y="6755560"/>
                  <a:pt x="5898303" y="6760620"/>
                  <a:pt x="5898303" y="6767070"/>
                </a:cubicBezTo>
                <a:lnTo>
                  <a:pt x="5898303" y="6842823"/>
                </a:lnTo>
                <a:cubicBezTo>
                  <a:pt x="5898303" y="6843815"/>
                  <a:pt x="5898601" y="6844683"/>
                  <a:pt x="5899196" y="6845428"/>
                </a:cubicBezTo>
                <a:cubicBezTo>
                  <a:pt x="5899791" y="6846172"/>
                  <a:pt x="5900784" y="6846792"/>
                  <a:pt x="5902172" y="6847288"/>
                </a:cubicBezTo>
                <a:cubicBezTo>
                  <a:pt x="5903561" y="6847784"/>
                  <a:pt x="5905472" y="6848156"/>
                  <a:pt x="5907902" y="6848404"/>
                </a:cubicBezTo>
                <a:cubicBezTo>
                  <a:pt x="5910333" y="6848652"/>
                  <a:pt x="5913384" y="6848776"/>
                  <a:pt x="5917055" y="6848776"/>
                </a:cubicBezTo>
                <a:cubicBezTo>
                  <a:pt x="5920627" y="6848776"/>
                  <a:pt x="5923629" y="6848652"/>
                  <a:pt x="5926059" y="6848404"/>
                </a:cubicBezTo>
                <a:cubicBezTo>
                  <a:pt x="5928490" y="6848156"/>
                  <a:pt x="5930400" y="6847784"/>
                  <a:pt x="5931789" y="6847288"/>
                </a:cubicBezTo>
                <a:cubicBezTo>
                  <a:pt x="5933178" y="6846792"/>
                  <a:pt x="5934171" y="6846172"/>
                  <a:pt x="5934766" y="6845428"/>
                </a:cubicBezTo>
                <a:cubicBezTo>
                  <a:pt x="5935361" y="6844683"/>
                  <a:pt x="5935659" y="6843815"/>
                  <a:pt x="5935659" y="6842823"/>
                </a:cubicBezTo>
                <a:lnTo>
                  <a:pt x="5935659" y="6761414"/>
                </a:lnTo>
                <a:cubicBezTo>
                  <a:pt x="5935659" y="6751591"/>
                  <a:pt x="5934815" y="6743232"/>
                  <a:pt x="5933129" y="6736337"/>
                </a:cubicBezTo>
                <a:cubicBezTo>
                  <a:pt x="5931442" y="6729441"/>
                  <a:pt x="5928689" y="6723413"/>
                  <a:pt x="5924869" y="6718254"/>
                </a:cubicBezTo>
                <a:cubicBezTo>
                  <a:pt x="5921049" y="6713095"/>
                  <a:pt x="5916039" y="6709027"/>
                  <a:pt x="5909837" y="6706050"/>
                </a:cubicBezTo>
                <a:cubicBezTo>
                  <a:pt x="5903636" y="6703073"/>
                  <a:pt x="5896021" y="6701585"/>
                  <a:pt x="5886992" y="6701585"/>
                </a:cubicBezTo>
                <a:cubicBezTo>
                  <a:pt x="5879749" y="6701585"/>
                  <a:pt x="5872779" y="6703148"/>
                  <a:pt x="5866082" y="6706273"/>
                </a:cubicBezTo>
                <a:cubicBezTo>
                  <a:pt x="5859384" y="6709399"/>
                  <a:pt x="5852811" y="6714136"/>
                  <a:pt x="5846362" y="6720486"/>
                </a:cubicBezTo>
                <a:lnTo>
                  <a:pt x="5846362" y="6647114"/>
                </a:lnTo>
                <a:cubicBezTo>
                  <a:pt x="5846362" y="6646122"/>
                  <a:pt x="5846064" y="6645229"/>
                  <a:pt x="5845469" y="6644435"/>
                </a:cubicBezTo>
                <a:cubicBezTo>
                  <a:pt x="5844874" y="6643641"/>
                  <a:pt x="5843857" y="6642972"/>
                  <a:pt x="5842418" y="6642426"/>
                </a:cubicBezTo>
                <a:cubicBezTo>
                  <a:pt x="5840979" y="6641880"/>
                  <a:pt x="5839069" y="6641459"/>
                  <a:pt x="5836688" y="6641161"/>
                </a:cubicBezTo>
                <a:cubicBezTo>
                  <a:pt x="5834307" y="6640863"/>
                  <a:pt x="5831281" y="6640714"/>
                  <a:pt x="5827610" y="6640714"/>
                </a:cubicBezTo>
                <a:close/>
                <a:moveTo>
                  <a:pt x="5294209" y="6640714"/>
                </a:moveTo>
                <a:cubicBezTo>
                  <a:pt x="5290538" y="6640714"/>
                  <a:pt x="5287512" y="6640863"/>
                  <a:pt x="5285131" y="6641161"/>
                </a:cubicBezTo>
                <a:cubicBezTo>
                  <a:pt x="5282750" y="6641459"/>
                  <a:pt x="5280840" y="6641880"/>
                  <a:pt x="5279401" y="6642426"/>
                </a:cubicBezTo>
                <a:cubicBezTo>
                  <a:pt x="5277962" y="6642972"/>
                  <a:pt x="5276946" y="6643641"/>
                  <a:pt x="5276351" y="6644435"/>
                </a:cubicBezTo>
                <a:cubicBezTo>
                  <a:pt x="5275755" y="6645229"/>
                  <a:pt x="5275457" y="6646122"/>
                  <a:pt x="5275457" y="6647114"/>
                </a:cubicBezTo>
                <a:lnTo>
                  <a:pt x="5275457" y="6842823"/>
                </a:lnTo>
                <a:cubicBezTo>
                  <a:pt x="5275457" y="6843914"/>
                  <a:pt x="5275705" y="6844832"/>
                  <a:pt x="5276201" y="6845576"/>
                </a:cubicBezTo>
                <a:cubicBezTo>
                  <a:pt x="5276697" y="6846321"/>
                  <a:pt x="5277565" y="6846941"/>
                  <a:pt x="5278806" y="6847437"/>
                </a:cubicBezTo>
                <a:cubicBezTo>
                  <a:pt x="5280046" y="6847933"/>
                  <a:pt x="5281683" y="6848280"/>
                  <a:pt x="5283717" y="6848479"/>
                </a:cubicBezTo>
                <a:cubicBezTo>
                  <a:pt x="5285751" y="6848677"/>
                  <a:pt x="5288306" y="6848776"/>
                  <a:pt x="5291382" y="6848776"/>
                </a:cubicBezTo>
                <a:cubicBezTo>
                  <a:pt x="5294358" y="6848776"/>
                  <a:pt x="5296888" y="6848677"/>
                  <a:pt x="5298972" y="6848479"/>
                </a:cubicBezTo>
                <a:cubicBezTo>
                  <a:pt x="5301056" y="6848280"/>
                  <a:pt x="5302718" y="6847933"/>
                  <a:pt x="5303958" y="6847437"/>
                </a:cubicBezTo>
                <a:cubicBezTo>
                  <a:pt x="5305198" y="6846941"/>
                  <a:pt x="5306091" y="6846321"/>
                  <a:pt x="5306637" y="6845576"/>
                </a:cubicBezTo>
                <a:cubicBezTo>
                  <a:pt x="5307182" y="6844832"/>
                  <a:pt x="5307455" y="6843914"/>
                  <a:pt x="5307455" y="6842823"/>
                </a:cubicBezTo>
                <a:lnTo>
                  <a:pt x="5307455" y="6828387"/>
                </a:lnTo>
                <a:cubicBezTo>
                  <a:pt x="5311027" y="6832455"/>
                  <a:pt x="5314524" y="6835927"/>
                  <a:pt x="5317948" y="6838805"/>
                </a:cubicBezTo>
                <a:cubicBezTo>
                  <a:pt x="5321371" y="6841682"/>
                  <a:pt x="5324844" y="6844063"/>
                  <a:pt x="5328365" y="6845948"/>
                </a:cubicBezTo>
                <a:cubicBezTo>
                  <a:pt x="5331888" y="6847834"/>
                  <a:pt x="5335584" y="6849198"/>
                  <a:pt x="5339453" y="6850041"/>
                </a:cubicBezTo>
                <a:cubicBezTo>
                  <a:pt x="5343323" y="6850885"/>
                  <a:pt x="5347490" y="6851306"/>
                  <a:pt x="5351955" y="6851306"/>
                </a:cubicBezTo>
                <a:cubicBezTo>
                  <a:pt x="5360984" y="6851306"/>
                  <a:pt x="5369045" y="6849520"/>
                  <a:pt x="5376139" y="6845948"/>
                </a:cubicBezTo>
                <a:cubicBezTo>
                  <a:pt x="5383233" y="6842377"/>
                  <a:pt x="5389211" y="6837267"/>
                  <a:pt x="5394073" y="6830619"/>
                </a:cubicBezTo>
                <a:cubicBezTo>
                  <a:pt x="5398935" y="6823972"/>
                  <a:pt x="5402656" y="6815935"/>
                  <a:pt x="5405235" y="6806509"/>
                </a:cubicBezTo>
                <a:cubicBezTo>
                  <a:pt x="5407815" y="6797083"/>
                  <a:pt x="5409105" y="6786467"/>
                  <a:pt x="5409105" y="6774660"/>
                </a:cubicBezTo>
                <a:cubicBezTo>
                  <a:pt x="5409105" y="6764837"/>
                  <a:pt x="5408112" y="6755486"/>
                  <a:pt x="5406128" y="6746606"/>
                </a:cubicBezTo>
                <a:cubicBezTo>
                  <a:pt x="5404144" y="6737726"/>
                  <a:pt x="5400994" y="6729962"/>
                  <a:pt x="5396678" y="6723314"/>
                </a:cubicBezTo>
                <a:cubicBezTo>
                  <a:pt x="5392362" y="6716666"/>
                  <a:pt x="5386781" y="6711383"/>
                  <a:pt x="5379935" y="6707464"/>
                </a:cubicBezTo>
                <a:cubicBezTo>
                  <a:pt x="5373089" y="6703545"/>
                  <a:pt x="5364754" y="6701585"/>
                  <a:pt x="5354931" y="6701585"/>
                </a:cubicBezTo>
                <a:cubicBezTo>
                  <a:pt x="5350963" y="6701585"/>
                  <a:pt x="5347192" y="6701932"/>
                  <a:pt x="5343620" y="6702627"/>
                </a:cubicBezTo>
                <a:cubicBezTo>
                  <a:pt x="5340048" y="6703322"/>
                  <a:pt x="5336576" y="6704438"/>
                  <a:pt x="5333203" y="6705976"/>
                </a:cubicBezTo>
                <a:cubicBezTo>
                  <a:pt x="5329829" y="6707514"/>
                  <a:pt x="5326455" y="6709473"/>
                  <a:pt x="5323082" y="6711854"/>
                </a:cubicBezTo>
                <a:cubicBezTo>
                  <a:pt x="5319708" y="6714236"/>
                  <a:pt x="5316335" y="6717113"/>
                  <a:pt x="5312962" y="6720486"/>
                </a:cubicBezTo>
                <a:lnTo>
                  <a:pt x="5312962" y="6647114"/>
                </a:lnTo>
                <a:cubicBezTo>
                  <a:pt x="5312962" y="6646122"/>
                  <a:pt x="5312664" y="6645229"/>
                  <a:pt x="5312069" y="6644435"/>
                </a:cubicBezTo>
                <a:cubicBezTo>
                  <a:pt x="5311473" y="6643641"/>
                  <a:pt x="5310457" y="6642972"/>
                  <a:pt x="5309019" y="6642426"/>
                </a:cubicBezTo>
                <a:cubicBezTo>
                  <a:pt x="5307579" y="6641880"/>
                  <a:pt x="5305669" y="6641459"/>
                  <a:pt x="5303288" y="6641161"/>
                </a:cubicBezTo>
                <a:cubicBezTo>
                  <a:pt x="5300907" y="6640863"/>
                  <a:pt x="5297881" y="6640714"/>
                  <a:pt x="5294209" y="6640714"/>
                </a:cubicBezTo>
                <a:close/>
                <a:moveTo>
                  <a:pt x="3750011" y="4103023"/>
                </a:moveTo>
                <a:cubicBezTo>
                  <a:pt x="3758064" y="4106967"/>
                  <a:pt x="3765705" y="4110993"/>
                  <a:pt x="3772936" y="4115101"/>
                </a:cubicBezTo>
                <a:cubicBezTo>
                  <a:pt x="3780166" y="4119209"/>
                  <a:pt x="3786493" y="4123564"/>
                  <a:pt x="3791916" y="4128165"/>
                </a:cubicBezTo>
                <a:cubicBezTo>
                  <a:pt x="3797338" y="4132766"/>
                  <a:pt x="3801611" y="4137820"/>
                  <a:pt x="3804733" y="4143325"/>
                </a:cubicBezTo>
                <a:cubicBezTo>
                  <a:pt x="3807856" y="4148830"/>
                  <a:pt x="3809417" y="4155033"/>
                  <a:pt x="3809417" y="4161935"/>
                </a:cubicBezTo>
                <a:cubicBezTo>
                  <a:pt x="3809417" y="4168673"/>
                  <a:pt x="3808020" y="4174466"/>
                  <a:pt x="3805226" y="4179313"/>
                </a:cubicBezTo>
                <a:cubicBezTo>
                  <a:pt x="3802433" y="4184161"/>
                  <a:pt x="3798612" y="4188146"/>
                  <a:pt x="3793764" y="4191268"/>
                </a:cubicBezTo>
                <a:cubicBezTo>
                  <a:pt x="3788917" y="4194391"/>
                  <a:pt x="3783288" y="4196691"/>
                  <a:pt x="3776880" y="4198170"/>
                </a:cubicBezTo>
                <a:cubicBezTo>
                  <a:pt x="3770470" y="4199649"/>
                  <a:pt x="3763651" y="4200389"/>
                  <a:pt x="3756420" y="4200389"/>
                </a:cubicBezTo>
                <a:cubicBezTo>
                  <a:pt x="3740480" y="4200389"/>
                  <a:pt x="3727662" y="4197102"/>
                  <a:pt x="3717967" y="4190529"/>
                </a:cubicBezTo>
                <a:cubicBezTo>
                  <a:pt x="3708271" y="4183956"/>
                  <a:pt x="3703424" y="4174424"/>
                  <a:pt x="3703424" y="4161935"/>
                </a:cubicBezTo>
                <a:cubicBezTo>
                  <a:pt x="3703424" y="4154869"/>
                  <a:pt x="3704656" y="4148501"/>
                  <a:pt x="3707121" y="4142832"/>
                </a:cubicBezTo>
                <a:cubicBezTo>
                  <a:pt x="3709586" y="4137162"/>
                  <a:pt x="3712914" y="4131945"/>
                  <a:pt x="3717104" y="4127179"/>
                </a:cubicBezTo>
                <a:cubicBezTo>
                  <a:pt x="3721295" y="4122414"/>
                  <a:pt x="3726225" y="4118059"/>
                  <a:pt x="3731894" y="4114115"/>
                </a:cubicBezTo>
                <a:cubicBezTo>
                  <a:pt x="3737563" y="4110171"/>
                  <a:pt x="3743603" y="4106474"/>
                  <a:pt x="3750011" y="4103023"/>
                </a:cubicBezTo>
                <a:close/>
                <a:moveTo>
                  <a:pt x="8871838" y="4038440"/>
                </a:moveTo>
                <a:cubicBezTo>
                  <a:pt x="8890900" y="4038440"/>
                  <a:pt x="8905320" y="4044973"/>
                  <a:pt x="8915098" y="4058037"/>
                </a:cubicBezTo>
                <a:cubicBezTo>
                  <a:pt x="8924875" y="4071101"/>
                  <a:pt x="8929764" y="4090616"/>
                  <a:pt x="8929764" y="4116580"/>
                </a:cubicBezTo>
                <a:cubicBezTo>
                  <a:pt x="8929764" y="4127754"/>
                  <a:pt x="8928614" y="4138189"/>
                  <a:pt x="8926314" y="4147885"/>
                </a:cubicBezTo>
                <a:cubicBezTo>
                  <a:pt x="8924012" y="4157580"/>
                  <a:pt x="8920562" y="4166002"/>
                  <a:pt x="8915960" y="4173151"/>
                </a:cubicBezTo>
                <a:cubicBezTo>
                  <a:pt x="8911359" y="4180299"/>
                  <a:pt x="8905362" y="4185887"/>
                  <a:pt x="8897966" y="4189913"/>
                </a:cubicBezTo>
                <a:cubicBezTo>
                  <a:pt x="8890572" y="4193939"/>
                  <a:pt x="8881862" y="4195952"/>
                  <a:pt x="8871838" y="4195952"/>
                </a:cubicBezTo>
                <a:cubicBezTo>
                  <a:pt x="8853597" y="4195952"/>
                  <a:pt x="8839218" y="4189337"/>
                  <a:pt x="8828701" y="4176109"/>
                </a:cubicBezTo>
                <a:cubicBezTo>
                  <a:pt x="8818184" y="4162880"/>
                  <a:pt x="8812925" y="4143202"/>
                  <a:pt x="8812925" y="4117073"/>
                </a:cubicBezTo>
                <a:cubicBezTo>
                  <a:pt x="8812925" y="4106227"/>
                  <a:pt x="8814034" y="4096039"/>
                  <a:pt x="8816253" y="4086507"/>
                </a:cubicBezTo>
                <a:cubicBezTo>
                  <a:pt x="8818471" y="4076976"/>
                  <a:pt x="8821963" y="4068636"/>
                  <a:pt x="8826729" y="4061488"/>
                </a:cubicBezTo>
                <a:cubicBezTo>
                  <a:pt x="8831494" y="4054339"/>
                  <a:pt x="8837574" y="4048711"/>
                  <a:pt x="8844970" y="4044603"/>
                </a:cubicBezTo>
                <a:cubicBezTo>
                  <a:pt x="8852364" y="4040495"/>
                  <a:pt x="8861321" y="4038440"/>
                  <a:pt x="8871838" y="4038440"/>
                </a:cubicBezTo>
                <a:close/>
                <a:moveTo>
                  <a:pt x="6642988" y="4038440"/>
                </a:moveTo>
                <a:cubicBezTo>
                  <a:pt x="6662050" y="4038440"/>
                  <a:pt x="6676470" y="4044973"/>
                  <a:pt x="6686248" y="4058037"/>
                </a:cubicBezTo>
                <a:cubicBezTo>
                  <a:pt x="6696026" y="4071101"/>
                  <a:pt x="6700915" y="4090616"/>
                  <a:pt x="6700915" y="4116580"/>
                </a:cubicBezTo>
                <a:cubicBezTo>
                  <a:pt x="6700915" y="4127754"/>
                  <a:pt x="6699764" y="4138189"/>
                  <a:pt x="6697464" y="4147885"/>
                </a:cubicBezTo>
                <a:cubicBezTo>
                  <a:pt x="6695163" y="4157580"/>
                  <a:pt x="6691712" y="4166002"/>
                  <a:pt x="6687111" y="4173151"/>
                </a:cubicBezTo>
                <a:cubicBezTo>
                  <a:pt x="6682509" y="4180299"/>
                  <a:pt x="6676512" y="4185887"/>
                  <a:pt x="6669117" y="4189913"/>
                </a:cubicBezTo>
                <a:cubicBezTo>
                  <a:pt x="6661722" y="4193939"/>
                  <a:pt x="6653012" y="4195952"/>
                  <a:pt x="6642988" y="4195952"/>
                </a:cubicBezTo>
                <a:cubicBezTo>
                  <a:pt x="6624747" y="4195952"/>
                  <a:pt x="6610368" y="4189337"/>
                  <a:pt x="6599851" y="4176109"/>
                </a:cubicBezTo>
                <a:cubicBezTo>
                  <a:pt x="6589334" y="4162880"/>
                  <a:pt x="6584075" y="4143202"/>
                  <a:pt x="6584075" y="4117073"/>
                </a:cubicBezTo>
                <a:cubicBezTo>
                  <a:pt x="6584075" y="4106227"/>
                  <a:pt x="6585185" y="4096039"/>
                  <a:pt x="6587403" y="4086507"/>
                </a:cubicBezTo>
                <a:cubicBezTo>
                  <a:pt x="6589621" y="4076976"/>
                  <a:pt x="6593113" y="4068636"/>
                  <a:pt x="6597879" y="4061488"/>
                </a:cubicBezTo>
                <a:cubicBezTo>
                  <a:pt x="6602645" y="4054339"/>
                  <a:pt x="6608725" y="4048711"/>
                  <a:pt x="6616120" y="4044603"/>
                </a:cubicBezTo>
                <a:cubicBezTo>
                  <a:pt x="6623515" y="4040495"/>
                  <a:pt x="6632471" y="4038440"/>
                  <a:pt x="6642988" y="4038440"/>
                </a:cubicBezTo>
                <a:close/>
                <a:moveTo>
                  <a:pt x="4966588" y="4038440"/>
                </a:moveTo>
                <a:cubicBezTo>
                  <a:pt x="4985650" y="4038440"/>
                  <a:pt x="5000071" y="4044973"/>
                  <a:pt x="5009849" y="4058037"/>
                </a:cubicBezTo>
                <a:cubicBezTo>
                  <a:pt x="5019626" y="4071101"/>
                  <a:pt x="5024515" y="4090616"/>
                  <a:pt x="5024515" y="4116580"/>
                </a:cubicBezTo>
                <a:cubicBezTo>
                  <a:pt x="5024515" y="4127754"/>
                  <a:pt x="5023364" y="4138189"/>
                  <a:pt x="5021064" y="4147885"/>
                </a:cubicBezTo>
                <a:cubicBezTo>
                  <a:pt x="5018763" y="4157580"/>
                  <a:pt x="5015312" y="4166002"/>
                  <a:pt x="5010711" y="4173151"/>
                </a:cubicBezTo>
                <a:cubicBezTo>
                  <a:pt x="5006109" y="4180299"/>
                  <a:pt x="5000112" y="4185887"/>
                  <a:pt x="4992717" y="4189913"/>
                </a:cubicBezTo>
                <a:cubicBezTo>
                  <a:pt x="4985322" y="4193939"/>
                  <a:pt x="4976613" y="4195952"/>
                  <a:pt x="4966588" y="4195952"/>
                </a:cubicBezTo>
                <a:cubicBezTo>
                  <a:pt x="4948347" y="4195952"/>
                  <a:pt x="4933968" y="4189337"/>
                  <a:pt x="4923451" y="4176109"/>
                </a:cubicBezTo>
                <a:cubicBezTo>
                  <a:pt x="4912934" y="4162880"/>
                  <a:pt x="4907675" y="4143202"/>
                  <a:pt x="4907675" y="4117073"/>
                </a:cubicBezTo>
                <a:cubicBezTo>
                  <a:pt x="4907675" y="4106227"/>
                  <a:pt x="4908785" y="4096039"/>
                  <a:pt x="4911003" y="4086507"/>
                </a:cubicBezTo>
                <a:cubicBezTo>
                  <a:pt x="4913222" y="4076976"/>
                  <a:pt x="4916714" y="4068636"/>
                  <a:pt x="4921480" y="4061488"/>
                </a:cubicBezTo>
                <a:cubicBezTo>
                  <a:pt x="4926245" y="4054339"/>
                  <a:pt x="4932325" y="4048711"/>
                  <a:pt x="4939720" y="4044603"/>
                </a:cubicBezTo>
                <a:cubicBezTo>
                  <a:pt x="4947115" y="4040495"/>
                  <a:pt x="4956070" y="4038440"/>
                  <a:pt x="4966588" y="4038440"/>
                </a:cubicBezTo>
                <a:close/>
                <a:moveTo>
                  <a:pt x="9715707" y="4034743"/>
                </a:moveTo>
                <a:cubicBezTo>
                  <a:pt x="9722774" y="4034743"/>
                  <a:pt x="9729798" y="4035318"/>
                  <a:pt x="9736782" y="4036468"/>
                </a:cubicBezTo>
                <a:cubicBezTo>
                  <a:pt x="9743766" y="4037619"/>
                  <a:pt x="9749642" y="4039098"/>
                  <a:pt x="9754407" y="4040905"/>
                </a:cubicBezTo>
                <a:lnTo>
                  <a:pt x="9754407" y="4150350"/>
                </a:lnTo>
                <a:cubicBezTo>
                  <a:pt x="9744054" y="4164647"/>
                  <a:pt x="9734276" y="4175903"/>
                  <a:pt x="9725074" y="4184120"/>
                </a:cubicBezTo>
                <a:cubicBezTo>
                  <a:pt x="9715872" y="4192336"/>
                  <a:pt x="9706176" y="4196445"/>
                  <a:pt x="9695988" y="4196445"/>
                </a:cubicBezTo>
                <a:cubicBezTo>
                  <a:pt x="9689086" y="4196445"/>
                  <a:pt x="9682923" y="4195007"/>
                  <a:pt x="9677500" y="4192131"/>
                </a:cubicBezTo>
                <a:cubicBezTo>
                  <a:pt x="9672078" y="4189255"/>
                  <a:pt x="9667517" y="4184695"/>
                  <a:pt x="9663820" y="4178451"/>
                </a:cubicBezTo>
                <a:cubicBezTo>
                  <a:pt x="9660122" y="4172206"/>
                  <a:pt x="9657329" y="4164195"/>
                  <a:pt x="9655439" y="4154417"/>
                </a:cubicBezTo>
                <a:cubicBezTo>
                  <a:pt x="9653549" y="4144639"/>
                  <a:pt x="9652604" y="4132849"/>
                  <a:pt x="9652604" y="4119045"/>
                </a:cubicBezTo>
                <a:cubicBezTo>
                  <a:pt x="9652604" y="4106063"/>
                  <a:pt x="9654083" y="4094354"/>
                  <a:pt x="9657041" y="4083919"/>
                </a:cubicBezTo>
                <a:cubicBezTo>
                  <a:pt x="9659999" y="4073484"/>
                  <a:pt x="9664230" y="4064651"/>
                  <a:pt x="9669736" y="4057421"/>
                </a:cubicBezTo>
                <a:cubicBezTo>
                  <a:pt x="9675240" y="4050190"/>
                  <a:pt x="9681855" y="4044603"/>
                  <a:pt x="9689578" y="4040659"/>
                </a:cubicBezTo>
                <a:cubicBezTo>
                  <a:pt x="9697302" y="4036715"/>
                  <a:pt x="9706012" y="4034743"/>
                  <a:pt x="9715707" y="4034743"/>
                </a:cubicBezTo>
                <a:close/>
                <a:moveTo>
                  <a:pt x="5524707" y="4034743"/>
                </a:moveTo>
                <a:cubicBezTo>
                  <a:pt x="5531773" y="4034743"/>
                  <a:pt x="5538799" y="4035318"/>
                  <a:pt x="5545783" y="4036468"/>
                </a:cubicBezTo>
                <a:cubicBezTo>
                  <a:pt x="5552767" y="4037619"/>
                  <a:pt x="5558642" y="4039098"/>
                  <a:pt x="5563408" y="4040905"/>
                </a:cubicBezTo>
                <a:lnTo>
                  <a:pt x="5563408" y="4150350"/>
                </a:lnTo>
                <a:cubicBezTo>
                  <a:pt x="5553055" y="4164647"/>
                  <a:pt x="5543277" y="4175903"/>
                  <a:pt x="5534074" y="4184120"/>
                </a:cubicBezTo>
                <a:cubicBezTo>
                  <a:pt x="5524872" y="4192336"/>
                  <a:pt x="5515177" y="4196445"/>
                  <a:pt x="5504988" y="4196445"/>
                </a:cubicBezTo>
                <a:cubicBezTo>
                  <a:pt x="5498086" y="4196445"/>
                  <a:pt x="5491923" y="4195007"/>
                  <a:pt x="5486500" y="4192131"/>
                </a:cubicBezTo>
                <a:cubicBezTo>
                  <a:pt x="5481077" y="4189255"/>
                  <a:pt x="5476517" y="4184695"/>
                  <a:pt x="5472821" y="4178451"/>
                </a:cubicBezTo>
                <a:cubicBezTo>
                  <a:pt x="5469122" y="4172206"/>
                  <a:pt x="5466329" y="4164195"/>
                  <a:pt x="5464439" y="4154417"/>
                </a:cubicBezTo>
                <a:cubicBezTo>
                  <a:pt x="5462549" y="4144639"/>
                  <a:pt x="5461605" y="4132849"/>
                  <a:pt x="5461605" y="4119045"/>
                </a:cubicBezTo>
                <a:cubicBezTo>
                  <a:pt x="5461605" y="4106063"/>
                  <a:pt x="5463083" y="4094354"/>
                  <a:pt x="5466042" y="4083919"/>
                </a:cubicBezTo>
                <a:cubicBezTo>
                  <a:pt x="5468999" y="4073484"/>
                  <a:pt x="5473230" y="4064651"/>
                  <a:pt x="5478736" y="4057421"/>
                </a:cubicBezTo>
                <a:cubicBezTo>
                  <a:pt x="5484241" y="4050190"/>
                  <a:pt x="5490855" y="4044603"/>
                  <a:pt x="5498579" y="4040659"/>
                </a:cubicBezTo>
                <a:cubicBezTo>
                  <a:pt x="5506302" y="4036715"/>
                  <a:pt x="5515012" y="4034743"/>
                  <a:pt x="5524707" y="4034743"/>
                </a:cubicBezTo>
                <a:close/>
                <a:moveTo>
                  <a:pt x="8036103" y="4031292"/>
                </a:moveTo>
                <a:cubicBezTo>
                  <a:pt x="8043005" y="4031292"/>
                  <a:pt x="8049455" y="4032442"/>
                  <a:pt x="8055453" y="4034743"/>
                </a:cubicBezTo>
                <a:cubicBezTo>
                  <a:pt x="8061451" y="4037044"/>
                  <a:pt x="8066710" y="4040577"/>
                  <a:pt x="8071229" y="4045342"/>
                </a:cubicBezTo>
                <a:cubicBezTo>
                  <a:pt x="8075748" y="4050108"/>
                  <a:pt x="8079322" y="4056147"/>
                  <a:pt x="8081951" y="4063460"/>
                </a:cubicBezTo>
                <a:cubicBezTo>
                  <a:pt x="8084581" y="4070773"/>
                  <a:pt x="8085813" y="4079359"/>
                  <a:pt x="8085649" y="4089219"/>
                </a:cubicBezTo>
                <a:lnTo>
                  <a:pt x="7981627" y="4089219"/>
                </a:lnTo>
                <a:cubicBezTo>
                  <a:pt x="7983435" y="4070814"/>
                  <a:pt x="7989187" y="4056558"/>
                  <a:pt x="7998882" y="4046452"/>
                </a:cubicBezTo>
                <a:cubicBezTo>
                  <a:pt x="8008577" y="4036345"/>
                  <a:pt x="8020985" y="4031292"/>
                  <a:pt x="8036103" y="4031292"/>
                </a:cubicBezTo>
                <a:close/>
                <a:moveTo>
                  <a:pt x="5807253" y="4031292"/>
                </a:moveTo>
                <a:cubicBezTo>
                  <a:pt x="5814154" y="4031292"/>
                  <a:pt x="5820605" y="4032442"/>
                  <a:pt x="5826603" y="4034743"/>
                </a:cubicBezTo>
                <a:cubicBezTo>
                  <a:pt x="5832601" y="4037044"/>
                  <a:pt x="5837859" y="4040577"/>
                  <a:pt x="5842379" y="4045342"/>
                </a:cubicBezTo>
                <a:cubicBezTo>
                  <a:pt x="5846898" y="4050108"/>
                  <a:pt x="5850473" y="4056147"/>
                  <a:pt x="5853101" y="4063460"/>
                </a:cubicBezTo>
                <a:cubicBezTo>
                  <a:pt x="5855730" y="4070773"/>
                  <a:pt x="5856964" y="4079359"/>
                  <a:pt x="5856799" y="4089219"/>
                </a:cubicBezTo>
                <a:lnTo>
                  <a:pt x="5752777" y="4089219"/>
                </a:lnTo>
                <a:cubicBezTo>
                  <a:pt x="5754585" y="4070814"/>
                  <a:pt x="5760337" y="4056558"/>
                  <a:pt x="5770032" y="4046452"/>
                </a:cubicBezTo>
                <a:cubicBezTo>
                  <a:pt x="5779727" y="4036345"/>
                  <a:pt x="5792135" y="4031292"/>
                  <a:pt x="5807253" y="4031292"/>
                </a:cubicBezTo>
                <a:close/>
                <a:moveTo>
                  <a:pt x="3197403" y="4031292"/>
                </a:moveTo>
                <a:cubicBezTo>
                  <a:pt x="3204305" y="4031292"/>
                  <a:pt x="3210755" y="4032442"/>
                  <a:pt x="3216753" y="4034743"/>
                </a:cubicBezTo>
                <a:cubicBezTo>
                  <a:pt x="3222751" y="4037044"/>
                  <a:pt x="3228010" y="4040577"/>
                  <a:pt x="3232529" y="4045342"/>
                </a:cubicBezTo>
                <a:cubicBezTo>
                  <a:pt x="3237048" y="4050108"/>
                  <a:pt x="3240622" y="4056147"/>
                  <a:pt x="3243252" y="4063460"/>
                </a:cubicBezTo>
                <a:cubicBezTo>
                  <a:pt x="3245881" y="4070773"/>
                  <a:pt x="3247113" y="4079359"/>
                  <a:pt x="3246949" y="4089219"/>
                </a:cubicBezTo>
                <a:lnTo>
                  <a:pt x="3142927" y="4089219"/>
                </a:lnTo>
                <a:cubicBezTo>
                  <a:pt x="3144735" y="4070814"/>
                  <a:pt x="3150486" y="4056558"/>
                  <a:pt x="3160182" y="4046452"/>
                </a:cubicBezTo>
                <a:cubicBezTo>
                  <a:pt x="3169878" y="4036345"/>
                  <a:pt x="3182285" y="4031292"/>
                  <a:pt x="3197403" y="4031292"/>
                </a:cubicBezTo>
                <a:close/>
                <a:moveTo>
                  <a:pt x="8458314" y="3991853"/>
                </a:moveTo>
                <a:lnTo>
                  <a:pt x="8493810" y="4242293"/>
                </a:lnTo>
                <a:lnTo>
                  <a:pt x="8560856" y="4242293"/>
                </a:lnTo>
                <a:lnTo>
                  <a:pt x="8586492" y="4163661"/>
                </a:lnTo>
                <a:lnTo>
                  <a:pt x="8594627" y="4135314"/>
                </a:lnTo>
                <a:lnTo>
                  <a:pt x="8602761" y="4162921"/>
                </a:lnTo>
                <a:lnTo>
                  <a:pt x="8629383" y="4242293"/>
                </a:lnTo>
                <a:lnTo>
                  <a:pt x="8696184" y="4242293"/>
                </a:lnTo>
                <a:lnTo>
                  <a:pt x="8731432" y="3991853"/>
                </a:lnTo>
                <a:lnTo>
                  <a:pt x="8676956" y="3991853"/>
                </a:lnTo>
                <a:lnTo>
                  <a:pt x="8661920" y="4132849"/>
                </a:lnTo>
                <a:lnTo>
                  <a:pt x="8657237" y="4172535"/>
                </a:lnTo>
                <a:lnTo>
                  <a:pt x="8645652" y="4136793"/>
                </a:lnTo>
                <a:lnTo>
                  <a:pt x="8618784" y="4061118"/>
                </a:lnTo>
                <a:lnTo>
                  <a:pt x="8572935" y="4061118"/>
                </a:lnTo>
                <a:lnTo>
                  <a:pt x="8547792" y="4137286"/>
                </a:lnTo>
                <a:lnTo>
                  <a:pt x="8537686" y="4172042"/>
                </a:lnTo>
                <a:lnTo>
                  <a:pt x="8533496" y="4133342"/>
                </a:lnTo>
                <a:lnTo>
                  <a:pt x="8515502" y="3991853"/>
                </a:lnTo>
                <a:close/>
                <a:moveTo>
                  <a:pt x="4553064" y="3991853"/>
                </a:moveTo>
                <a:lnTo>
                  <a:pt x="4588560" y="4242293"/>
                </a:lnTo>
                <a:lnTo>
                  <a:pt x="4655607" y="4242293"/>
                </a:lnTo>
                <a:lnTo>
                  <a:pt x="4681242" y="4163661"/>
                </a:lnTo>
                <a:lnTo>
                  <a:pt x="4689378" y="4135314"/>
                </a:lnTo>
                <a:lnTo>
                  <a:pt x="4697511" y="4162921"/>
                </a:lnTo>
                <a:lnTo>
                  <a:pt x="4724134" y="4242293"/>
                </a:lnTo>
                <a:lnTo>
                  <a:pt x="4790933" y="4242293"/>
                </a:lnTo>
                <a:lnTo>
                  <a:pt x="4826182" y="3991853"/>
                </a:lnTo>
                <a:lnTo>
                  <a:pt x="4771707" y="3991853"/>
                </a:lnTo>
                <a:lnTo>
                  <a:pt x="4756671" y="4132849"/>
                </a:lnTo>
                <a:lnTo>
                  <a:pt x="4751987" y="4172535"/>
                </a:lnTo>
                <a:lnTo>
                  <a:pt x="4740402" y="4136793"/>
                </a:lnTo>
                <a:lnTo>
                  <a:pt x="4713534" y="4061118"/>
                </a:lnTo>
                <a:lnTo>
                  <a:pt x="4667686" y="4061118"/>
                </a:lnTo>
                <a:lnTo>
                  <a:pt x="4642543" y="4137286"/>
                </a:lnTo>
                <a:lnTo>
                  <a:pt x="4632436" y="4172042"/>
                </a:lnTo>
                <a:lnTo>
                  <a:pt x="4628246" y="4133342"/>
                </a:lnTo>
                <a:lnTo>
                  <a:pt x="4610251" y="3991853"/>
                </a:lnTo>
                <a:close/>
                <a:moveTo>
                  <a:pt x="9197026" y="3986430"/>
                </a:moveTo>
                <a:cubicBezTo>
                  <a:pt x="9187825" y="3986430"/>
                  <a:pt x="9179362" y="3987416"/>
                  <a:pt x="9171638" y="3989388"/>
                </a:cubicBezTo>
                <a:cubicBezTo>
                  <a:pt x="9163914" y="3991360"/>
                  <a:pt x="9156890" y="3994194"/>
                  <a:pt x="9150562" y="3997892"/>
                </a:cubicBezTo>
                <a:cubicBezTo>
                  <a:pt x="9144236" y="4001589"/>
                  <a:pt x="9138484" y="4005985"/>
                  <a:pt x="9133308" y="4011079"/>
                </a:cubicBezTo>
                <a:cubicBezTo>
                  <a:pt x="9128131" y="4016174"/>
                  <a:pt x="9123489" y="4021925"/>
                  <a:pt x="9119380" y="4028334"/>
                </a:cubicBezTo>
                <a:lnTo>
                  <a:pt x="9117162" y="3991853"/>
                </a:lnTo>
                <a:lnTo>
                  <a:pt x="9062686" y="3991853"/>
                </a:lnTo>
                <a:lnTo>
                  <a:pt x="9062686" y="4242293"/>
                </a:lnTo>
                <a:lnTo>
                  <a:pt x="9124310" y="4242293"/>
                </a:lnTo>
                <a:lnTo>
                  <a:pt x="9124310" y="4083796"/>
                </a:lnTo>
                <a:cubicBezTo>
                  <a:pt x="9135649" y="4067034"/>
                  <a:pt x="9146044" y="4054997"/>
                  <a:pt x="9155492" y="4047684"/>
                </a:cubicBezTo>
                <a:cubicBezTo>
                  <a:pt x="9164942" y="4040371"/>
                  <a:pt x="9174102" y="4036715"/>
                  <a:pt x="9182976" y="4036715"/>
                </a:cubicBezTo>
                <a:cubicBezTo>
                  <a:pt x="9188072" y="4036715"/>
                  <a:pt x="9192590" y="4037701"/>
                  <a:pt x="9196534" y="4039673"/>
                </a:cubicBezTo>
                <a:cubicBezTo>
                  <a:pt x="9200478" y="4041645"/>
                  <a:pt x="9203806" y="4044767"/>
                  <a:pt x="9206516" y="4049040"/>
                </a:cubicBezTo>
                <a:cubicBezTo>
                  <a:pt x="9209228" y="4053312"/>
                  <a:pt x="9211200" y="4058735"/>
                  <a:pt x="9212432" y="4065309"/>
                </a:cubicBezTo>
                <a:cubicBezTo>
                  <a:pt x="9213665" y="4071882"/>
                  <a:pt x="9214118" y="4079852"/>
                  <a:pt x="9213788" y="4089219"/>
                </a:cubicBezTo>
                <a:lnTo>
                  <a:pt x="9274180" y="4089219"/>
                </a:lnTo>
                <a:cubicBezTo>
                  <a:pt x="9274673" y="4072293"/>
                  <a:pt x="9273318" y="4057380"/>
                  <a:pt x="9270113" y="4044480"/>
                </a:cubicBezTo>
                <a:cubicBezTo>
                  <a:pt x="9266908" y="4031580"/>
                  <a:pt x="9261978" y="4020857"/>
                  <a:pt x="9255323" y="4012312"/>
                </a:cubicBezTo>
                <a:cubicBezTo>
                  <a:pt x="9248668" y="4003767"/>
                  <a:pt x="9240452" y="3997317"/>
                  <a:pt x="9230674" y="3992962"/>
                </a:cubicBezTo>
                <a:cubicBezTo>
                  <a:pt x="9220896" y="3988607"/>
                  <a:pt x="9209680" y="3986430"/>
                  <a:pt x="9197026" y="3986430"/>
                </a:cubicBezTo>
                <a:close/>
                <a:moveTo>
                  <a:pt x="8873810" y="3986430"/>
                </a:moveTo>
                <a:cubicBezTo>
                  <a:pt x="8854583" y="3986430"/>
                  <a:pt x="8837328" y="3989593"/>
                  <a:pt x="8822046" y="3995920"/>
                </a:cubicBezTo>
                <a:cubicBezTo>
                  <a:pt x="8806762" y="4002247"/>
                  <a:pt x="8793822" y="4011161"/>
                  <a:pt x="8783222" y="4022665"/>
                </a:cubicBezTo>
                <a:cubicBezTo>
                  <a:pt x="8772623" y="4034168"/>
                  <a:pt x="8764488" y="4048054"/>
                  <a:pt x="8758819" y="4064323"/>
                </a:cubicBezTo>
                <a:cubicBezTo>
                  <a:pt x="8753150" y="4080591"/>
                  <a:pt x="8750315" y="4098668"/>
                  <a:pt x="8750315" y="4118552"/>
                </a:cubicBezTo>
                <a:cubicBezTo>
                  <a:pt x="8750315" y="4140079"/>
                  <a:pt x="8753026" y="4158936"/>
                  <a:pt x="8758450" y="4175123"/>
                </a:cubicBezTo>
                <a:cubicBezTo>
                  <a:pt x="8763872" y="4191309"/>
                  <a:pt x="8771678" y="4204785"/>
                  <a:pt x="8781866" y="4215548"/>
                </a:cubicBezTo>
                <a:cubicBezTo>
                  <a:pt x="8792055" y="4226312"/>
                  <a:pt x="8804462" y="4234405"/>
                  <a:pt x="8819088" y="4239828"/>
                </a:cubicBezTo>
                <a:cubicBezTo>
                  <a:pt x="8833712" y="4245251"/>
                  <a:pt x="8850310" y="4247963"/>
                  <a:pt x="8868880" y="4247963"/>
                </a:cubicBezTo>
                <a:cubicBezTo>
                  <a:pt x="8888435" y="4247963"/>
                  <a:pt x="8905854" y="4244758"/>
                  <a:pt x="8921137" y="4238349"/>
                </a:cubicBezTo>
                <a:cubicBezTo>
                  <a:pt x="8936420" y="4231940"/>
                  <a:pt x="8949320" y="4222902"/>
                  <a:pt x="8959837" y="4211235"/>
                </a:cubicBezTo>
                <a:cubicBezTo>
                  <a:pt x="8970354" y="4199567"/>
                  <a:pt x="8978407" y="4185558"/>
                  <a:pt x="8983994" y="4169207"/>
                </a:cubicBezTo>
                <a:cubicBezTo>
                  <a:pt x="8989580" y="4152856"/>
                  <a:pt x="8992374" y="4134821"/>
                  <a:pt x="8992374" y="4115101"/>
                </a:cubicBezTo>
                <a:cubicBezTo>
                  <a:pt x="8992374" y="4094067"/>
                  <a:pt x="8989704" y="4075538"/>
                  <a:pt x="8984364" y="4059516"/>
                </a:cubicBezTo>
                <a:cubicBezTo>
                  <a:pt x="8979022" y="4043494"/>
                  <a:pt x="8971258" y="4030060"/>
                  <a:pt x="8961070" y="4019214"/>
                </a:cubicBezTo>
                <a:cubicBezTo>
                  <a:pt x="8950880" y="4008368"/>
                  <a:pt x="8938474" y="4000192"/>
                  <a:pt x="8923848" y="3994687"/>
                </a:cubicBezTo>
                <a:cubicBezTo>
                  <a:pt x="8909222" y="3989182"/>
                  <a:pt x="8892544" y="3986430"/>
                  <a:pt x="8873810" y="3986430"/>
                </a:cubicBezTo>
                <a:close/>
                <a:moveTo>
                  <a:pt x="8037335" y="3986430"/>
                </a:moveTo>
                <a:cubicBezTo>
                  <a:pt x="8019423" y="3986430"/>
                  <a:pt x="8003196" y="3989675"/>
                  <a:pt x="7988652" y="3996166"/>
                </a:cubicBezTo>
                <a:cubicBezTo>
                  <a:pt x="7974109" y="4002657"/>
                  <a:pt x="7961743" y="4011860"/>
                  <a:pt x="7951555" y="4023774"/>
                </a:cubicBezTo>
                <a:cubicBezTo>
                  <a:pt x="7941366" y="4035688"/>
                  <a:pt x="7933478" y="4049985"/>
                  <a:pt x="7927891" y="4066664"/>
                </a:cubicBezTo>
                <a:cubicBezTo>
                  <a:pt x="7922304" y="4083344"/>
                  <a:pt x="7919510" y="4101872"/>
                  <a:pt x="7919510" y="4122249"/>
                </a:cubicBezTo>
                <a:cubicBezTo>
                  <a:pt x="7919510" y="4142791"/>
                  <a:pt x="7922304" y="4160867"/>
                  <a:pt x="7927891" y="4176479"/>
                </a:cubicBezTo>
                <a:cubicBezTo>
                  <a:pt x="7933478" y="4192090"/>
                  <a:pt x="7941530" y="4205195"/>
                  <a:pt x="7952048" y="4215795"/>
                </a:cubicBezTo>
                <a:cubicBezTo>
                  <a:pt x="7962565" y="4226394"/>
                  <a:pt x="7975383" y="4234405"/>
                  <a:pt x="7990501" y="4239828"/>
                </a:cubicBezTo>
                <a:cubicBezTo>
                  <a:pt x="8005619" y="4245251"/>
                  <a:pt x="8022710" y="4247963"/>
                  <a:pt x="8041772" y="4247963"/>
                </a:cubicBezTo>
                <a:cubicBezTo>
                  <a:pt x="8049332" y="4247963"/>
                  <a:pt x="8057137" y="4247675"/>
                  <a:pt x="8065190" y="4247100"/>
                </a:cubicBezTo>
                <a:cubicBezTo>
                  <a:pt x="8073242" y="4246525"/>
                  <a:pt x="8081212" y="4245662"/>
                  <a:pt x="8089100" y="4244512"/>
                </a:cubicBezTo>
                <a:cubicBezTo>
                  <a:pt x="8096988" y="4243361"/>
                  <a:pt x="8104711" y="4242047"/>
                  <a:pt x="8112270" y="4240568"/>
                </a:cubicBezTo>
                <a:cubicBezTo>
                  <a:pt x="8119830" y="4239089"/>
                  <a:pt x="8126814" y="4237445"/>
                  <a:pt x="8133223" y="4235638"/>
                </a:cubicBezTo>
                <a:lnTo>
                  <a:pt x="8133223" y="4187817"/>
                </a:lnTo>
                <a:cubicBezTo>
                  <a:pt x="8118268" y="4192090"/>
                  <a:pt x="8103848" y="4195171"/>
                  <a:pt x="8089962" y="4197061"/>
                </a:cubicBezTo>
                <a:cubicBezTo>
                  <a:pt x="8076077" y="4198951"/>
                  <a:pt x="8063053" y="4199896"/>
                  <a:pt x="8050893" y="4199896"/>
                </a:cubicBezTo>
                <a:cubicBezTo>
                  <a:pt x="8040375" y="4199896"/>
                  <a:pt x="8030803" y="4198417"/>
                  <a:pt x="8022176" y="4195459"/>
                </a:cubicBezTo>
                <a:cubicBezTo>
                  <a:pt x="8013549" y="4192501"/>
                  <a:pt x="8006154" y="4188187"/>
                  <a:pt x="7999991" y="4182518"/>
                </a:cubicBezTo>
                <a:cubicBezTo>
                  <a:pt x="7993829" y="4176848"/>
                  <a:pt x="7989063" y="4169823"/>
                  <a:pt x="7985694" y="4161442"/>
                </a:cubicBezTo>
                <a:cubicBezTo>
                  <a:pt x="7982325" y="4153061"/>
                  <a:pt x="7980641" y="4143366"/>
                  <a:pt x="7980641" y="4132356"/>
                </a:cubicBezTo>
                <a:lnTo>
                  <a:pt x="8145301" y="4132356"/>
                </a:lnTo>
                <a:cubicBezTo>
                  <a:pt x="8145794" y="4126604"/>
                  <a:pt x="8146164" y="4120442"/>
                  <a:pt x="8146410" y="4113868"/>
                </a:cubicBezTo>
                <a:cubicBezTo>
                  <a:pt x="8146657" y="4107295"/>
                  <a:pt x="8146780" y="4101954"/>
                  <a:pt x="8146780" y="4097846"/>
                </a:cubicBezTo>
                <a:cubicBezTo>
                  <a:pt x="8146780" y="4081577"/>
                  <a:pt x="8144397" y="4066623"/>
                  <a:pt x="8139632" y="4052984"/>
                </a:cubicBezTo>
                <a:cubicBezTo>
                  <a:pt x="8134866" y="4039344"/>
                  <a:pt x="8127882" y="4027595"/>
                  <a:pt x="8118679" y="4017735"/>
                </a:cubicBezTo>
                <a:cubicBezTo>
                  <a:pt x="8109477" y="4007875"/>
                  <a:pt x="8098056" y="4000192"/>
                  <a:pt x="8084416" y="3994687"/>
                </a:cubicBezTo>
                <a:cubicBezTo>
                  <a:pt x="8070777" y="3989182"/>
                  <a:pt x="8055083" y="3986430"/>
                  <a:pt x="8037335" y="3986430"/>
                </a:cubicBezTo>
                <a:close/>
                <a:moveTo>
                  <a:pt x="6644960" y="3986430"/>
                </a:moveTo>
                <a:cubicBezTo>
                  <a:pt x="6625733" y="3986430"/>
                  <a:pt x="6608478" y="3989593"/>
                  <a:pt x="6593196" y="3995920"/>
                </a:cubicBezTo>
                <a:cubicBezTo>
                  <a:pt x="6577913" y="4002247"/>
                  <a:pt x="6564972" y="4011161"/>
                  <a:pt x="6554372" y="4022665"/>
                </a:cubicBezTo>
                <a:cubicBezTo>
                  <a:pt x="6543773" y="4034168"/>
                  <a:pt x="6535639" y="4048054"/>
                  <a:pt x="6529969" y="4064323"/>
                </a:cubicBezTo>
                <a:cubicBezTo>
                  <a:pt x="6524300" y="4080591"/>
                  <a:pt x="6521465" y="4098668"/>
                  <a:pt x="6521465" y="4118552"/>
                </a:cubicBezTo>
                <a:cubicBezTo>
                  <a:pt x="6521465" y="4140079"/>
                  <a:pt x="6524177" y="4158936"/>
                  <a:pt x="6529600" y="4175123"/>
                </a:cubicBezTo>
                <a:cubicBezTo>
                  <a:pt x="6535022" y="4191309"/>
                  <a:pt x="6542828" y="4204785"/>
                  <a:pt x="6553016" y="4215548"/>
                </a:cubicBezTo>
                <a:cubicBezTo>
                  <a:pt x="6563205" y="4226312"/>
                  <a:pt x="6575612" y="4234405"/>
                  <a:pt x="6590238" y="4239828"/>
                </a:cubicBezTo>
                <a:cubicBezTo>
                  <a:pt x="6604863" y="4245251"/>
                  <a:pt x="6621460" y="4247963"/>
                  <a:pt x="6640030" y="4247963"/>
                </a:cubicBezTo>
                <a:cubicBezTo>
                  <a:pt x="6659585" y="4247963"/>
                  <a:pt x="6677005" y="4244758"/>
                  <a:pt x="6692287" y="4238349"/>
                </a:cubicBezTo>
                <a:cubicBezTo>
                  <a:pt x="6707570" y="4231940"/>
                  <a:pt x="6720470" y="4222902"/>
                  <a:pt x="6730987" y="4211235"/>
                </a:cubicBezTo>
                <a:cubicBezTo>
                  <a:pt x="6741504" y="4199567"/>
                  <a:pt x="6749556" y="4185558"/>
                  <a:pt x="6755144" y="4169207"/>
                </a:cubicBezTo>
                <a:cubicBezTo>
                  <a:pt x="6760731" y="4152856"/>
                  <a:pt x="6763525" y="4134821"/>
                  <a:pt x="6763525" y="4115101"/>
                </a:cubicBezTo>
                <a:cubicBezTo>
                  <a:pt x="6763525" y="4094067"/>
                  <a:pt x="6760854" y="4075538"/>
                  <a:pt x="6755514" y="4059516"/>
                </a:cubicBezTo>
                <a:cubicBezTo>
                  <a:pt x="6750173" y="4043494"/>
                  <a:pt x="6742408" y="4030060"/>
                  <a:pt x="6732220" y="4019214"/>
                </a:cubicBezTo>
                <a:cubicBezTo>
                  <a:pt x="6722031" y="4008368"/>
                  <a:pt x="6709624" y="4000192"/>
                  <a:pt x="6694999" y="3994687"/>
                </a:cubicBezTo>
                <a:cubicBezTo>
                  <a:pt x="6680373" y="3989182"/>
                  <a:pt x="6663694" y="3986430"/>
                  <a:pt x="6644960" y="3986430"/>
                </a:cubicBezTo>
                <a:close/>
                <a:moveTo>
                  <a:pt x="6120452" y="3986430"/>
                </a:moveTo>
                <a:cubicBezTo>
                  <a:pt x="6111250" y="3986430"/>
                  <a:pt x="6102787" y="3987416"/>
                  <a:pt x="6095064" y="3989388"/>
                </a:cubicBezTo>
                <a:cubicBezTo>
                  <a:pt x="6087340" y="3991360"/>
                  <a:pt x="6080314" y="3994194"/>
                  <a:pt x="6073988" y="3997892"/>
                </a:cubicBezTo>
                <a:cubicBezTo>
                  <a:pt x="6067662" y="4001589"/>
                  <a:pt x="6061910" y="4005985"/>
                  <a:pt x="6056734" y="4011079"/>
                </a:cubicBezTo>
                <a:cubicBezTo>
                  <a:pt x="6051557" y="4016174"/>
                  <a:pt x="6046914" y="4021925"/>
                  <a:pt x="6042806" y="4028334"/>
                </a:cubicBezTo>
                <a:lnTo>
                  <a:pt x="6040587" y="3991853"/>
                </a:lnTo>
                <a:lnTo>
                  <a:pt x="5986112" y="3991853"/>
                </a:lnTo>
                <a:lnTo>
                  <a:pt x="5986112" y="4242293"/>
                </a:lnTo>
                <a:lnTo>
                  <a:pt x="6047736" y="4242293"/>
                </a:lnTo>
                <a:lnTo>
                  <a:pt x="6047736" y="4083796"/>
                </a:lnTo>
                <a:cubicBezTo>
                  <a:pt x="6059075" y="4067034"/>
                  <a:pt x="6069469" y="4054997"/>
                  <a:pt x="6078918" y="4047684"/>
                </a:cubicBezTo>
                <a:cubicBezTo>
                  <a:pt x="6088366" y="4040371"/>
                  <a:pt x="6097528" y="4036715"/>
                  <a:pt x="6106402" y="4036715"/>
                </a:cubicBezTo>
                <a:cubicBezTo>
                  <a:pt x="6111496" y="4036715"/>
                  <a:pt x="6116015" y="4037701"/>
                  <a:pt x="6119960" y="4039673"/>
                </a:cubicBezTo>
                <a:cubicBezTo>
                  <a:pt x="6123903" y="4041645"/>
                  <a:pt x="6127231" y="4044767"/>
                  <a:pt x="6129942" y="4049040"/>
                </a:cubicBezTo>
                <a:cubicBezTo>
                  <a:pt x="6132654" y="4053312"/>
                  <a:pt x="6134626" y="4058735"/>
                  <a:pt x="6135858" y="4065309"/>
                </a:cubicBezTo>
                <a:cubicBezTo>
                  <a:pt x="6137091" y="4071882"/>
                  <a:pt x="6137543" y="4079852"/>
                  <a:pt x="6137214" y="4089219"/>
                </a:cubicBezTo>
                <a:lnTo>
                  <a:pt x="6197606" y="4089219"/>
                </a:lnTo>
                <a:cubicBezTo>
                  <a:pt x="6198099" y="4072293"/>
                  <a:pt x="6196743" y="4057380"/>
                  <a:pt x="6193539" y="4044480"/>
                </a:cubicBezTo>
                <a:cubicBezTo>
                  <a:pt x="6190334" y="4031580"/>
                  <a:pt x="6185404" y="4020857"/>
                  <a:pt x="6178749" y="4012312"/>
                </a:cubicBezTo>
                <a:cubicBezTo>
                  <a:pt x="6172094" y="4003767"/>
                  <a:pt x="6163877" y="3997317"/>
                  <a:pt x="6154100" y="3992962"/>
                </a:cubicBezTo>
                <a:cubicBezTo>
                  <a:pt x="6144322" y="3988607"/>
                  <a:pt x="6133106" y="3986430"/>
                  <a:pt x="6120452" y="3986430"/>
                </a:cubicBezTo>
                <a:close/>
                <a:moveTo>
                  <a:pt x="5808485" y="3986430"/>
                </a:moveTo>
                <a:cubicBezTo>
                  <a:pt x="5790573" y="3986430"/>
                  <a:pt x="5774346" y="3989675"/>
                  <a:pt x="5759802" y="3996166"/>
                </a:cubicBezTo>
                <a:cubicBezTo>
                  <a:pt x="5745259" y="4002657"/>
                  <a:pt x="5732893" y="4011860"/>
                  <a:pt x="5722705" y="4023774"/>
                </a:cubicBezTo>
                <a:cubicBezTo>
                  <a:pt x="5712517" y="4035688"/>
                  <a:pt x="5704628" y="4049985"/>
                  <a:pt x="5699041" y="4066664"/>
                </a:cubicBezTo>
                <a:cubicBezTo>
                  <a:pt x="5693453" y="4083344"/>
                  <a:pt x="5690660" y="4101872"/>
                  <a:pt x="5690660" y="4122249"/>
                </a:cubicBezTo>
                <a:cubicBezTo>
                  <a:pt x="5690660" y="4142791"/>
                  <a:pt x="5693453" y="4160867"/>
                  <a:pt x="5699041" y="4176479"/>
                </a:cubicBezTo>
                <a:cubicBezTo>
                  <a:pt x="5704628" y="4192090"/>
                  <a:pt x="5712680" y="4205195"/>
                  <a:pt x="5723198" y="4215795"/>
                </a:cubicBezTo>
                <a:cubicBezTo>
                  <a:pt x="5733715" y="4226394"/>
                  <a:pt x="5746532" y="4234405"/>
                  <a:pt x="5761651" y="4239828"/>
                </a:cubicBezTo>
                <a:cubicBezTo>
                  <a:pt x="5776770" y="4245251"/>
                  <a:pt x="5793859" y="4247963"/>
                  <a:pt x="5812922" y="4247963"/>
                </a:cubicBezTo>
                <a:cubicBezTo>
                  <a:pt x="5820481" y="4247963"/>
                  <a:pt x="5828288" y="4247675"/>
                  <a:pt x="5836340" y="4247100"/>
                </a:cubicBezTo>
                <a:cubicBezTo>
                  <a:pt x="5844392" y="4246525"/>
                  <a:pt x="5852362" y="4245662"/>
                  <a:pt x="5860250" y="4244512"/>
                </a:cubicBezTo>
                <a:cubicBezTo>
                  <a:pt x="5868137" y="4243361"/>
                  <a:pt x="5875861" y="4242047"/>
                  <a:pt x="5883420" y="4240568"/>
                </a:cubicBezTo>
                <a:cubicBezTo>
                  <a:pt x="5890979" y="4239089"/>
                  <a:pt x="5897963" y="4237445"/>
                  <a:pt x="5904372" y="4235638"/>
                </a:cubicBezTo>
                <a:lnTo>
                  <a:pt x="5904372" y="4187817"/>
                </a:lnTo>
                <a:cubicBezTo>
                  <a:pt x="5889418" y="4192090"/>
                  <a:pt x="5874998" y="4195171"/>
                  <a:pt x="5861113" y="4197061"/>
                </a:cubicBezTo>
                <a:cubicBezTo>
                  <a:pt x="5847226" y="4198951"/>
                  <a:pt x="5834204" y="4199896"/>
                  <a:pt x="5822042" y="4199896"/>
                </a:cubicBezTo>
                <a:cubicBezTo>
                  <a:pt x="5811525" y="4199896"/>
                  <a:pt x="5801954" y="4198417"/>
                  <a:pt x="5793326" y="4195459"/>
                </a:cubicBezTo>
                <a:cubicBezTo>
                  <a:pt x="5784698" y="4192501"/>
                  <a:pt x="5777304" y="4188187"/>
                  <a:pt x="5771141" y="4182518"/>
                </a:cubicBezTo>
                <a:cubicBezTo>
                  <a:pt x="5764979" y="4176848"/>
                  <a:pt x="5760213" y="4169823"/>
                  <a:pt x="5756845" y="4161442"/>
                </a:cubicBezTo>
                <a:cubicBezTo>
                  <a:pt x="5753475" y="4153061"/>
                  <a:pt x="5751791" y="4143366"/>
                  <a:pt x="5751791" y="4132356"/>
                </a:cubicBezTo>
                <a:lnTo>
                  <a:pt x="5916451" y="4132356"/>
                </a:lnTo>
                <a:cubicBezTo>
                  <a:pt x="5916944" y="4126604"/>
                  <a:pt x="5917314" y="4120442"/>
                  <a:pt x="5917561" y="4113868"/>
                </a:cubicBezTo>
                <a:cubicBezTo>
                  <a:pt x="5917806" y="4107295"/>
                  <a:pt x="5917930" y="4101954"/>
                  <a:pt x="5917930" y="4097846"/>
                </a:cubicBezTo>
                <a:cubicBezTo>
                  <a:pt x="5917930" y="4081577"/>
                  <a:pt x="5915548" y="4066623"/>
                  <a:pt x="5910781" y="4052984"/>
                </a:cubicBezTo>
                <a:cubicBezTo>
                  <a:pt x="5906016" y="4039344"/>
                  <a:pt x="5899032" y="4027595"/>
                  <a:pt x="5889829" y="4017735"/>
                </a:cubicBezTo>
                <a:cubicBezTo>
                  <a:pt x="5880626" y="4007875"/>
                  <a:pt x="5869206" y="4000192"/>
                  <a:pt x="5855566" y="3994687"/>
                </a:cubicBezTo>
                <a:cubicBezTo>
                  <a:pt x="5841927" y="3989182"/>
                  <a:pt x="5826233" y="3986430"/>
                  <a:pt x="5808485" y="3986430"/>
                </a:cubicBezTo>
                <a:close/>
                <a:moveTo>
                  <a:pt x="5270667" y="3986430"/>
                </a:moveTo>
                <a:cubicBezTo>
                  <a:pt x="5261464" y="3986430"/>
                  <a:pt x="5253166" y="3987416"/>
                  <a:pt x="5245771" y="3989388"/>
                </a:cubicBezTo>
                <a:cubicBezTo>
                  <a:pt x="5238376" y="3991360"/>
                  <a:pt x="5231474" y="3994194"/>
                  <a:pt x="5225065" y="3997892"/>
                </a:cubicBezTo>
                <a:cubicBezTo>
                  <a:pt x="5218656" y="4001589"/>
                  <a:pt x="5212700" y="4006067"/>
                  <a:pt x="5207195" y="4011326"/>
                </a:cubicBezTo>
                <a:cubicBezTo>
                  <a:pt x="5201689" y="4016584"/>
                  <a:pt x="5196389" y="4022418"/>
                  <a:pt x="5191295" y="4028827"/>
                </a:cubicBezTo>
                <a:lnTo>
                  <a:pt x="5189817" y="3991853"/>
                </a:lnTo>
                <a:lnTo>
                  <a:pt x="5137806" y="3991853"/>
                </a:lnTo>
                <a:lnTo>
                  <a:pt x="5137806" y="4242293"/>
                </a:lnTo>
                <a:lnTo>
                  <a:pt x="5197950" y="4242293"/>
                </a:lnTo>
                <a:lnTo>
                  <a:pt x="5197950" y="4083796"/>
                </a:lnTo>
                <a:cubicBezTo>
                  <a:pt x="5208303" y="4069663"/>
                  <a:pt x="5218122" y="4058489"/>
                  <a:pt x="5227408" y="4050272"/>
                </a:cubicBezTo>
                <a:cubicBezTo>
                  <a:pt x="5236691" y="4042056"/>
                  <a:pt x="5246428" y="4037947"/>
                  <a:pt x="5256617" y="4037947"/>
                </a:cubicBezTo>
                <a:cubicBezTo>
                  <a:pt x="5276994" y="4037947"/>
                  <a:pt x="5287183" y="4051669"/>
                  <a:pt x="5287183" y="4079112"/>
                </a:cubicBezTo>
                <a:lnTo>
                  <a:pt x="5287183" y="4242293"/>
                </a:lnTo>
                <a:lnTo>
                  <a:pt x="5347328" y="4242293"/>
                </a:lnTo>
                <a:lnTo>
                  <a:pt x="5347328" y="4074182"/>
                </a:lnTo>
                <a:cubicBezTo>
                  <a:pt x="5347328" y="4060872"/>
                  <a:pt x="5345725" y="4048834"/>
                  <a:pt x="5342521" y="4038071"/>
                </a:cubicBezTo>
                <a:cubicBezTo>
                  <a:pt x="5339317" y="4027307"/>
                  <a:pt x="5334510" y="4018104"/>
                  <a:pt x="5328101" y="4010463"/>
                </a:cubicBezTo>
                <a:cubicBezTo>
                  <a:pt x="5321692" y="4002822"/>
                  <a:pt x="5313722" y="3996906"/>
                  <a:pt x="5304191" y="3992715"/>
                </a:cubicBezTo>
                <a:cubicBezTo>
                  <a:pt x="5294659" y="3988525"/>
                  <a:pt x="5283485" y="3986430"/>
                  <a:pt x="5270667" y="3986430"/>
                </a:cubicBezTo>
                <a:close/>
                <a:moveTo>
                  <a:pt x="4968561" y="3986430"/>
                </a:moveTo>
                <a:cubicBezTo>
                  <a:pt x="4949333" y="3986430"/>
                  <a:pt x="4932078" y="3989593"/>
                  <a:pt x="4916796" y="3995920"/>
                </a:cubicBezTo>
                <a:cubicBezTo>
                  <a:pt x="4901513" y="4002247"/>
                  <a:pt x="4888572" y="4011161"/>
                  <a:pt x="4877973" y="4022665"/>
                </a:cubicBezTo>
                <a:cubicBezTo>
                  <a:pt x="4867373" y="4034168"/>
                  <a:pt x="4859239" y="4048054"/>
                  <a:pt x="4853569" y="4064323"/>
                </a:cubicBezTo>
                <a:cubicBezTo>
                  <a:pt x="4847900" y="4080591"/>
                  <a:pt x="4845065" y="4098668"/>
                  <a:pt x="4845065" y="4118552"/>
                </a:cubicBezTo>
                <a:cubicBezTo>
                  <a:pt x="4845065" y="4140079"/>
                  <a:pt x="4847777" y="4158936"/>
                  <a:pt x="4853200" y="4175123"/>
                </a:cubicBezTo>
                <a:cubicBezTo>
                  <a:pt x="4858622" y="4191309"/>
                  <a:pt x="4866429" y="4204785"/>
                  <a:pt x="4876617" y="4215548"/>
                </a:cubicBezTo>
                <a:cubicBezTo>
                  <a:pt x="4886805" y="4226312"/>
                  <a:pt x="4899212" y="4234405"/>
                  <a:pt x="4913838" y="4239828"/>
                </a:cubicBezTo>
                <a:cubicBezTo>
                  <a:pt x="4928463" y="4245251"/>
                  <a:pt x="4945061" y="4247963"/>
                  <a:pt x="4963630" y="4247963"/>
                </a:cubicBezTo>
                <a:cubicBezTo>
                  <a:pt x="4983185" y="4247963"/>
                  <a:pt x="5000604" y="4244758"/>
                  <a:pt x="5015887" y="4238349"/>
                </a:cubicBezTo>
                <a:cubicBezTo>
                  <a:pt x="5031171" y="4231940"/>
                  <a:pt x="5044070" y="4222902"/>
                  <a:pt x="5054587" y="4211235"/>
                </a:cubicBezTo>
                <a:cubicBezTo>
                  <a:pt x="5065104" y="4199567"/>
                  <a:pt x="5073156" y="4185558"/>
                  <a:pt x="5078744" y="4169207"/>
                </a:cubicBezTo>
                <a:cubicBezTo>
                  <a:pt x="5084332" y="4152856"/>
                  <a:pt x="5087125" y="4134821"/>
                  <a:pt x="5087125" y="4115101"/>
                </a:cubicBezTo>
                <a:cubicBezTo>
                  <a:pt x="5087125" y="4094067"/>
                  <a:pt x="5084455" y="4075538"/>
                  <a:pt x="5079114" y="4059516"/>
                </a:cubicBezTo>
                <a:cubicBezTo>
                  <a:pt x="5073773" y="4043494"/>
                  <a:pt x="5066008" y="4030060"/>
                  <a:pt x="5055820" y="4019214"/>
                </a:cubicBezTo>
                <a:cubicBezTo>
                  <a:pt x="5045632" y="4008368"/>
                  <a:pt x="5033224" y="4000192"/>
                  <a:pt x="5018599" y="3994687"/>
                </a:cubicBezTo>
                <a:cubicBezTo>
                  <a:pt x="5003974" y="3989182"/>
                  <a:pt x="4987294" y="3986430"/>
                  <a:pt x="4968561" y="3986430"/>
                </a:cubicBezTo>
                <a:close/>
                <a:moveTo>
                  <a:pt x="3198636" y="3986430"/>
                </a:moveTo>
                <a:cubicBezTo>
                  <a:pt x="3180724" y="3986430"/>
                  <a:pt x="3164496" y="3989675"/>
                  <a:pt x="3149953" y="3996166"/>
                </a:cubicBezTo>
                <a:cubicBezTo>
                  <a:pt x="3135409" y="4002657"/>
                  <a:pt x="3123043" y="4011860"/>
                  <a:pt x="3112855" y="4023774"/>
                </a:cubicBezTo>
                <a:cubicBezTo>
                  <a:pt x="3102666" y="4035688"/>
                  <a:pt x="3094778" y="4049985"/>
                  <a:pt x="3089191" y="4066664"/>
                </a:cubicBezTo>
                <a:cubicBezTo>
                  <a:pt x="3083604" y="4083344"/>
                  <a:pt x="3080810" y="4101872"/>
                  <a:pt x="3080810" y="4122249"/>
                </a:cubicBezTo>
                <a:cubicBezTo>
                  <a:pt x="3080810" y="4142791"/>
                  <a:pt x="3083604" y="4160867"/>
                  <a:pt x="3089191" y="4176479"/>
                </a:cubicBezTo>
                <a:cubicBezTo>
                  <a:pt x="3094778" y="4192090"/>
                  <a:pt x="3102831" y="4205195"/>
                  <a:pt x="3113348" y="4215795"/>
                </a:cubicBezTo>
                <a:cubicBezTo>
                  <a:pt x="3123865" y="4226394"/>
                  <a:pt x="3136683" y="4234405"/>
                  <a:pt x="3151801" y="4239828"/>
                </a:cubicBezTo>
                <a:cubicBezTo>
                  <a:pt x="3166920" y="4245251"/>
                  <a:pt x="3184010" y="4247963"/>
                  <a:pt x="3203073" y="4247963"/>
                </a:cubicBezTo>
                <a:cubicBezTo>
                  <a:pt x="3210632" y="4247963"/>
                  <a:pt x="3218438" y="4247675"/>
                  <a:pt x="3226490" y="4247100"/>
                </a:cubicBezTo>
                <a:cubicBezTo>
                  <a:pt x="3234542" y="4246525"/>
                  <a:pt x="3242512" y="4245662"/>
                  <a:pt x="3250400" y="4244512"/>
                </a:cubicBezTo>
                <a:cubicBezTo>
                  <a:pt x="3258288" y="4243361"/>
                  <a:pt x="3266011" y="4242047"/>
                  <a:pt x="3273571" y="4240568"/>
                </a:cubicBezTo>
                <a:cubicBezTo>
                  <a:pt x="3281130" y="4239089"/>
                  <a:pt x="3288114" y="4237445"/>
                  <a:pt x="3294523" y="4235638"/>
                </a:cubicBezTo>
                <a:lnTo>
                  <a:pt x="3294523" y="4187817"/>
                </a:lnTo>
                <a:cubicBezTo>
                  <a:pt x="3279569" y="4192090"/>
                  <a:pt x="3265149" y="4195171"/>
                  <a:pt x="3251263" y="4197061"/>
                </a:cubicBezTo>
                <a:cubicBezTo>
                  <a:pt x="3237376" y="4198951"/>
                  <a:pt x="3224353" y="4199896"/>
                  <a:pt x="3212193" y="4199896"/>
                </a:cubicBezTo>
                <a:cubicBezTo>
                  <a:pt x="3201676" y="4199896"/>
                  <a:pt x="3192103" y="4198417"/>
                  <a:pt x="3183476" y="4195459"/>
                </a:cubicBezTo>
                <a:cubicBezTo>
                  <a:pt x="3174849" y="4192501"/>
                  <a:pt x="3167454" y="4188187"/>
                  <a:pt x="3161291" y="4182518"/>
                </a:cubicBezTo>
                <a:cubicBezTo>
                  <a:pt x="3155129" y="4176848"/>
                  <a:pt x="3150363" y="4169823"/>
                  <a:pt x="3146995" y="4161442"/>
                </a:cubicBezTo>
                <a:cubicBezTo>
                  <a:pt x="3143626" y="4153061"/>
                  <a:pt x="3141941" y="4143366"/>
                  <a:pt x="3141941" y="4132356"/>
                </a:cubicBezTo>
                <a:lnTo>
                  <a:pt x="3306601" y="4132356"/>
                </a:lnTo>
                <a:cubicBezTo>
                  <a:pt x="3307094" y="4126604"/>
                  <a:pt x="3307464" y="4120442"/>
                  <a:pt x="3307710" y="4113868"/>
                </a:cubicBezTo>
                <a:cubicBezTo>
                  <a:pt x="3307957" y="4107295"/>
                  <a:pt x="3308080" y="4101954"/>
                  <a:pt x="3308080" y="4097846"/>
                </a:cubicBezTo>
                <a:cubicBezTo>
                  <a:pt x="3308080" y="4081577"/>
                  <a:pt x="3305697" y="4066623"/>
                  <a:pt x="3300932" y="4052984"/>
                </a:cubicBezTo>
                <a:cubicBezTo>
                  <a:pt x="3296166" y="4039344"/>
                  <a:pt x="3289182" y="4027595"/>
                  <a:pt x="3279979" y="4017735"/>
                </a:cubicBezTo>
                <a:cubicBezTo>
                  <a:pt x="3270777" y="4007875"/>
                  <a:pt x="3259356" y="4000192"/>
                  <a:pt x="3245716" y="3994687"/>
                </a:cubicBezTo>
                <a:cubicBezTo>
                  <a:pt x="3232077" y="3989182"/>
                  <a:pt x="3216384" y="3986430"/>
                  <a:pt x="3198636" y="3986430"/>
                </a:cubicBezTo>
                <a:close/>
                <a:moveTo>
                  <a:pt x="3756420" y="3961041"/>
                </a:moveTo>
                <a:cubicBezTo>
                  <a:pt x="3772196" y="3961041"/>
                  <a:pt x="3784274" y="3963834"/>
                  <a:pt x="3792655" y="3969421"/>
                </a:cubicBezTo>
                <a:cubicBezTo>
                  <a:pt x="3801036" y="3975009"/>
                  <a:pt x="3805226" y="3983143"/>
                  <a:pt x="3805226" y="3993825"/>
                </a:cubicBezTo>
                <a:cubicBezTo>
                  <a:pt x="3805226" y="4000233"/>
                  <a:pt x="3804076" y="4006067"/>
                  <a:pt x="3801775" y="4011326"/>
                </a:cubicBezTo>
                <a:cubicBezTo>
                  <a:pt x="3799475" y="4016584"/>
                  <a:pt x="3796435" y="4021432"/>
                  <a:pt x="3792655" y="4025869"/>
                </a:cubicBezTo>
                <a:cubicBezTo>
                  <a:pt x="3788876" y="4030306"/>
                  <a:pt x="3784398" y="4034373"/>
                  <a:pt x="3779221" y="4038071"/>
                </a:cubicBezTo>
                <a:cubicBezTo>
                  <a:pt x="3774045" y="4041768"/>
                  <a:pt x="3768499" y="4045260"/>
                  <a:pt x="3762583" y="4048547"/>
                </a:cubicBezTo>
                <a:cubicBezTo>
                  <a:pt x="3755023" y="4044932"/>
                  <a:pt x="3747916" y="4041316"/>
                  <a:pt x="3741261" y="4037701"/>
                </a:cubicBezTo>
                <a:cubicBezTo>
                  <a:pt x="3734605" y="4034086"/>
                  <a:pt x="3728813" y="4030183"/>
                  <a:pt x="3723883" y="4025992"/>
                </a:cubicBezTo>
                <a:cubicBezTo>
                  <a:pt x="3718953" y="4021802"/>
                  <a:pt x="3715091" y="4017242"/>
                  <a:pt x="3712298" y="4012312"/>
                </a:cubicBezTo>
                <a:cubicBezTo>
                  <a:pt x="3709504" y="4007382"/>
                  <a:pt x="3708107" y="4001795"/>
                  <a:pt x="3708107" y="3995550"/>
                </a:cubicBezTo>
                <a:cubicBezTo>
                  <a:pt x="3708107" y="3984047"/>
                  <a:pt x="3712298" y="3975419"/>
                  <a:pt x="3720678" y="3969668"/>
                </a:cubicBezTo>
                <a:cubicBezTo>
                  <a:pt x="3729059" y="3963916"/>
                  <a:pt x="3740973" y="3961041"/>
                  <a:pt x="3756420" y="3961041"/>
                </a:cubicBezTo>
                <a:close/>
                <a:moveTo>
                  <a:pt x="2522691" y="3920122"/>
                </a:moveTo>
                <a:lnTo>
                  <a:pt x="2522691" y="3970654"/>
                </a:lnTo>
                <a:lnTo>
                  <a:pt x="2610937" y="3970654"/>
                </a:lnTo>
                <a:lnTo>
                  <a:pt x="2610937" y="4242293"/>
                </a:lnTo>
                <a:lnTo>
                  <a:pt x="2673054" y="4242293"/>
                </a:lnTo>
                <a:lnTo>
                  <a:pt x="2673054" y="3970654"/>
                </a:lnTo>
                <a:lnTo>
                  <a:pt x="2761299" y="3970654"/>
                </a:lnTo>
                <a:lnTo>
                  <a:pt x="2761299" y="3920122"/>
                </a:lnTo>
                <a:close/>
                <a:moveTo>
                  <a:pt x="3757899" y="3914699"/>
                </a:moveTo>
                <a:cubicBezTo>
                  <a:pt x="3739659" y="3914699"/>
                  <a:pt x="3723759" y="3916918"/>
                  <a:pt x="3710202" y="3921355"/>
                </a:cubicBezTo>
                <a:cubicBezTo>
                  <a:pt x="3696645" y="3925792"/>
                  <a:pt x="3685388" y="3931872"/>
                  <a:pt x="3676432" y="3939595"/>
                </a:cubicBezTo>
                <a:cubicBezTo>
                  <a:pt x="3667476" y="3947319"/>
                  <a:pt x="3660738" y="3956316"/>
                  <a:pt x="3656219" y="3966587"/>
                </a:cubicBezTo>
                <a:cubicBezTo>
                  <a:pt x="3651700" y="3976857"/>
                  <a:pt x="3649441" y="3987826"/>
                  <a:pt x="3649441" y="3999494"/>
                </a:cubicBezTo>
                <a:cubicBezTo>
                  <a:pt x="3649441" y="4009518"/>
                  <a:pt x="3650879" y="4018474"/>
                  <a:pt x="3653755" y="4026362"/>
                </a:cubicBezTo>
                <a:cubicBezTo>
                  <a:pt x="3656630" y="4034250"/>
                  <a:pt x="3660533" y="4041398"/>
                  <a:pt x="3665463" y="4047807"/>
                </a:cubicBezTo>
                <a:cubicBezTo>
                  <a:pt x="3670393" y="4054216"/>
                  <a:pt x="3676103" y="4059968"/>
                  <a:pt x="3682595" y="4065062"/>
                </a:cubicBezTo>
                <a:cubicBezTo>
                  <a:pt x="3689085" y="4070156"/>
                  <a:pt x="3696029" y="4074840"/>
                  <a:pt x="3703424" y="4079112"/>
                </a:cubicBezTo>
                <a:cubicBezTo>
                  <a:pt x="3695207" y="4083878"/>
                  <a:pt x="3687442" y="4089054"/>
                  <a:pt x="3680130" y="4094642"/>
                </a:cubicBezTo>
                <a:cubicBezTo>
                  <a:pt x="3672816" y="4100229"/>
                  <a:pt x="3666367" y="4106556"/>
                  <a:pt x="3660780" y="4113622"/>
                </a:cubicBezTo>
                <a:cubicBezTo>
                  <a:pt x="3655192" y="4120688"/>
                  <a:pt x="3650797" y="4128535"/>
                  <a:pt x="3647592" y="4137162"/>
                </a:cubicBezTo>
                <a:cubicBezTo>
                  <a:pt x="3644388" y="4145790"/>
                  <a:pt x="3642785" y="4155609"/>
                  <a:pt x="3642785" y="4166619"/>
                </a:cubicBezTo>
                <a:cubicBezTo>
                  <a:pt x="3642785" y="4178944"/>
                  <a:pt x="3645209" y="4190118"/>
                  <a:pt x="3650057" y="4200142"/>
                </a:cubicBezTo>
                <a:cubicBezTo>
                  <a:pt x="3654905" y="4210166"/>
                  <a:pt x="3662053" y="4218712"/>
                  <a:pt x="3671502" y="4225778"/>
                </a:cubicBezTo>
                <a:cubicBezTo>
                  <a:pt x="3680951" y="4232844"/>
                  <a:pt x="3692619" y="4238308"/>
                  <a:pt x="3706505" y="4242170"/>
                </a:cubicBezTo>
                <a:cubicBezTo>
                  <a:pt x="3720391" y="4246032"/>
                  <a:pt x="3736372" y="4247963"/>
                  <a:pt x="3754448" y="4247963"/>
                </a:cubicBezTo>
                <a:cubicBezTo>
                  <a:pt x="3770717" y="4247963"/>
                  <a:pt x="3785877" y="4246073"/>
                  <a:pt x="3799926" y="4242293"/>
                </a:cubicBezTo>
                <a:cubicBezTo>
                  <a:pt x="3813977" y="4238514"/>
                  <a:pt x="3826220" y="4232844"/>
                  <a:pt x="3836655" y="4225285"/>
                </a:cubicBezTo>
                <a:cubicBezTo>
                  <a:pt x="3847090" y="4217726"/>
                  <a:pt x="3855265" y="4208359"/>
                  <a:pt x="3861181" y="4197184"/>
                </a:cubicBezTo>
                <a:cubicBezTo>
                  <a:pt x="3867097" y="4186010"/>
                  <a:pt x="3870055" y="4173110"/>
                  <a:pt x="3870055" y="4158484"/>
                </a:cubicBezTo>
                <a:cubicBezTo>
                  <a:pt x="3870055" y="4147310"/>
                  <a:pt x="3868453" y="4137327"/>
                  <a:pt x="3865248" y="4128535"/>
                </a:cubicBezTo>
                <a:cubicBezTo>
                  <a:pt x="3862044" y="4119743"/>
                  <a:pt x="3857689" y="4111855"/>
                  <a:pt x="3852184" y="4104871"/>
                </a:cubicBezTo>
                <a:cubicBezTo>
                  <a:pt x="3846679" y="4097887"/>
                  <a:pt x="3840270" y="4091725"/>
                  <a:pt x="3832957" y="4086384"/>
                </a:cubicBezTo>
                <a:cubicBezTo>
                  <a:pt x="3825645" y="4081043"/>
                  <a:pt x="3817962" y="4076154"/>
                  <a:pt x="3809910" y="4071717"/>
                </a:cubicBezTo>
                <a:cubicBezTo>
                  <a:pt x="3817305" y="4067116"/>
                  <a:pt x="3824289" y="4062145"/>
                  <a:pt x="3830862" y="4056804"/>
                </a:cubicBezTo>
                <a:cubicBezTo>
                  <a:pt x="3837435" y="4051464"/>
                  <a:pt x="3843105" y="4045466"/>
                  <a:pt x="3847871" y="4038810"/>
                </a:cubicBezTo>
                <a:cubicBezTo>
                  <a:pt x="3852636" y="4032155"/>
                  <a:pt x="3856416" y="4024719"/>
                  <a:pt x="3859209" y="4016502"/>
                </a:cubicBezTo>
                <a:cubicBezTo>
                  <a:pt x="3862003" y="4008286"/>
                  <a:pt x="3863400" y="3999083"/>
                  <a:pt x="3863400" y="3988895"/>
                </a:cubicBezTo>
                <a:cubicBezTo>
                  <a:pt x="3863400" y="3977884"/>
                  <a:pt x="3861058" y="3967819"/>
                  <a:pt x="3856374" y="3958699"/>
                </a:cubicBezTo>
                <a:cubicBezTo>
                  <a:pt x="3851691" y="3949578"/>
                  <a:pt x="3844871" y="3941732"/>
                  <a:pt x="3835915" y="3935158"/>
                </a:cubicBezTo>
                <a:cubicBezTo>
                  <a:pt x="3826959" y="3928585"/>
                  <a:pt x="3815908" y="3923532"/>
                  <a:pt x="3802762" y="3919999"/>
                </a:cubicBezTo>
                <a:cubicBezTo>
                  <a:pt x="3789615" y="3916466"/>
                  <a:pt x="3774661" y="3914699"/>
                  <a:pt x="3757899" y="3914699"/>
                </a:cubicBezTo>
                <a:close/>
                <a:moveTo>
                  <a:pt x="7485378" y="3911741"/>
                </a:moveTo>
                <a:lnTo>
                  <a:pt x="7423754" y="3927763"/>
                </a:lnTo>
                <a:lnTo>
                  <a:pt x="7423754" y="3991853"/>
                </a:lnTo>
                <a:lnTo>
                  <a:pt x="7356461" y="3991853"/>
                </a:lnTo>
                <a:lnTo>
                  <a:pt x="7356461" y="4038687"/>
                </a:lnTo>
                <a:lnTo>
                  <a:pt x="7423754" y="4038687"/>
                </a:lnTo>
                <a:lnTo>
                  <a:pt x="7423754" y="4160949"/>
                </a:lnTo>
                <a:cubicBezTo>
                  <a:pt x="7423754" y="4176068"/>
                  <a:pt x="7425603" y="4189091"/>
                  <a:pt x="7429300" y="4200019"/>
                </a:cubicBezTo>
                <a:cubicBezTo>
                  <a:pt x="7432998" y="4210947"/>
                  <a:pt x="7438749" y="4219944"/>
                  <a:pt x="7446555" y="4227010"/>
                </a:cubicBezTo>
                <a:cubicBezTo>
                  <a:pt x="7454361" y="4234077"/>
                  <a:pt x="7464220" y="4239335"/>
                  <a:pt x="7476135" y="4242786"/>
                </a:cubicBezTo>
                <a:cubicBezTo>
                  <a:pt x="7488049" y="4246237"/>
                  <a:pt x="7502222" y="4247963"/>
                  <a:pt x="7518655" y="4247963"/>
                </a:cubicBezTo>
                <a:cubicBezTo>
                  <a:pt x="7528515" y="4247963"/>
                  <a:pt x="7538950" y="4247223"/>
                  <a:pt x="7549961" y="4245744"/>
                </a:cubicBezTo>
                <a:cubicBezTo>
                  <a:pt x="7560970" y="4244265"/>
                  <a:pt x="7571899" y="4242293"/>
                  <a:pt x="7582745" y="4239828"/>
                </a:cubicBezTo>
                <a:lnTo>
                  <a:pt x="7582745" y="4191761"/>
                </a:lnTo>
                <a:cubicBezTo>
                  <a:pt x="7575021" y="4193898"/>
                  <a:pt x="7566476" y="4195787"/>
                  <a:pt x="7557109" y="4197431"/>
                </a:cubicBezTo>
                <a:cubicBezTo>
                  <a:pt x="7547742" y="4199074"/>
                  <a:pt x="7538129" y="4199896"/>
                  <a:pt x="7528269" y="4199896"/>
                </a:cubicBezTo>
                <a:cubicBezTo>
                  <a:pt x="7512822" y="4199896"/>
                  <a:pt x="7501811" y="4196239"/>
                  <a:pt x="7495238" y="4188927"/>
                </a:cubicBezTo>
                <a:cubicBezTo>
                  <a:pt x="7488665" y="4181614"/>
                  <a:pt x="7485378" y="4170809"/>
                  <a:pt x="7485378" y="4156512"/>
                </a:cubicBezTo>
                <a:lnTo>
                  <a:pt x="7485378" y="4038687"/>
                </a:lnTo>
                <a:lnTo>
                  <a:pt x="7582745" y="4038687"/>
                </a:lnTo>
                <a:lnTo>
                  <a:pt x="7582745" y="3991853"/>
                </a:lnTo>
                <a:lnTo>
                  <a:pt x="7485378" y="3991853"/>
                </a:lnTo>
                <a:close/>
                <a:moveTo>
                  <a:pt x="9754407" y="3893993"/>
                </a:moveTo>
                <a:lnTo>
                  <a:pt x="9754407" y="3991853"/>
                </a:lnTo>
                <a:cubicBezTo>
                  <a:pt x="9749477" y="3990538"/>
                  <a:pt x="9743849" y="3989470"/>
                  <a:pt x="9737522" y="3988648"/>
                </a:cubicBezTo>
                <a:cubicBezTo>
                  <a:pt x="9731195" y="3987826"/>
                  <a:pt x="9724910" y="3987416"/>
                  <a:pt x="9718665" y="3987416"/>
                </a:cubicBezTo>
                <a:cubicBezTo>
                  <a:pt x="9700096" y="3987416"/>
                  <a:pt x="9682923" y="3990086"/>
                  <a:pt x="9667148" y="3995427"/>
                </a:cubicBezTo>
                <a:cubicBezTo>
                  <a:pt x="9651372" y="4000768"/>
                  <a:pt x="9637732" y="4008984"/>
                  <a:pt x="9626229" y="4020076"/>
                </a:cubicBezTo>
                <a:cubicBezTo>
                  <a:pt x="9614726" y="4031169"/>
                  <a:pt x="9605728" y="4045137"/>
                  <a:pt x="9599238" y="4061981"/>
                </a:cubicBezTo>
                <a:cubicBezTo>
                  <a:pt x="9592746" y="4078825"/>
                  <a:pt x="9589501" y="4098750"/>
                  <a:pt x="9589501" y="4121756"/>
                </a:cubicBezTo>
                <a:cubicBezTo>
                  <a:pt x="9589501" y="4140983"/>
                  <a:pt x="9591555" y="4158402"/>
                  <a:pt x="9595664" y="4174014"/>
                </a:cubicBezTo>
                <a:cubicBezTo>
                  <a:pt x="9599772" y="4189625"/>
                  <a:pt x="9605728" y="4202895"/>
                  <a:pt x="9613534" y="4213823"/>
                </a:cubicBezTo>
                <a:cubicBezTo>
                  <a:pt x="9621340" y="4224751"/>
                  <a:pt x="9630994" y="4233173"/>
                  <a:pt x="9642498" y="4239089"/>
                </a:cubicBezTo>
                <a:cubicBezTo>
                  <a:pt x="9654001" y="4245005"/>
                  <a:pt x="9667148" y="4247963"/>
                  <a:pt x="9681937" y="4247963"/>
                </a:cubicBezTo>
                <a:cubicBezTo>
                  <a:pt x="9690811" y="4247963"/>
                  <a:pt x="9698904" y="4246936"/>
                  <a:pt x="9706217" y="4244881"/>
                </a:cubicBezTo>
                <a:cubicBezTo>
                  <a:pt x="9713530" y="4242827"/>
                  <a:pt x="9720390" y="4239951"/>
                  <a:pt x="9726800" y="4236254"/>
                </a:cubicBezTo>
                <a:cubicBezTo>
                  <a:pt x="9733208" y="4232557"/>
                  <a:pt x="9739206" y="4228078"/>
                  <a:pt x="9744794" y="4222820"/>
                </a:cubicBezTo>
                <a:cubicBezTo>
                  <a:pt x="9750381" y="4217561"/>
                  <a:pt x="9755804" y="4211728"/>
                  <a:pt x="9761062" y="4205319"/>
                </a:cubicBezTo>
                <a:lnTo>
                  <a:pt x="9762542" y="4242293"/>
                </a:lnTo>
                <a:lnTo>
                  <a:pt x="9814552" y="4242293"/>
                </a:lnTo>
                <a:lnTo>
                  <a:pt x="9814552" y="3893993"/>
                </a:lnTo>
                <a:close/>
                <a:moveTo>
                  <a:pt x="9338912" y="3893993"/>
                </a:moveTo>
                <a:lnTo>
                  <a:pt x="9338912" y="3940828"/>
                </a:lnTo>
                <a:lnTo>
                  <a:pt x="9409656" y="3940828"/>
                </a:lnTo>
                <a:lnTo>
                  <a:pt x="9409656" y="4195459"/>
                </a:lnTo>
                <a:lnTo>
                  <a:pt x="9330284" y="4195459"/>
                </a:lnTo>
                <a:lnTo>
                  <a:pt x="9330284" y="4242293"/>
                </a:lnTo>
                <a:lnTo>
                  <a:pt x="9543504" y="4242293"/>
                </a:lnTo>
                <a:lnTo>
                  <a:pt x="9543504" y="4195459"/>
                </a:lnTo>
                <a:lnTo>
                  <a:pt x="9471280" y="4195459"/>
                </a:lnTo>
                <a:lnTo>
                  <a:pt x="9471280" y="3893993"/>
                </a:lnTo>
                <a:close/>
                <a:moveTo>
                  <a:pt x="7652405" y="3893993"/>
                </a:moveTo>
                <a:lnTo>
                  <a:pt x="7652405" y="4242293"/>
                </a:lnTo>
                <a:lnTo>
                  <a:pt x="7712551" y="4242293"/>
                </a:lnTo>
                <a:lnTo>
                  <a:pt x="7712551" y="4083796"/>
                </a:lnTo>
                <a:cubicBezTo>
                  <a:pt x="7722903" y="4069663"/>
                  <a:pt x="7732722" y="4058489"/>
                  <a:pt x="7742007" y="4050272"/>
                </a:cubicBezTo>
                <a:cubicBezTo>
                  <a:pt x="7751291" y="4042056"/>
                  <a:pt x="7761028" y="4037947"/>
                  <a:pt x="7771217" y="4037947"/>
                </a:cubicBezTo>
                <a:cubicBezTo>
                  <a:pt x="7791593" y="4037947"/>
                  <a:pt x="7801782" y="4051669"/>
                  <a:pt x="7801782" y="4079112"/>
                </a:cubicBezTo>
                <a:lnTo>
                  <a:pt x="7801782" y="4242293"/>
                </a:lnTo>
                <a:lnTo>
                  <a:pt x="7861928" y="4242293"/>
                </a:lnTo>
                <a:lnTo>
                  <a:pt x="7861928" y="4074182"/>
                </a:lnTo>
                <a:cubicBezTo>
                  <a:pt x="7861928" y="4060872"/>
                  <a:pt x="7860325" y="4048834"/>
                  <a:pt x="7857121" y="4038071"/>
                </a:cubicBezTo>
                <a:cubicBezTo>
                  <a:pt x="7853916" y="4027307"/>
                  <a:pt x="7849110" y="4018104"/>
                  <a:pt x="7842701" y="4010463"/>
                </a:cubicBezTo>
                <a:cubicBezTo>
                  <a:pt x="7836292" y="4002822"/>
                  <a:pt x="7828321" y="3996906"/>
                  <a:pt x="7818791" y="3992715"/>
                </a:cubicBezTo>
                <a:cubicBezTo>
                  <a:pt x="7809259" y="3988525"/>
                  <a:pt x="7798085" y="3986430"/>
                  <a:pt x="7785267" y="3986430"/>
                </a:cubicBezTo>
                <a:cubicBezTo>
                  <a:pt x="7776722" y="3986430"/>
                  <a:pt x="7768916" y="3987292"/>
                  <a:pt x="7761850" y="3989018"/>
                </a:cubicBezTo>
                <a:cubicBezTo>
                  <a:pt x="7754784" y="3990743"/>
                  <a:pt x="7748210" y="3993249"/>
                  <a:pt x="7742130" y="3996536"/>
                </a:cubicBezTo>
                <a:cubicBezTo>
                  <a:pt x="7736050" y="3999823"/>
                  <a:pt x="7730380" y="4003890"/>
                  <a:pt x="7725122" y="4008738"/>
                </a:cubicBezTo>
                <a:cubicBezTo>
                  <a:pt x="7719863" y="4013585"/>
                  <a:pt x="7714687" y="4019049"/>
                  <a:pt x="7709593" y="4025130"/>
                </a:cubicBezTo>
                <a:lnTo>
                  <a:pt x="7712551" y="3979774"/>
                </a:lnTo>
                <a:lnTo>
                  <a:pt x="7712551" y="3893993"/>
                </a:lnTo>
                <a:close/>
                <a:moveTo>
                  <a:pt x="5563408" y="3893993"/>
                </a:moveTo>
                <a:lnTo>
                  <a:pt x="5563408" y="3991853"/>
                </a:lnTo>
                <a:cubicBezTo>
                  <a:pt x="5558477" y="3990538"/>
                  <a:pt x="5552849" y="3989470"/>
                  <a:pt x="5546522" y="3988648"/>
                </a:cubicBezTo>
                <a:cubicBezTo>
                  <a:pt x="5540195" y="3987826"/>
                  <a:pt x="5533910" y="3987416"/>
                  <a:pt x="5527665" y="3987416"/>
                </a:cubicBezTo>
                <a:cubicBezTo>
                  <a:pt x="5509096" y="3987416"/>
                  <a:pt x="5491923" y="3990086"/>
                  <a:pt x="5476148" y="3995427"/>
                </a:cubicBezTo>
                <a:cubicBezTo>
                  <a:pt x="5460372" y="4000768"/>
                  <a:pt x="5446732" y="4008984"/>
                  <a:pt x="5435230" y="4020076"/>
                </a:cubicBezTo>
                <a:cubicBezTo>
                  <a:pt x="5423726" y="4031169"/>
                  <a:pt x="5414729" y="4045137"/>
                  <a:pt x="5408238" y="4061981"/>
                </a:cubicBezTo>
                <a:cubicBezTo>
                  <a:pt x="5401746" y="4078825"/>
                  <a:pt x="5398501" y="4098750"/>
                  <a:pt x="5398501" y="4121756"/>
                </a:cubicBezTo>
                <a:cubicBezTo>
                  <a:pt x="5398501" y="4140983"/>
                  <a:pt x="5400556" y="4158402"/>
                  <a:pt x="5404663" y="4174014"/>
                </a:cubicBezTo>
                <a:cubicBezTo>
                  <a:pt x="5408772" y="4189625"/>
                  <a:pt x="5414729" y="4202895"/>
                  <a:pt x="5422534" y="4213823"/>
                </a:cubicBezTo>
                <a:cubicBezTo>
                  <a:pt x="5430341" y="4224751"/>
                  <a:pt x="5439995" y="4233173"/>
                  <a:pt x="5451499" y="4239089"/>
                </a:cubicBezTo>
                <a:cubicBezTo>
                  <a:pt x="5463001" y="4245005"/>
                  <a:pt x="5476148" y="4247963"/>
                  <a:pt x="5490937" y="4247963"/>
                </a:cubicBezTo>
                <a:cubicBezTo>
                  <a:pt x="5499811" y="4247963"/>
                  <a:pt x="5507904" y="4246936"/>
                  <a:pt x="5515217" y="4244881"/>
                </a:cubicBezTo>
                <a:cubicBezTo>
                  <a:pt x="5522531" y="4242827"/>
                  <a:pt x="5529391" y="4239951"/>
                  <a:pt x="5535800" y="4236254"/>
                </a:cubicBezTo>
                <a:cubicBezTo>
                  <a:pt x="5542209" y="4232557"/>
                  <a:pt x="5548206" y="4228078"/>
                  <a:pt x="5553794" y="4222820"/>
                </a:cubicBezTo>
                <a:cubicBezTo>
                  <a:pt x="5559382" y="4217561"/>
                  <a:pt x="5564804" y="4211728"/>
                  <a:pt x="5570063" y="4205319"/>
                </a:cubicBezTo>
                <a:lnTo>
                  <a:pt x="5571542" y="4242293"/>
                </a:lnTo>
                <a:lnTo>
                  <a:pt x="5623552" y="4242293"/>
                </a:lnTo>
                <a:lnTo>
                  <a:pt x="5623552" y="3893993"/>
                </a:lnTo>
                <a:close/>
                <a:moveTo>
                  <a:pt x="2813706" y="3893993"/>
                </a:moveTo>
                <a:lnTo>
                  <a:pt x="2813706" y="4242293"/>
                </a:lnTo>
                <a:lnTo>
                  <a:pt x="2873851" y="4242293"/>
                </a:lnTo>
                <a:lnTo>
                  <a:pt x="2873851" y="4083796"/>
                </a:lnTo>
                <a:cubicBezTo>
                  <a:pt x="2884204" y="4069663"/>
                  <a:pt x="2894023" y="4058489"/>
                  <a:pt x="2903307" y="4050272"/>
                </a:cubicBezTo>
                <a:cubicBezTo>
                  <a:pt x="2912592" y="4042056"/>
                  <a:pt x="2922329" y="4037947"/>
                  <a:pt x="2932517" y="4037947"/>
                </a:cubicBezTo>
                <a:cubicBezTo>
                  <a:pt x="2952894" y="4037947"/>
                  <a:pt x="2963083" y="4051669"/>
                  <a:pt x="2963083" y="4079112"/>
                </a:cubicBezTo>
                <a:lnTo>
                  <a:pt x="2963083" y="4242293"/>
                </a:lnTo>
                <a:lnTo>
                  <a:pt x="3023228" y="4242293"/>
                </a:lnTo>
                <a:lnTo>
                  <a:pt x="3023228" y="4074182"/>
                </a:lnTo>
                <a:cubicBezTo>
                  <a:pt x="3023228" y="4060872"/>
                  <a:pt x="3021626" y="4048834"/>
                  <a:pt x="3018421" y="4038071"/>
                </a:cubicBezTo>
                <a:cubicBezTo>
                  <a:pt x="3015217" y="4027307"/>
                  <a:pt x="3010410" y="4018104"/>
                  <a:pt x="3004001" y="4010463"/>
                </a:cubicBezTo>
                <a:cubicBezTo>
                  <a:pt x="2997592" y="4002822"/>
                  <a:pt x="2989622" y="3996906"/>
                  <a:pt x="2980091" y="3992715"/>
                </a:cubicBezTo>
                <a:cubicBezTo>
                  <a:pt x="2970560" y="3988525"/>
                  <a:pt x="2959385" y="3986430"/>
                  <a:pt x="2946567" y="3986430"/>
                </a:cubicBezTo>
                <a:cubicBezTo>
                  <a:pt x="2938022" y="3986430"/>
                  <a:pt x="2930217" y="3987292"/>
                  <a:pt x="2923150" y="3989018"/>
                </a:cubicBezTo>
                <a:cubicBezTo>
                  <a:pt x="2916084" y="3990743"/>
                  <a:pt x="2909511" y="3993249"/>
                  <a:pt x="2903430" y="3996536"/>
                </a:cubicBezTo>
                <a:cubicBezTo>
                  <a:pt x="2897350" y="3999823"/>
                  <a:pt x="2891681" y="4003890"/>
                  <a:pt x="2886422" y="4008738"/>
                </a:cubicBezTo>
                <a:cubicBezTo>
                  <a:pt x="2881164" y="4013585"/>
                  <a:pt x="2875987" y="4019049"/>
                  <a:pt x="2870893" y="4025130"/>
                </a:cubicBezTo>
                <a:lnTo>
                  <a:pt x="2873851" y="3979774"/>
                </a:lnTo>
                <a:lnTo>
                  <a:pt x="2873851" y="3893993"/>
                </a:lnTo>
                <a:close/>
                <a:moveTo>
                  <a:pt x="6980837" y="3889310"/>
                </a:moveTo>
                <a:cubicBezTo>
                  <a:pt x="6964404" y="3889310"/>
                  <a:pt x="6949532" y="3891200"/>
                  <a:pt x="6936221" y="3894979"/>
                </a:cubicBezTo>
                <a:cubicBezTo>
                  <a:pt x="6922910" y="3898759"/>
                  <a:pt x="6911530" y="3904716"/>
                  <a:pt x="6902081" y="3912850"/>
                </a:cubicBezTo>
                <a:cubicBezTo>
                  <a:pt x="6892632" y="3920985"/>
                  <a:pt x="6885319" y="3931420"/>
                  <a:pt x="6880143" y="3944156"/>
                </a:cubicBezTo>
                <a:cubicBezTo>
                  <a:pt x="6874967" y="3956891"/>
                  <a:pt x="6872378" y="3972133"/>
                  <a:pt x="6872378" y="3989881"/>
                </a:cubicBezTo>
                <a:lnTo>
                  <a:pt x="6872378" y="4027841"/>
                </a:lnTo>
                <a:lnTo>
                  <a:pt x="6799662" y="4027841"/>
                </a:lnTo>
                <a:lnTo>
                  <a:pt x="6799662" y="4074675"/>
                </a:lnTo>
                <a:lnTo>
                  <a:pt x="6872378" y="4074675"/>
                </a:lnTo>
                <a:lnTo>
                  <a:pt x="6872378" y="4242293"/>
                </a:lnTo>
                <a:lnTo>
                  <a:pt x="6933017" y="4242293"/>
                </a:lnTo>
                <a:lnTo>
                  <a:pt x="6933017" y="4074675"/>
                </a:lnTo>
                <a:lnTo>
                  <a:pt x="7031369" y="4074675"/>
                </a:lnTo>
                <a:lnTo>
                  <a:pt x="7031369" y="4027841"/>
                </a:lnTo>
                <a:lnTo>
                  <a:pt x="6933017" y="4027841"/>
                </a:lnTo>
                <a:lnTo>
                  <a:pt x="6933017" y="3987416"/>
                </a:lnTo>
                <a:cubicBezTo>
                  <a:pt x="6933017" y="3978377"/>
                  <a:pt x="6934290" y="3970695"/>
                  <a:pt x="6936838" y="3964368"/>
                </a:cubicBezTo>
                <a:cubicBezTo>
                  <a:pt x="6939384" y="3958041"/>
                  <a:pt x="6942877" y="3952824"/>
                  <a:pt x="6947314" y="3948716"/>
                </a:cubicBezTo>
                <a:cubicBezTo>
                  <a:pt x="6951751" y="3944607"/>
                  <a:pt x="6957009" y="3941608"/>
                  <a:pt x="6963089" y="3939719"/>
                </a:cubicBezTo>
                <a:cubicBezTo>
                  <a:pt x="6969170" y="3937829"/>
                  <a:pt x="6975743" y="3936884"/>
                  <a:pt x="6982809" y="3936884"/>
                </a:cubicBezTo>
                <a:cubicBezTo>
                  <a:pt x="6993162" y="3936884"/>
                  <a:pt x="7003310" y="3937664"/>
                  <a:pt x="7013251" y="3939226"/>
                </a:cubicBezTo>
                <a:cubicBezTo>
                  <a:pt x="7023193" y="3940787"/>
                  <a:pt x="7031780" y="3942718"/>
                  <a:pt x="7039010" y="3945018"/>
                </a:cubicBezTo>
                <a:lnTo>
                  <a:pt x="7039010" y="3896458"/>
                </a:lnTo>
                <a:cubicBezTo>
                  <a:pt x="7030629" y="3894486"/>
                  <a:pt x="7021550" y="3892802"/>
                  <a:pt x="7011772" y="3891405"/>
                </a:cubicBezTo>
                <a:cubicBezTo>
                  <a:pt x="7001995" y="3890008"/>
                  <a:pt x="6991683" y="3889310"/>
                  <a:pt x="6980837" y="3889310"/>
                </a:cubicBezTo>
                <a:close/>
                <a:moveTo>
                  <a:pt x="3991313" y="3865367"/>
                </a:moveTo>
                <a:lnTo>
                  <a:pt x="3949455" y="3876250"/>
                </a:lnTo>
                <a:lnTo>
                  <a:pt x="3949455" y="3919783"/>
                </a:lnTo>
                <a:lnTo>
                  <a:pt x="3903746" y="3919783"/>
                </a:lnTo>
                <a:lnTo>
                  <a:pt x="3903746" y="3951595"/>
                </a:lnTo>
                <a:lnTo>
                  <a:pt x="3949455" y="3951595"/>
                </a:lnTo>
                <a:lnTo>
                  <a:pt x="3949455" y="4034641"/>
                </a:lnTo>
                <a:cubicBezTo>
                  <a:pt x="3949455" y="4044910"/>
                  <a:pt x="3950711" y="4053756"/>
                  <a:pt x="3953222" y="4061179"/>
                </a:cubicBezTo>
                <a:cubicBezTo>
                  <a:pt x="3955734" y="4068601"/>
                  <a:pt x="3959641" y="4074713"/>
                  <a:pt x="3964942" y="4079512"/>
                </a:cubicBezTo>
                <a:cubicBezTo>
                  <a:pt x="3970245" y="4084312"/>
                  <a:pt x="3976942" y="4087884"/>
                  <a:pt x="3985034" y="4090228"/>
                </a:cubicBezTo>
                <a:cubicBezTo>
                  <a:pt x="3993127" y="4092572"/>
                  <a:pt x="4002754" y="4093744"/>
                  <a:pt x="4013916" y="4093744"/>
                </a:cubicBezTo>
                <a:cubicBezTo>
                  <a:pt x="4020613" y="4093744"/>
                  <a:pt x="4027701" y="4093242"/>
                  <a:pt x="4035180" y="4092237"/>
                </a:cubicBezTo>
                <a:cubicBezTo>
                  <a:pt x="4042659" y="4091233"/>
                  <a:pt x="4050081" y="4089893"/>
                  <a:pt x="4057448" y="4088219"/>
                </a:cubicBezTo>
                <a:lnTo>
                  <a:pt x="4057448" y="4055570"/>
                </a:lnTo>
                <a:cubicBezTo>
                  <a:pt x="4052202" y="4057021"/>
                  <a:pt x="4046398" y="4058304"/>
                  <a:pt x="4040036" y="4059421"/>
                </a:cubicBezTo>
                <a:cubicBezTo>
                  <a:pt x="4033673" y="4060537"/>
                  <a:pt x="4027143" y="4061095"/>
                  <a:pt x="4020446" y="4061095"/>
                </a:cubicBezTo>
                <a:cubicBezTo>
                  <a:pt x="4009954" y="4061095"/>
                  <a:pt x="4002475" y="4058611"/>
                  <a:pt x="3998010" y="4053644"/>
                </a:cubicBezTo>
                <a:cubicBezTo>
                  <a:pt x="3993545" y="4048677"/>
                  <a:pt x="3991313" y="4041338"/>
                  <a:pt x="3991313" y="4031627"/>
                </a:cubicBezTo>
                <a:lnTo>
                  <a:pt x="3991313" y="3951595"/>
                </a:lnTo>
                <a:lnTo>
                  <a:pt x="4057448" y="3951595"/>
                </a:lnTo>
                <a:lnTo>
                  <a:pt x="4057448" y="3919783"/>
                </a:lnTo>
                <a:lnTo>
                  <a:pt x="3991313" y="3919783"/>
                </a:lnTo>
                <a:close/>
                <a:moveTo>
                  <a:pt x="4107641" y="3853312"/>
                </a:moveTo>
                <a:lnTo>
                  <a:pt x="4107641" y="4089893"/>
                </a:lnTo>
                <a:lnTo>
                  <a:pt x="4148494" y="4089893"/>
                </a:lnTo>
                <a:lnTo>
                  <a:pt x="4148494" y="3982235"/>
                </a:lnTo>
                <a:cubicBezTo>
                  <a:pt x="4155526" y="3972635"/>
                  <a:pt x="4162196" y="3965045"/>
                  <a:pt x="4168502" y="3959464"/>
                </a:cubicBezTo>
                <a:cubicBezTo>
                  <a:pt x="4174809" y="3953883"/>
                  <a:pt x="4181422" y="3951092"/>
                  <a:pt x="4188343" y="3951092"/>
                </a:cubicBezTo>
                <a:cubicBezTo>
                  <a:pt x="4202184" y="3951092"/>
                  <a:pt x="4209104" y="3960413"/>
                  <a:pt x="4209104" y="3979053"/>
                </a:cubicBezTo>
                <a:lnTo>
                  <a:pt x="4209104" y="4089893"/>
                </a:lnTo>
                <a:lnTo>
                  <a:pt x="4249957" y="4089893"/>
                </a:lnTo>
                <a:lnTo>
                  <a:pt x="4249957" y="3975705"/>
                </a:lnTo>
                <a:cubicBezTo>
                  <a:pt x="4249957" y="3966663"/>
                  <a:pt x="4248869" y="3958487"/>
                  <a:pt x="4246693" y="3951176"/>
                </a:cubicBezTo>
                <a:cubicBezTo>
                  <a:pt x="4244516" y="3943865"/>
                  <a:pt x="4241251" y="3937614"/>
                  <a:pt x="4236898" y="3932424"/>
                </a:cubicBezTo>
                <a:cubicBezTo>
                  <a:pt x="4232545" y="3927233"/>
                  <a:pt x="4227131" y="3923215"/>
                  <a:pt x="4220657" y="3920369"/>
                </a:cubicBezTo>
                <a:cubicBezTo>
                  <a:pt x="4214183" y="3917522"/>
                  <a:pt x="4206593" y="3916099"/>
                  <a:pt x="4197886" y="3916099"/>
                </a:cubicBezTo>
                <a:cubicBezTo>
                  <a:pt x="4192082" y="3916099"/>
                  <a:pt x="4186780" y="3916685"/>
                  <a:pt x="4181980" y="3917857"/>
                </a:cubicBezTo>
                <a:cubicBezTo>
                  <a:pt x="4177181" y="3919029"/>
                  <a:pt x="4172715" y="3920731"/>
                  <a:pt x="4168586" y="3922964"/>
                </a:cubicBezTo>
                <a:cubicBezTo>
                  <a:pt x="4164456" y="3925196"/>
                  <a:pt x="4160605" y="3927959"/>
                  <a:pt x="4157033" y="3931252"/>
                </a:cubicBezTo>
                <a:cubicBezTo>
                  <a:pt x="4153461" y="3934544"/>
                  <a:pt x="4149945" y="3938256"/>
                  <a:pt x="4146485" y="3942386"/>
                </a:cubicBezTo>
                <a:lnTo>
                  <a:pt x="4148494" y="3911578"/>
                </a:lnTo>
                <a:lnTo>
                  <a:pt x="4148494" y="3853312"/>
                </a:lnTo>
                <a:close/>
                <a:moveTo>
                  <a:pt x="6698862" y="3480803"/>
                </a:moveTo>
                <a:lnTo>
                  <a:pt x="6806856" y="3482812"/>
                </a:lnTo>
                <a:cubicBezTo>
                  <a:pt x="6819246" y="3483482"/>
                  <a:pt x="6830547" y="3484905"/>
                  <a:pt x="6840760" y="3487082"/>
                </a:cubicBezTo>
                <a:cubicBezTo>
                  <a:pt x="6850974" y="3489258"/>
                  <a:pt x="6859848" y="3492440"/>
                  <a:pt x="6867382" y="3496625"/>
                </a:cubicBezTo>
                <a:cubicBezTo>
                  <a:pt x="6874917" y="3500811"/>
                  <a:pt x="6880777" y="3506001"/>
                  <a:pt x="6884962" y="3512196"/>
                </a:cubicBezTo>
                <a:cubicBezTo>
                  <a:pt x="6889148" y="3518391"/>
                  <a:pt x="6891241" y="3526009"/>
                  <a:pt x="6891241" y="3535050"/>
                </a:cubicBezTo>
                <a:cubicBezTo>
                  <a:pt x="6891241" y="3545096"/>
                  <a:pt x="6889065" y="3554807"/>
                  <a:pt x="6884711" y="3564184"/>
                </a:cubicBezTo>
                <a:cubicBezTo>
                  <a:pt x="6880358" y="3573560"/>
                  <a:pt x="6873159" y="3581764"/>
                  <a:pt x="6863113" y="3588796"/>
                </a:cubicBezTo>
                <a:cubicBezTo>
                  <a:pt x="6853067" y="3595828"/>
                  <a:pt x="6840091" y="3601521"/>
                  <a:pt x="6824185" y="3605874"/>
                </a:cubicBezTo>
                <a:cubicBezTo>
                  <a:pt x="6808279" y="3610227"/>
                  <a:pt x="6788773" y="3612404"/>
                  <a:pt x="6765667" y="3612404"/>
                </a:cubicBezTo>
                <a:cubicBezTo>
                  <a:pt x="6729502" y="3612404"/>
                  <a:pt x="6701457" y="3607716"/>
                  <a:pt x="6681533" y="3598340"/>
                </a:cubicBezTo>
                <a:cubicBezTo>
                  <a:pt x="6661609" y="3588963"/>
                  <a:pt x="6651646" y="3574397"/>
                  <a:pt x="6651646" y="3554640"/>
                </a:cubicBezTo>
                <a:cubicBezTo>
                  <a:pt x="6651646" y="3547943"/>
                  <a:pt x="6652232" y="3541580"/>
                  <a:pt x="6653404" y="3535553"/>
                </a:cubicBezTo>
                <a:cubicBezTo>
                  <a:pt x="6654576" y="3529525"/>
                  <a:pt x="6656921" y="3523581"/>
                  <a:pt x="6660437" y="3517721"/>
                </a:cubicBezTo>
                <a:cubicBezTo>
                  <a:pt x="6663953" y="3511861"/>
                  <a:pt x="6668808" y="3505917"/>
                  <a:pt x="6675003" y="3499890"/>
                </a:cubicBezTo>
                <a:cubicBezTo>
                  <a:pt x="6681198" y="3493862"/>
                  <a:pt x="6689151" y="3487500"/>
                  <a:pt x="6698862" y="3480803"/>
                </a:cubicBezTo>
                <a:close/>
                <a:moveTo>
                  <a:pt x="10739117" y="3056866"/>
                </a:moveTo>
                <a:cubicBezTo>
                  <a:pt x="10753181" y="3056866"/>
                  <a:pt x="10766325" y="3059210"/>
                  <a:pt x="10778547" y="3063898"/>
                </a:cubicBezTo>
                <a:cubicBezTo>
                  <a:pt x="10790770" y="3068586"/>
                  <a:pt x="10801485" y="3075786"/>
                  <a:pt x="10810694" y="3085497"/>
                </a:cubicBezTo>
                <a:cubicBezTo>
                  <a:pt x="10819903" y="3095208"/>
                  <a:pt x="10827186" y="3107514"/>
                  <a:pt x="10832544" y="3122415"/>
                </a:cubicBezTo>
                <a:cubicBezTo>
                  <a:pt x="10837902" y="3137317"/>
                  <a:pt x="10840413" y="3154813"/>
                  <a:pt x="10840078" y="3174905"/>
                </a:cubicBezTo>
                <a:lnTo>
                  <a:pt x="10628110" y="3174905"/>
                </a:lnTo>
                <a:cubicBezTo>
                  <a:pt x="10631793" y="3137401"/>
                  <a:pt x="10643514" y="3108351"/>
                  <a:pt x="10663271" y="3087757"/>
                </a:cubicBezTo>
                <a:cubicBezTo>
                  <a:pt x="10683027" y="3067163"/>
                  <a:pt x="10708310" y="3056866"/>
                  <a:pt x="10739117" y="3056866"/>
                </a:cubicBezTo>
                <a:close/>
                <a:moveTo>
                  <a:pt x="9596118" y="3056866"/>
                </a:moveTo>
                <a:cubicBezTo>
                  <a:pt x="9610182" y="3056866"/>
                  <a:pt x="9623325" y="3059210"/>
                  <a:pt x="9635548" y="3063898"/>
                </a:cubicBezTo>
                <a:cubicBezTo>
                  <a:pt x="9647771" y="3068586"/>
                  <a:pt x="9658486" y="3075786"/>
                  <a:pt x="9667695" y="3085497"/>
                </a:cubicBezTo>
                <a:cubicBezTo>
                  <a:pt x="9676904" y="3095208"/>
                  <a:pt x="9684187" y="3107514"/>
                  <a:pt x="9689544" y="3122415"/>
                </a:cubicBezTo>
                <a:cubicBezTo>
                  <a:pt x="9694902" y="3137317"/>
                  <a:pt x="9697414" y="3154813"/>
                  <a:pt x="9697079" y="3174905"/>
                </a:cubicBezTo>
                <a:lnTo>
                  <a:pt x="9485110" y="3174905"/>
                </a:lnTo>
                <a:cubicBezTo>
                  <a:pt x="9488795" y="3137401"/>
                  <a:pt x="9500514" y="3108351"/>
                  <a:pt x="9520271" y="3087757"/>
                </a:cubicBezTo>
                <a:cubicBezTo>
                  <a:pt x="9540029" y="3067163"/>
                  <a:pt x="9565310" y="3056866"/>
                  <a:pt x="9596118" y="3056866"/>
                </a:cubicBezTo>
                <a:close/>
                <a:moveTo>
                  <a:pt x="3947794" y="3056866"/>
                </a:moveTo>
                <a:cubicBezTo>
                  <a:pt x="3961858" y="3056866"/>
                  <a:pt x="3975001" y="3059210"/>
                  <a:pt x="3987224" y="3063898"/>
                </a:cubicBezTo>
                <a:cubicBezTo>
                  <a:pt x="3999446" y="3068586"/>
                  <a:pt x="4010162" y="3075786"/>
                  <a:pt x="4019371" y="3085497"/>
                </a:cubicBezTo>
                <a:cubicBezTo>
                  <a:pt x="4028579" y="3095208"/>
                  <a:pt x="4035862" y="3107514"/>
                  <a:pt x="4041220" y="3122415"/>
                </a:cubicBezTo>
                <a:cubicBezTo>
                  <a:pt x="4046578" y="3137317"/>
                  <a:pt x="4049090" y="3154813"/>
                  <a:pt x="4048755" y="3174905"/>
                </a:cubicBezTo>
                <a:lnTo>
                  <a:pt x="3836786" y="3174905"/>
                </a:lnTo>
                <a:cubicBezTo>
                  <a:pt x="3840470" y="3137401"/>
                  <a:pt x="3852190" y="3108351"/>
                  <a:pt x="3871947" y="3087757"/>
                </a:cubicBezTo>
                <a:cubicBezTo>
                  <a:pt x="3891704" y="3067163"/>
                  <a:pt x="3916986" y="3056866"/>
                  <a:pt x="3947794" y="3056866"/>
                </a:cubicBezTo>
                <a:close/>
                <a:moveTo>
                  <a:pt x="2814319" y="3056866"/>
                </a:moveTo>
                <a:cubicBezTo>
                  <a:pt x="2828383" y="3056866"/>
                  <a:pt x="2841526" y="3059210"/>
                  <a:pt x="2853749" y="3063898"/>
                </a:cubicBezTo>
                <a:cubicBezTo>
                  <a:pt x="2865971" y="3068586"/>
                  <a:pt x="2876687" y="3075786"/>
                  <a:pt x="2885895" y="3085497"/>
                </a:cubicBezTo>
                <a:cubicBezTo>
                  <a:pt x="2895104" y="3095208"/>
                  <a:pt x="2902388" y="3107514"/>
                  <a:pt x="2907745" y="3122415"/>
                </a:cubicBezTo>
                <a:cubicBezTo>
                  <a:pt x="2913103" y="3137317"/>
                  <a:pt x="2915614" y="3154813"/>
                  <a:pt x="2915280" y="3174905"/>
                </a:cubicBezTo>
                <a:lnTo>
                  <a:pt x="2703311" y="3174905"/>
                </a:lnTo>
                <a:cubicBezTo>
                  <a:pt x="2706995" y="3137401"/>
                  <a:pt x="2718715" y="3108351"/>
                  <a:pt x="2738472" y="3087757"/>
                </a:cubicBezTo>
                <a:cubicBezTo>
                  <a:pt x="2758229" y="3067163"/>
                  <a:pt x="2783511" y="3056866"/>
                  <a:pt x="2814319" y="3056866"/>
                </a:cubicBezTo>
                <a:close/>
                <a:moveTo>
                  <a:pt x="6761649" y="3051843"/>
                </a:moveTo>
                <a:cubicBezTo>
                  <a:pt x="6790112" y="3051843"/>
                  <a:pt x="6812297" y="3059796"/>
                  <a:pt x="6828203" y="3075702"/>
                </a:cubicBezTo>
                <a:cubicBezTo>
                  <a:pt x="6844109" y="3091608"/>
                  <a:pt x="6852062" y="3113793"/>
                  <a:pt x="6852062" y="3142256"/>
                </a:cubicBezTo>
                <a:cubicBezTo>
                  <a:pt x="6852062" y="3154311"/>
                  <a:pt x="6850220" y="3165864"/>
                  <a:pt x="6846537" y="3176914"/>
                </a:cubicBezTo>
                <a:cubicBezTo>
                  <a:pt x="6842853" y="3187965"/>
                  <a:pt x="6837328" y="3197676"/>
                  <a:pt x="6829961" y="3206047"/>
                </a:cubicBezTo>
                <a:cubicBezTo>
                  <a:pt x="6822594" y="3214419"/>
                  <a:pt x="6813302" y="3221116"/>
                  <a:pt x="6802084" y="3226140"/>
                </a:cubicBezTo>
                <a:cubicBezTo>
                  <a:pt x="6790866" y="3231162"/>
                  <a:pt x="6777722" y="3233674"/>
                  <a:pt x="6762654" y="3233674"/>
                </a:cubicBezTo>
                <a:cubicBezTo>
                  <a:pt x="6734190" y="3233674"/>
                  <a:pt x="6712006" y="3225721"/>
                  <a:pt x="6696100" y="3209815"/>
                </a:cubicBezTo>
                <a:cubicBezTo>
                  <a:pt x="6680194" y="3193909"/>
                  <a:pt x="6672241" y="3172394"/>
                  <a:pt x="6672241" y="3145270"/>
                </a:cubicBezTo>
                <a:cubicBezTo>
                  <a:pt x="6672241" y="3132880"/>
                  <a:pt x="6674082" y="3120992"/>
                  <a:pt x="6677766" y="3109607"/>
                </a:cubicBezTo>
                <a:cubicBezTo>
                  <a:pt x="6681449" y="3098221"/>
                  <a:pt x="6686975" y="3088260"/>
                  <a:pt x="6694342" y="3079720"/>
                </a:cubicBezTo>
                <a:cubicBezTo>
                  <a:pt x="6701709" y="3071181"/>
                  <a:pt x="6711001" y="3064400"/>
                  <a:pt x="6722219" y="3059377"/>
                </a:cubicBezTo>
                <a:cubicBezTo>
                  <a:pt x="6733437" y="3054355"/>
                  <a:pt x="6746580" y="3051843"/>
                  <a:pt x="6761649" y="3051843"/>
                </a:cubicBezTo>
                <a:close/>
                <a:moveTo>
                  <a:pt x="5444836" y="2976499"/>
                </a:moveTo>
                <a:lnTo>
                  <a:pt x="5444836" y="3071935"/>
                </a:lnTo>
                <a:lnTo>
                  <a:pt x="5588995" y="3071935"/>
                </a:lnTo>
                <a:lnTo>
                  <a:pt x="5588995" y="3391394"/>
                </a:lnTo>
                <a:lnTo>
                  <a:pt x="5427257" y="3391394"/>
                </a:lnTo>
                <a:lnTo>
                  <a:pt x="5427257" y="3486830"/>
                </a:lnTo>
                <a:lnTo>
                  <a:pt x="5861742" y="3486830"/>
                </a:lnTo>
                <a:lnTo>
                  <a:pt x="5861742" y="3391394"/>
                </a:lnTo>
                <a:lnTo>
                  <a:pt x="5714569" y="3391394"/>
                </a:lnTo>
                <a:lnTo>
                  <a:pt x="5714569" y="2976499"/>
                </a:lnTo>
                <a:close/>
                <a:moveTo>
                  <a:pt x="6762654" y="2966453"/>
                </a:moveTo>
                <a:cubicBezTo>
                  <a:pt x="6733186" y="2966453"/>
                  <a:pt x="6705978" y="2970387"/>
                  <a:pt x="6681031" y="2978257"/>
                </a:cubicBezTo>
                <a:cubicBezTo>
                  <a:pt x="6656083" y="2986126"/>
                  <a:pt x="6634568" y="2997679"/>
                  <a:pt x="6616486" y="3012915"/>
                </a:cubicBezTo>
                <a:cubicBezTo>
                  <a:pt x="6598403" y="3028151"/>
                  <a:pt x="6584255" y="3046904"/>
                  <a:pt x="6574042" y="3069172"/>
                </a:cubicBezTo>
                <a:cubicBezTo>
                  <a:pt x="6563829" y="3091441"/>
                  <a:pt x="6558722" y="3116806"/>
                  <a:pt x="6558722" y="3145270"/>
                </a:cubicBezTo>
                <a:cubicBezTo>
                  <a:pt x="6558722" y="3171724"/>
                  <a:pt x="6562824" y="3193742"/>
                  <a:pt x="6571028" y="3211322"/>
                </a:cubicBezTo>
                <a:cubicBezTo>
                  <a:pt x="6579232" y="3228902"/>
                  <a:pt x="6589529" y="3243887"/>
                  <a:pt x="6601919" y="3256277"/>
                </a:cubicBezTo>
                <a:cubicBezTo>
                  <a:pt x="6594887" y="3264314"/>
                  <a:pt x="6588190" y="3272518"/>
                  <a:pt x="6581827" y="3280889"/>
                </a:cubicBezTo>
                <a:cubicBezTo>
                  <a:pt x="6575465" y="3289261"/>
                  <a:pt x="6569856" y="3297968"/>
                  <a:pt x="6565001" y="3307009"/>
                </a:cubicBezTo>
                <a:cubicBezTo>
                  <a:pt x="6560145" y="3316050"/>
                  <a:pt x="6556210" y="3325510"/>
                  <a:pt x="6553197" y="3335388"/>
                </a:cubicBezTo>
                <a:cubicBezTo>
                  <a:pt x="6550183" y="3345267"/>
                  <a:pt x="6548676" y="3355899"/>
                  <a:pt x="6548676" y="3367284"/>
                </a:cubicBezTo>
                <a:cubicBezTo>
                  <a:pt x="6548676" y="3384027"/>
                  <a:pt x="6552945" y="3399766"/>
                  <a:pt x="6561485" y="3414500"/>
                </a:cubicBezTo>
                <a:cubicBezTo>
                  <a:pt x="6570024" y="3429234"/>
                  <a:pt x="6582497" y="3441289"/>
                  <a:pt x="6598905" y="3450665"/>
                </a:cubicBezTo>
                <a:cubicBezTo>
                  <a:pt x="6586516" y="3459371"/>
                  <a:pt x="6575800" y="3468078"/>
                  <a:pt x="6566759" y="3476785"/>
                </a:cubicBezTo>
                <a:cubicBezTo>
                  <a:pt x="6557717" y="3485491"/>
                  <a:pt x="6550183" y="3494448"/>
                  <a:pt x="6544155" y="3503657"/>
                </a:cubicBezTo>
                <a:cubicBezTo>
                  <a:pt x="6538128" y="3512866"/>
                  <a:pt x="6533607" y="3522493"/>
                  <a:pt x="6530593" y="3532539"/>
                </a:cubicBezTo>
                <a:cubicBezTo>
                  <a:pt x="6527580" y="3542585"/>
                  <a:pt x="6526073" y="3553468"/>
                  <a:pt x="6526073" y="3565188"/>
                </a:cubicBezTo>
                <a:cubicBezTo>
                  <a:pt x="6526073" y="3584610"/>
                  <a:pt x="6530593" y="3602442"/>
                  <a:pt x="6539635" y="3618683"/>
                </a:cubicBezTo>
                <a:cubicBezTo>
                  <a:pt x="6548676" y="3634923"/>
                  <a:pt x="6562657" y="3648904"/>
                  <a:pt x="6581576" y="3660624"/>
                </a:cubicBezTo>
                <a:cubicBezTo>
                  <a:pt x="6600496" y="3672344"/>
                  <a:pt x="6624774" y="3681469"/>
                  <a:pt x="6654409" y="3687999"/>
                </a:cubicBezTo>
                <a:cubicBezTo>
                  <a:pt x="6684044" y="3694529"/>
                  <a:pt x="6719456" y="3697794"/>
                  <a:pt x="6760644" y="3697794"/>
                </a:cubicBezTo>
                <a:cubicBezTo>
                  <a:pt x="6803172" y="3697794"/>
                  <a:pt x="6840509" y="3693273"/>
                  <a:pt x="6872656" y="3684232"/>
                </a:cubicBezTo>
                <a:cubicBezTo>
                  <a:pt x="6904803" y="3675191"/>
                  <a:pt x="6931676" y="3662885"/>
                  <a:pt x="6953275" y="3647313"/>
                </a:cubicBezTo>
                <a:cubicBezTo>
                  <a:pt x="6974873" y="3631742"/>
                  <a:pt x="6991030" y="3613409"/>
                  <a:pt x="7001746" y="3592312"/>
                </a:cubicBezTo>
                <a:cubicBezTo>
                  <a:pt x="7012462" y="3571216"/>
                  <a:pt x="7017819" y="3548780"/>
                  <a:pt x="7017819" y="3525005"/>
                </a:cubicBezTo>
                <a:cubicBezTo>
                  <a:pt x="7017819" y="3504243"/>
                  <a:pt x="7013550" y="3485742"/>
                  <a:pt x="7005011" y="3469501"/>
                </a:cubicBezTo>
                <a:cubicBezTo>
                  <a:pt x="6996472" y="3453260"/>
                  <a:pt x="6984333" y="3439448"/>
                  <a:pt x="6968595" y="3428062"/>
                </a:cubicBezTo>
                <a:cubicBezTo>
                  <a:pt x="6952856" y="3416676"/>
                  <a:pt x="6934020" y="3407887"/>
                  <a:pt x="6912086" y="3401691"/>
                </a:cubicBezTo>
                <a:cubicBezTo>
                  <a:pt x="6890153" y="3395497"/>
                  <a:pt x="6865624" y="3392064"/>
                  <a:pt x="6838500" y="3391394"/>
                </a:cubicBezTo>
                <a:lnTo>
                  <a:pt x="6717447" y="3386874"/>
                </a:lnTo>
                <a:cubicBezTo>
                  <a:pt x="6708406" y="3386539"/>
                  <a:pt x="6700285" y="3385032"/>
                  <a:pt x="6693086" y="3382353"/>
                </a:cubicBezTo>
                <a:cubicBezTo>
                  <a:pt x="6685886" y="3379674"/>
                  <a:pt x="6679691" y="3376242"/>
                  <a:pt x="6674501" y="3372056"/>
                </a:cubicBezTo>
                <a:cubicBezTo>
                  <a:pt x="6669310" y="3367871"/>
                  <a:pt x="6665376" y="3363099"/>
                  <a:pt x="6662697" y="3357741"/>
                </a:cubicBezTo>
                <a:cubicBezTo>
                  <a:pt x="6660018" y="3352383"/>
                  <a:pt x="6658679" y="3347025"/>
                  <a:pt x="6658679" y="3341667"/>
                </a:cubicBezTo>
                <a:cubicBezTo>
                  <a:pt x="6658679" y="3332961"/>
                  <a:pt x="6660688" y="3325175"/>
                  <a:pt x="6664706" y="3318310"/>
                </a:cubicBezTo>
                <a:cubicBezTo>
                  <a:pt x="6668724" y="3311446"/>
                  <a:pt x="6673580" y="3305167"/>
                  <a:pt x="6679273" y="3299475"/>
                </a:cubicBezTo>
                <a:cubicBezTo>
                  <a:pt x="6686975" y="3304162"/>
                  <a:pt x="6698360" y="3308265"/>
                  <a:pt x="6713429" y="3311781"/>
                </a:cubicBezTo>
                <a:cubicBezTo>
                  <a:pt x="6728498" y="3315297"/>
                  <a:pt x="6744906" y="3317055"/>
                  <a:pt x="6762654" y="3317055"/>
                </a:cubicBezTo>
                <a:cubicBezTo>
                  <a:pt x="6792791" y="3317055"/>
                  <a:pt x="6820334" y="3313287"/>
                  <a:pt x="6845281" y="3305753"/>
                </a:cubicBezTo>
                <a:cubicBezTo>
                  <a:pt x="6870228" y="3298218"/>
                  <a:pt x="6891660" y="3287085"/>
                  <a:pt x="6909575" y="3272350"/>
                </a:cubicBezTo>
                <a:cubicBezTo>
                  <a:pt x="6927490" y="3257616"/>
                  <a:pt x="6941387" y="3239366"/>
                  <a:pt x="6951265" y="3217601"/>
                </a:cubicBezTo>
                <a:cubicBezTo>
                  <a:pt x="6961144" y="3195834"/>
                  <a:pt x="6966083" y="3170720"/>
                  <a:pt x="6966083" y="3142256"/>
                </a:cubicBezTo>
                <a:cubicBezTo>
                  <a:pt x="6966083" y="3128861"/>
                  <a:pt x="6964158" y="3115718"/>
                  <a:pt x="6960307" y="3102826"/>
                </a:cubicBezTo>
                <a:cubicBezTo>
                  <a:pt x="6956456" y="3089934"/>
                  <a:pt x="6949842" y="3077627"/>
                  <a:pt x="6940466" y="3065907"/>
                </a:cubicBezTo>
                <a:lnTo>
                  <a:pt x="7020833" y="3065907"/>
                </a:lnTo>
                <a:lnTo>
                  <a:pt x="7020833" y="2976499"/>
                </a:lnTo>
                <a:lnTo>
                  <a:pt x="6844025" y="2976499"/>
                </a:lnTo>
                <a:cubicBezTo>
                  <a:pt x="6832640" y="2972815"/>
                  <a:pt x="6819999" y="2970220"/>
                  <a:pt x="6806102" y="2968713"/>
                </a:cubicBezTo>
                <a:cubicBezTo>
                  <a:pt x="6792205" y="2967207"/>
                  <a:pt x="6777722" y="2966453"/>
                  <a:pt x="6762654" y="2966453"/>
                </a:cubicBezTo>
                <a:close/>
                <a:moveTo>
                  <a:pt x="11313649" y="2965448"/>
                </a:moveTo>
                <a:cubicBezTo>
                  <a:pt x="11276480" y="2965448"/>
                  <a:pt x="11243998" y="2969466"/>
                  <a:pt x="11216204" y="2977503"/>
                </a:cubicBezTo>
                <a:cubicBezTo>
                  <a:pt x="11188411" y="2985540"/>
                  <a:pt x="11165221" y="2996507"/>
                  <a:pt x="11146636" y="3010403"/>
                </a:cubicBezTo>
                <a:cubicBezTo>
                  <a:pt x="11128051" y="3024300"/>
                  <a:pt x="11114071" y="3040458"/>
                  <a:pt x="11104695" y="3058875"/>
                </a:cubicBezTo>
                <a:cubicBezTo>
                  <a:pt x="11095319" y="3077293"/>
                  <a:pt x="11090630" y="3096882"/>
                  <a:pt x="11090630" y="3117643"/>
                </a:cubicBezTo>
                <a:cubicBezTo>
                  <a:pt x="11090630" y="3139075"/>
                  <a:pt x="11093728" y="3157743"/>
                  <a:pt x="11099923" y="3173649"/>
                </a:cubicBezTo>
                <a:cubicBezTo>
                  <a:pt x="11106118" y="3189556"/>
                  <a:pt x="11115410" y="3203536"/>
                  <a:pt x="11127800" y="3215591"/>
                </a:cubicBezTo>
                <a:cubicBezTo>
                  <a:pt x="11140190" y="3227646"/>
                  <a:pt x="11155845" y="3238111"/>
                  <a:pt x="11174765" y="3246984"/>
                </a:cubicBezTo>
                <a:cubicBezTo>
                  <a:pt x="11193685" y="3255859"/>
                  <a:pt x="11215702" y="3263811"/>
                  <a:pt x="11240817" y="3270844"/>
                </a:cubicBezTo>
                <a:cubicBezTo>
                  <a:pt x="11267941" y="3278546"/>
                  <a:pt x="11289874" y="3285494"/>
                  <a:pt x="11306617" y="3291689"/>
                </a:cubicBezTo>
                <a:cubicBezTo>
                  <a:pt x="11323360" y="3297884"/>
                  <a:pt x="11336336" y="3303911"/>
                  <a:pt x="11345545" y="3309772"/>
                </a:cubicBezTo>
                <a:cubicBezTo>
                  <a:pt x="11354754" y="3315632"/>
                  <a:pt x="11361033" y="3321743"/>
                  <a:pt x="11364381" y="3328105"/>
                </a:cubicBezTo>
                <a:cubicBezTo>
                  <a:pt x="11367730" y="3334468"/>
                  <a:pt x="11369404" y="3341500"/>
                  <a:pt x="11369404" y="3349202"/>
                </a:cubicBezTo>
                <a:cubicBezTo>
                  <a:pt x="11369404" y="3365610"/>
                  <a:pt x="11361451" y="3378921"/>
                  <a:pt x="11345545" y="3389134"/>
                </a:cubicBezTo>
                <a:cubicBezTo>
                  <a:pt x="11329639" y="3399347"/>
                  <a:pt x="11305613" y="3404454"/>
                  <a:pt x="11273466" y="3404454"/>
                </a:cubicBezTo>
                <a:cubicBezTo>
                  <a:pt x="11245672" y="3404454"/>
                  <a:pt x="11216120" y="3401524"/>
                  <a:pt x="11184811" y="3395664"/>
                </a:cubicBezTo>
                <a:cubicBezTo>
                  <a:pt x="11153501" y="3389803"/>
                  <a:pt x="11122108" y="3380344"/>
                  <a:pt x="11090630" y="3367284"/>
                </a:cubicBezTo>
                <a:lnTo>
                  <a:pt x="11090630" y="3477789"/>
                </a:lnTo>
                <a:cubicBezTo>
                  <a:pt x="11117420" y="3484486"/>
                  <a:pt x="11145883" y="3489593"/>
                  <a:pt x="11176021" y="3493109"/>
                </a:cubicBezTo>
                <a:cubicBezTo>
                  <a:pt x="11206158" y="3496625"/>
                  <a:pt x="11239979" y="3498383"/>
                  <a:pt x="11277484" y="3498383"/>
                </a:cubicBezTo>
                <a:cubicBezTo>
                  <a:pt x="11305613" y="3498383"/>
                  <a:pt x="11333155" y="3495453"/>
                  <a:pt x="11360112" y="3489593"/>
                </a:cubicBezTo>
                <a:cubicBezTo>
                  <a:pt x="11387068" y="3483733"/>
                  <a:pt x="11411178" y="3474357"/>
                  <a:pt x="11432442" y="3461464"/>
                </a:cubicBezTo>
                <a:cubicBezTo>
                  <a:pt x="11453706" y="3448572"/>
                  <a:pt x="11470784" y="3431829"/>
                  <a:pt x="11483676" y="3411235"/>
                </a:cubicBezTo>
                <a:cubicBezTo>
                  <a:pt x="11496568" y="3390641"/>
                  <a:pt x="11503015" y="3365778"/>
                  <a:pt x="11503015" y="3336645"/>
                </a:cubicBezTo>
                <a:cubicBezTo>
                  <a:pt x="11503015" y="3316887"/>
                  <a:pt x="11500336" y="3299307"/>
                  <a:pt x="11494978" y="3283904"/>
                </a:cubicBezTo>
                <a:cubicBezTo>
                  <a:pt x="11489620" y="3268499"/>
                  <a:pt x="11480830" y="3254770"/>
                  <a:pt x="11468607" y="3242715"/>
                </a:cubicBezTo>
                <a:cubicBezTo>
                  <a:pt x="11456385" y="3230660"/>
                  <a:pt x="11440228" y="3219861"/>
                  <a:pt x="11420136" y="3210317"/>
                </a:cubicBezTo>
                <a:cubicBezTo>
                  <a:pt x="11400044" y="3200773"/>
                  <a:pt x="11375264" y="3191816"/>
                  <a:pt x="11345796" y="3183444"/>
                </a:cubicBezTo>
                <a:cubicBezTo>
                  <a:pt x="11319677" y="3176078"/>
                  <a:pt x="11298664" y="3169296"/>
                  <a:pt x="11282758" y="3163102"/>
                </a:cubicBezTo>
                <a:cubicBezTo>
                  <a:pt x="11266852" y="3156906"/>
                  <a:pt x="11254462" y="3150962"/>
                  <a:pt x="11245588" y="3145270"/>
                </a:cubicBezTo>
                <a:cubicBezTo>
                  <a:pt x="11236715" y="3139577"/>
                  <a:pt x="11230771" y="3133717"/>
                  <a:pt x="11227757" y="3127690"/>
                </a:cubicBezTo>
                <a:cubicBezTo>
                  <a:pt x="11224743" y="3121662"/>
                  <a:pt x="11223236" y="3114797"/>
                  <a:pt x="11223236" y="3107095"/>
                </a:cubicBezTo>
                <a:cubicBezTo>
                  <a:pt x="11223236" y="3091022"/>
                  <a:pt x="11230854" y="3078465"/>
                  <a:pt x="11246091" y="3069424"/>
                </a:cubicBezTo>
                <a:cubicBezTo>
                  <a:pt x="11261327" y="3060382"/>
                  <a:pt x="11281503" y="3055862"/>
                  <a:pt x="11306617" y="3055862"/>
                </a:cubicBezTo>
                <a:cubicBezTo>
                  <a:pt x="11331732" y="3055862"/>
                  <a:pt x="11357098" y="3057787"/>
                  <a:pt x="11382715" y="3061638"/>
                </a:cubicBezTo>
                <a:cubicBezTo>
                  <a:pt x="11408332" y="3065489"/>
                  <a:pt x="11435707" y="3072102"/>
                  <a:pt x="11464840" y="3081478"/>
                </a:cubicBezTo>
                <a:lnTo>
                  <a:pt x="11464840" y="2981522"/>
                </a:lnTo>
                <a:cubicBezTo>
                  <a:pt x="11445753" y="2977503"/>
                  <a:pt x="11423819" y="2973820"/>
                  <a:pt x="11399040" y="2970471"/>
                </a:cubicBezTo>
                <a:cubicBezTo>
                  <a:pt x="11374260" y="2967123"/>
                  <a:pt x="11345796" y="2965448"/>
                  <a:pt x="11313649" y="2965448"/>
                </a:cubicBezTo>
                <a:close/>
                <a:moveTo>
                  <a:pt x="10741629" y="2965448"/>
                </a:moveTo>
                <a:cubicBezTo>
                  <a:pt x="10705128" y="2965448"/>
                  <a:pt x="10672061" y="2972062"/>
                  <a:pt x="10642425" y="2985289"/>
                </a:cubicBezTo>
                <a:cubicBezTo>
                  <a:pt x="10612790" y="2998516"/>
                  <a:pt x="10587591" y="3017268"/>
                  <a:pt x="10566830" y="3041546"/>
                </a:cubicBezTo>
                <a:cubicBezTo>
                  <a:pt x="10546068" y="3065823"/>
                  <a:pt x="10529995" y="3094957"/>
                  <a:pt x="10518610" y="3128945"/>
                </a:cubicBezTo>
                <a:cubicBezTo>
                  <a:pt x="10507224" y="3162934"/>
                  <a:pt x="10501532" y="3200689"/>
                  <a:pt x="10501532" y="3242213"/>
                </a:cubicBezTo>
                <a:cubicBezTo>
                  <a:pt x="10501532" y="3284071"/>
                  <a:pt x="10507224" y="3320906"/>
                  <a:pt x="10518610" y="3352717"/>
                </a:cubicBezTo>
                <a:cubicBezTo>
                  <a:pt x="10529995" y="3384530"/>
                  <a:pt x="10546403" y="3411235"/>
                  <a:pt x="10567834" y="3432833"/>
                </a:cubicBezTo>
                <a:cubicBezTo>
                  <a:pt x="10589266" y="3454432"/>
                  <a:pt x="10615385" y="3470757"/>
                  <a:pt x="10646192" y="3481807"/>
                </a:cubicBezTo>
                <a:cubicBezTo>
                  <a:pt x="10677000" y="3492858"/>
                  <a:pt x="10711826" y="3498383"/>
                  <a:pt x="10750670" y="3498383"/>
                </a:cubicBezTo>
                <a:cubicBezTo>
                  <a:pt x="10766074" y="3498383"/>
                  <a:pt x="10781980" y="3497797"/>
                  <a:pt x="10798388" y="3496625"/>
                </a:cubicBezTo>
                <a:cubicBezTo>
                  <a:pt x="10814796" y="3495453"/>
                  <a:pt x="10831037" y="3493695"/>
                  <a:pt x="10847110" y="3491351"/>
                </a:cubicBezTo>
                <a:cubicBezTo>
                  <a:pt x="10863184" y="3489007"/>
                  <a:pt x="10878922" y="3486328"/>
                  <a:pt x="10894326" y="3483315"/>
                </a:cubicBezTo>
                <a:cubicBezTo>
                  <a:pt x="10909730" y="3480300"/>
                  <a:pt x="10923962" y="3476952"/>
                  <a:pt x="10937021" y="3473268"/>
                </a:cubicBezTo>
                <a:lnTo>
                  <a:pt x="10937021" y="3375823"/>
                </a:lnTo>
                <a:cubicBezTo>
                  <a:pt x="10906549" y="3384530"/>
                  <a:pt x="10877164" y="3390808"/>
                  <a:pt x="10848868" y="3394659"/>
                </a:cubicBezTo>
                <a:cubicBezTo>
                  <a:pt x="10820573" y="3398510"/>
                  <a:pt x="10794035" y="3400436"/>
                  <a:pt x="10769255" y="3400436"/>
                </a:cubicBezTo>
                <a:cubicBezTo>
                  <a:pt x="10747823" y="3400436"/>
                  <a:pt x="10728318" y="3397422"/>
                  <a:pt x="10710737" y="3391394"/>
                </a:cubicBezTo>
                <a:cubicBezTo>
                  <a:pt x="10693157" y="3385367"/>
                  <a:pt x="10678088" y="3376577"/>
                  <a:pt x="10665531" y="3365024"/>
                </a:cubicBezTo>
                <a:cubicBezTo>
                  <a:pt x="10652973" y="3353471"/>
                  <a:pt x="10643262" y="3339155"/>
                  <a:pt x="10636398" y="3322078"/>
                </a:cubicBezTo>
                <a:cubicBezTo>
                  <a:pt x="10629533" y="3305000"/>
                  <a:pt x="10626101" y="3285242"/>
                  <a:pt x="10626101" y="3262807"/>
                </a:cubicBezTo>
                <a:lnTo>
                  <a:pt x="10961634" y="3262807"/>
                </a:lnTo>
                <a:cubicBezTo>
                  <a:pt x="10962638" y="3251087"/>
                  <a:pt x="10963392" y="3238530"/>
                  <a:pt x="10963894" y="3225135"/>
                </a:cubicBezTo>
                <a:cubicBezTo>
                  <a:pt x="10964396" y="3211740"/>
                  <a:pt x="10964647" y="3200857"/>
                  <a:pt x="10964647" y="3192485"/>
                </a:cubicBezTo>
                <a:cubicBezTo>
                  <a:pt x="10964647" y="3159334"/>
                  <a:pt x="10959792" y="3128861"/>
                  <a:pt x="10950081" y="3101068"/>
                </a:cubicBezTo>
                <a:cubicBezTo>
                  <a:pt x="10940370" y="3073274"/>
                  <a:pt x="10926138" y="3049332"/>
                  <a:pt x="10907386" y="3029240"/>
                </a:cubicBezTo>
                <a:cubicBezTo>
                  <a:pt x="10888634" y="3009148"/>
                  <a:pt x="10865361" y="2993493"/>
                  <a:pt x="10837567" y="2982275"/>
                </a:cubicBezTo>
                <a:cubicBezTo>
                  <a:pt x="10809773" y="2971057"/>
                  <a:pt x="10777794" y="2965448"/>
                  <a:pt x="10741629" y="2965448"/>
                </a:cubicBezTo>
                <a:close/>
                <a:moveTo>
                  <a:pt x="10242961" y="2965448"/>
                </a:moveTo>
                <a:cubicBezTo>
                  <a:pt x="10224209" y="2965448"/>
                  <a:pt x="10206964" y="2967458"/>
                  <a:pt x="10191225" y="2971476"/>
                </a:cubicBezTo>
                <a:cubicBezTo>
                  <a:pt x="10175486" y="2975494"/>
                  <a:pt x="10161171" y="2981270"/>
                  <a:pt x="10148279" y="2988805"/>
                </a:cubicBezTo>
                <a:cubicBezTo>
                  <a:pt x="10135387" y="2996340"/>
                  <a:pt x="10123667" y="3005297"/>
                  <a:pt x="10113119" y="3015678"/>
                </a:cubicBezTo>
                <a:cubicBezTo>
                  <a:pt x="10102570" y="3026058"/>
                  <a:pt x="10093110" y="3037779"/>
                  <a:pt x="10084739" y="3050838"/>
                </a:cubicBezTo>
                <a:lnTo>
                  <a:pt x="10080218" y="2976499"/>
                </a:lnTo>
                <a:lnTo>
                  <a:pt x="9969211" y="2976499"/>
                </a:lnTo>
                <a:lnTo>
                  <a:pt x="9969211" y="3486830"/>
                </a:lnTo>
                <a:lnTo>
                  <a:pt x="10094785" y="3486830"/>
                </a:lnTo>
                <a:lnTo>
                  <a:pt x="10094785" y="3163855"/>
                </a:lnTo>
                <a:cubicBezTo>
                  <a:pt x="10117890" y="3129699"/>
                  <a:pt x="10139070" y="3105170"/>
                  <a:pt x="10158325" y="3090269"/>
                </a:cubicBezTo>
                <a:cubicBezTo>
                  <a:pt x="10177580" y="3075367"/>
                  <a:pt x="10196248" y="3067916"/>
                  <a:pt x="10214331" y="3067916"/>
                </a:cubicBezTo>
                <a:cubicBezTo>
                  <a:pt x="10224711" y="3067916"/>
                  <a:pt x="10233920" y="3069926"/>
                  <a:pt x="10241957" y="3073944"/>
                </a:cubicBezTo>
                <a:cubicBezTo>
                  <a:pt x="10249993" y="3077962"/>
                  <a:pt x="10256774" y="3084324"/>
                  <a:pt x="10262300" y="3093031"/>
                </a:cubicBezTo>
                <a:cubicBezTo>
                  <a:pt x="10267825" y="3101738"/>
                  <a:pt x="10271843" y="3112788"/>
                  <a:pt x="10274355" y="3126183"/>
                </a:cubicBezTo>
                <a:cubicBezTo>
                  <a:pt x="10276866" y="3139577"/>
                  <a:pt x="10277787" y="3155818"/>
                  <a:pt x="10277117" y="3174905"/>
                </a:cubicBezTo>
                <a:lnTo>
                  <a:pt x="10400180" y="3174905"/>
                </a:lnTo>
                <a:cubicBezTo>
                  <a:pt x="10401184" y="3140414"/>
                  <a:pt x="10398422" y="3110025"/>
                  <a:pt x="10391892" y="3083738"/>
                </a:cubicBezTo>
                <a:cubicBezTo>
                  <a:pt x="10385362" y="3057452"/>
                  <a:pt x="10375316" y="3035602"/>
                  <a:pt x="10361754" y="3018189"/>
                </a:cubicBezTo>
                <a:cubicBezTo>
                  <a:pt x="10348192" y="3000776"/>
                  <a:pt x="10331449" y="2987633"/>
                  <a:pt x="10311525" y="2978759"/>
                </a:cubicBezTo>
                <a:cubicBezTo>
                  <a:pt x="10291600" y="2969885"/>
                  <a:pt x="10268746" y="2965448"/>
                  <a:pt x="10242961" y="2965448"/>
                </a:cubicBezTo>
                <a:close/>
                <a:moveTo>
                  <a:pt x="9598629" y="2965448"/>
                </a:moveTo>
                <a:cubicBezTo>
                  <a:pt x="9562130" y="2965448"/>
                  <a:pt x="9529061" y="2972062"/>
                  <a:pt x="9499426" y="2985289"/>
                </a:cubicBezTo>
                <a:cubicBezTo>
                  <a:pt x="9469790" y="2998516"/>
                  <a:pt x="9444593" y="3017268"/>
                  <a:pt x="9423830" y="3041546"/>
                </a:cubicBezTo>
                <a:cubicBezTo>
                  <a:pt x="9403069" y="3065823"/>
                  <a:pt x="9386996" y="3094957"/>
                  <a:pt x="9375610" y="3128945"/>
                </a:cubicBezTo>
                <a:cubicBezTo>
                  <a:pt x="9364225" y="3162934"/>
                  <a:pt x="9358532" y="3200689"/>
                  <a:pt x="9358532" y="3242213"/>
                </a:cubicBezTo>
                <a:cubicBezTo>
                  <a:pt x="9358532" y="3284071"/>
                  <a:pt x="9364225" y="3320906"/>
                  <a:pt x="9375610" y="3352717"/>
                </a:cubicBezTo>
                <a:cubicBezTo>
                  <a:pt x="9386996" y="3384530"/>
                  <a:pt x="9403404" y="3411235"/>
                  <a:pt x="9424835" y="3432833"/>
                </a:cubicBezTo>
                <a:cubicBezTo>
                  <a:pt x="9446266" y="3454432"/>
                  <a:pt x="9472386" y="3470757"/>
                  <a:pt x="9503193" y="3481807"/>
                </a:cubicBezTo>
                <a:cubicBezTo>
                  <a:pt x="9534001" y="3492858"/>
                  <a:pt x="9568826" y="3498383"/>
                  <a:pt x="9607670" y="3498383"/>
                </a:cubicBezTo>
                <a:cubicBezTo>
                  <a:pt x="9623074" y="3498383"/>
                  <a:pt x="9638981" y="3497797"/>
                  <a:pt x="9655388" y="3496625"/>
                </a:cubicBezTo>
                <a:cubicBezTo>
                  <a:pt x="9671797" y="3495453"/>
                  <a:pt x="9688038" y="3493695"/>
                  <a:pt x="9704111" y="3491351"/>
                </a:cubicBezTo>
                <a:cubicBezTo>
                  <a:pt x="9720184" y="3489007"/>
                  <a:pt x="9735924" y="3486328"/>
                  <a:pt x="9751327" y="3483315"/>
                </a:cubicBezTo>
                <a:cubicBezTo>
                  <a:pt x="9766730" y="3480300"/>
                  <a:pt x="9780962" y="3476952"/>
                  <a:pt x="9794022" y="3473268"/>
                </a:cubicBezTo>
                <a:lnTo>
                  <a:pt x="9794022" y="3375823"/>
                </a:lnTo>
                <a:cubicBezTo>
                  <a:pt x="9763550" y="3384530"/>
                  <a:pt x="9734166" y="3390808"/>
                  <a:pt x="9705869" y="3394659"/>
                </a:cubicBezTo>
                <a:cubicBezTo>
                  <a:pt x="9677573" y="3398510"/>
                  <a:pt x="9651036" y="3400436"/>
                  <a:pt x="9626255" y="3400436"/>
                </a:cubicBezTo>
                <a:cubicBezTo>
                  <a:pt x="9604825" y="3400436"/>
                  <a:pt x="9585318" y="3397422"/>
                  <a:pt x="9567738" y="3391394"/>
                </a:cubicBezTo>
                <a:cubicBezTo>
                  <a:pt x="9550158" y="3385367"/>
                  <a:pt x="9535089" y="3376577"/>
                  <a:pt x="9522531" y="3365024"/>
                </a:cubicBezTo>
                <a:cubicBezTo>
                  <a:pt x="9509974" y="3353471"/>
                  <a:pt x="9500263" y="3339155"/>
                  <a:pt x="9493398" y="3322078"/>
                </a:cubicBezTo>
                <a:cubicBezTo>
                  <a:pt x="9486534" y="3305000"/>
                  <a:pt x="9483101" y="3285242"/>
                  <a:pt x="9483101" y="3262807"/>
                </a:cubicBezTo>
                <a:lnTo>
                  <a:pt x="9818634" y="3262807"/>
                </a:lnTo>
                <a:cubicBezTo>
                  <a:pt x="9819639" y="3251087"/>
                  <a:pt x="9820392" y="3238530"/>
                  <a:pt x="9820895" y="3225135"/>
                </a:cubicBezTo>
                <a:cubicBezTo>
                  <a:pt x="9821397" y="3211740"/>
                  <a:pt x="9821648" y="3200857"/>
                  <a:pt x="9821648" y="3192485"/>
                </a:cubicBezTo>
                <a:cubicBezTo>
                  <a:pt x="9821648" y="3159334"/>
                  <a:pt x="9816793" y="3128861"/>
                  <a:pt x="9807081" y="3101068"/>
                </a:cubicBezTo>
                <a:cubicBezTo>
                  <a:pt x="9797370" y="3073274"/>
                  <a:pt x="9783139" y="3049332"/>
                  <a:pt x="9764386" y="3029240"/>
                </a:cubicBezTo>
                <a:cubicBezTo>
                  <a:pt x="9745634" y="3009148"/>
                  <a:pt x="9722362" y="2993493"/>
                  <a:pt x="9694567" y="2982275"/>
                </a:cubicBezTo>
                <a:cubicBezTo>
                  <a:pt x="9666774" y="2971057"/>
                  <a:pt x="9634794" y="2965448"/>
                  <a:pt x="9598629" y="2965448"/>
                </a:cubicBezTo>
                <a:close/>
                <a:moveTo>
                  <a:pt x="8523904" y="2965448"/>
                </a:moveTo>
                <a:cubicBezTo>
                  <a:pt x="8505152" y="2965448"/>
                  <a:pt x="8488241" y="2967458"/>
                  <a:pt x="8473172" y="2971476"/>
                </a:cubicBezTo>
                <a:cubicBezTo>
                  <a:pt x="8458104" y="2975494"/>
                  <a:pt x="8444039" y="2981270"/>
                  <a:pt x="8430980" y="2988805"/>
                </a:cubicBezTo>
                <a:cubicBezTo>
                  <a:pt x="8417920" y="2996340"/>
                  <a:pt x="8405781" y="3005464"/>
                  <a:pt x="8394563" y="3016180"/>
                </a:cubicBezTo>
                <a:cubicBezTo>
                  <a:pt x="8383345" y="3026896"/>
                  <a:pt x="8372546" y="3038783"/>
                  <a:pt x="8362165" y="3051843"/>
                </a:cubicBezTo>
                <a:lnTo>
                  <a:pt x="8359152" y="2976499"/>
                </a:lnTo>
                <a:lnTo>
                  <a:pt x="8253167" y="2976499"/>
                </a:lnTo>
                <a:lnTo>
                  <a:pt x="8253167" y="3486830"/>
                </a:lnTo>
                <a:lnTo>
                  <a:pt x="8375727" y="3486830"/>
                </a:lnTo>
                <a:lnTo>
                  <a:pt x="8375727" y="3163855"/>
                </a:lnTo>
                <a:cubicBezTo>
                  <a:pt x="8396824" y="3135056"/>
                  <a:pt x="8416832" y="3112286"/>
                  <a:pt x="8435751" y="3095542"/>
                </a:cubicBezTo>
                <a:cubicBezTo>
                  <a:pt x="8454671" y="3078799"/>
                  <a:pt x="8474512" y="3070428"/>
                  <a:pt x="8495273" y="3070428"/>
                </a:cubicBezTo>
                <a:cubicBezTo>
                  <a:pt x="8536796" y="3070428"/>
                  <a:pt x="8557558" y="3098389"/>
                  <a:pt x="8557558" y="3154311"/>
                </a:cubicBezTo>
                <a:lnTo>
                  <a:pt x="8557558" y="3486830"/>
                </a:lnTo>
                <a:lnTo>
                  <a:pt x="8680118" y="3486830"/>
                </a:lnTo>
                <a:lnTo>
                  <a:pt x="8680118" y="3144266"/>
                </a:lnTo>
                <a:cubicBezTo>
                  <a:pt x="8680118" y="3117141"/>
                  <a:pt x="8676853" y="3092613"/>
                  <a:pt x="8670323" y="3070679"/>
                </a:cubicBezTo>
                <a:cubicBezTo>
                  <a:pt x="8663793" y="3048746"/>
                  <a:pt x="8653998" y="3029993"/>
                  <a:pt x="8640938" y="3014422"/>
                </a:cubicBezTo>
                <a:cubicBezTo>
                  <a:pt x="8627879" y="2998851"/>
                  <a:pt x="8611638" y="2986796"/>
                  <a:pt x="8592216" y="2978257"/>
                </a:cubicBezTo>
                <a:cubicBezTo>
                  <a:pt x="8572794" y="2969718"/>
                  <a:pt x="8550024" y="2965448"/>
                  <a:pt x="8523904" y="2965448"/>
                </a:cubicBezTo>
                <a:close/>
                <a:moveTo>
                  <a:pt x="6256954" y="2965448"/>
                </a:moveTo>
                <a:cubicBezTo>
                  <a:pt x="6238202" y="2965448"/>
                  <a:pt x="6221291" y="2967458"/>
                  <a:pt x="6206222" y="2971476"/>
                </a:cubicBezTo>
                <a:cubicBezTo>
                  <a:pt x="6191154" y="2975494"/>
                  <a:pt x="6177089" y="2981270"/>
                  <a:pt x="6164030" y="2988805"/>
                </a:cubicBezTo>
                <a:cubicBezTo>
                  <a:pt x="6150970" y="2996340"/>
                  <a:pt x="6138832" y="3005464"/>
                  <a:pt x="6127614" y="3016180"/>
                </a:cubicBezTo>
                <a:cubicBezTo>
                  <a:pt x="6116395" y="3026896"/>
                  <a:pt x="6105596" y="3038783"/>
                  <a:pt x="6095215" y="3051843"/>
                </a:cubicBezTo>
                <a:lnTo>
                  <a:pt x="6092202" y="2976499"/>
                </a:lnTo>
                <a:lnTo>
                  <a:pt x="5986217" y="2976499"/>
                </a:lnTo>
                <a:lnTo>
                  <a:pt x="5986217" y="3486830"/>
                </a:lnTo>
                <a:lnTo>
                  <a:pt x="6108777" y="3486830"/>
                </a:lnTo>
                <a:lnTo>
                  <a:pt x="6108777" y="3163855"/>
                </a:lnTo>
                <a:cubicBezTo>
                  <a:pt x="6129874" y="3135056"/>
                  <a:pt x="6149882" y="3112286"/>
                  <a:pt x="6168801" y="3095542"/>
                </a:cubicBezTo>
                <a:cubicBezTo>
                  <a:pt x="6187721" y="3078799"/>
                  <a:pt x="6207562" y="3070428"/>
                  <a:pt x="6228323" y="3070428"/>
                </a:cubicBezTo>
                <a:cubicBezTo>
                  <a:pt x="6269846" y="3070428"/>
                  <a:pt x="6290608" y="3098389"/>
                  <a:pt x="6290608" y="3154311"/>
                </a:cubicBezTo>
                <a:lnTo>
                  <a:pt x="6290608" y="3486830"/>
                </a:lnTo>
                <a:lnTo>
                  <a:pt x="6413168" y="3486830"/>
                </a:lnTo>
                <a:lnTo>
                  <a:pt x="6413168" y="3144266"/>
                </a:lnTo>
                <a:cubicBezTo>
                  <a:pt x="6413168" y="3117141"/>
                  <a:pt x="6409903" y="3092613"/>
                  <a:pt x="6403373" y="3070679"/>
                </a:cubicBezTo>
                <a:cubicBezTo>
                  <a:pt x="6396843" y="3048746"/>
                  <a:pt x="6387049" y="3029993"/>
                  <a:pt x="6373989" y="3014422"/>
                </a:cubicBezTo>
                <a:cubicBezTo>
                  <a:pt x="6360929" y="2998851"/>
                  <a:pt x="6344688" y="2986796"/>
                  <a:pt x="6325266" y="2978257"/>
                </a:cubicBezTo>
                <a:cubicBezTo>
                  <a:pt x="6305844" y="2969718"/>
                  <a:pt x="6283074" y="2965448"/>
                  <a:pt x="6256954" y="2965448"/>
                </a:cubicBezTo>
                <a:close/>
                <a:moveTo>
                  <a:pt x="4522326" y="2965448"/>
                </a:moveTo>
                <a:cubicBezTo>
                  <a:pt x="4485157" y="2965448"/>
                  <a:pt x="4452674" y="2969466"/>
                  <a:pt x="4424880" y="2977503"/>
                </a:cubicBezTo>
                <a:cubicBezTo>
                  <a:pt x="4397087" y="2985540"/>
                  <a:pt x="4373898" y="2996507"/>
                  <a:pt x="4355312" y="3010403"/>
                </a:cubicBezTo>
                <a:cubicBezTo>
                  <a:pt x="4336728" y="3024300"/>
                  <a:pt x="4322747" y="3040458"/>
                  <a:pt x="4313371" y="3058875"/>
                </a:cubicBezTo>
                <a:cubicBezTo>
                  <a:pt x="4303994" y="3077293"/>
                  <a:pt x="4299307" y="3096882"/>
                  <a:pt x="4299307" y="3117643"/>
                </a:cubicBezTo>
                <a:cubicBezTo>
                  <a:pt x="4299307" y="3139075"/>
                  <a:pt x="4302405" y="3157743"/>
                  <a:pt x="4308600" y="3173649"/>
                </a:cubicBezTo>
                <a:cubicBezTo>
                  <a:pt x="4314794" y="3189556"/>
                  <a:pt x="4324086" y="3203536"/>
                  <a:pt x="4336477" y="3215591"/>
                </a:cubicBezTo>
                <a:cubicBezTo>
                  <a:pt x="4348867" y="3227646"/>
                  <a:pt x="4364521" y="3238111"/>
                  <a:pt x="4383441" y="3246984"/>
                </a:cubicBezTo>
                <a:cubicBezTo>
                  <a:pt x="4402362" y="3255859"/>
                  <a:pt x="4424380" y="3263811"/>
                  <a:pt x="4449493" y="3270844"/>
                </a:cubicBezTo>
                <a:cubicBezTo>
                  <a:pt x="4476617" y="3278546"/>
                  <a:pt x="4498550" y="3285494"/>
                  <a:pt x="4515293" y="3291689"/>
                </a:cubicBezTo>
                <a:cubicBezTo>
                  <a:pt x="4532037" y="3297884"/>
                  <a:pt x="4545013" y="3303911"/>
                  <a:pt x="4554221" y="3309772"/>
                </a:cubicBezTo>
                <a:cubicBezTo>
                  <a:pt x="4563430" y="3315632"/>
                  <a:pt x="4569708" y="3321743"/>
                  <a:pt x="4573058" y="3328105"/>
                </a:cubicBezTo>
                <a:cubicBezTo>
                  <a:pt x="4576406" y="3334468"/>
                  <a:pt x="4578080" y="3341500"/>
                  <a:pt x="4578080" y="3349202"/>
                </a:cubicBezTo>
                <a:cubicBezTo>
                  <a:pt x="4578080" y="3365610"/>
                  <a:pt x="4570128" y="3378921"/>
                  <a:pt x="4554221" y="3389134"/>
                </a:cubicBezTo>
                <a:cubicBezTo>
                  <a:pt x="4538315" y="3399347"/>
                  <a:pt x="4514289" y="3404454"/>
                  <a:pt x="4482142" y="3404454"/>
                </a:cubicBezTo>
                <a:cubicBezTo>
                  <a:pt x="4454348" y="3404454"/>
                  <a:pt x="4424797" y="3401524"/>
                  <a:pt x="4393487" y="3395664"/>
                </a:cubicBezTo>
                <a:cubicBezTo>
                  <a:pt x="4362177" y="3389803"/>
                  <a:pt x="4330784" y="3380344"/>
                  <a:pt x="4299307" y="3367284"/>
                </a:cubicBezTo>
                <a:lnTo>
                  <a:pt x="4299307" y="3477789"/>
                </a:lnTo>
                <a:cubicBezTo>
                  <a:pt x="4326096" y="3484486"/>
                  <a:pt x="4354560" y="3489593"/>
                  <a:pt x="4384696" y="3493109"/>
                </a:cubicBezTo>
                <a:cubicBezTo>
                  <a:pt x="4414835" y="3496625"/>
                  <a:pt x="4448655" y="3498383"/>
                  <a:pt x="4486162" y="3498383"/>
                </a:cubicBezTo>
                <a:cubicBezTo>
                  <a:pt x="4514289" y="3498383"/>
                  <a:pt x="4541831" y="3495453"/>
                  <a:pt x="4568788" y="3489593"/>
                </a:cubicBezTo>
                <a:cubicBezTo>
                  <a:pt x="4595745" y="3483733"/>
                  <a:pt x="4619855" y="3474357"/>
                  <a:pt x="4641118" y="3461464"/>
                </a:cubicBezTo>
                <a:cubicBezTo>
                  <a:pt x="4662382" y="3448572"/>
                  <a:pt x="4679460" y="3431829"/>
                  <a:pt x="4692353" y="3411235"/>
                </a:cubicBezTo>
                <a:cubicBezTo>
                  <a:pt x="4705245" y="3390641"/>
                  <a:pt x="4711691" y="3365778"/>
                  <a:pt x="4711691" y="3336645"/>
                </a:cubicBezTo>
                <a:cubicBezTo>
                  <a:pt x="4711691" y="3316887"/>
                  <a:pt x="4709012" y="3299307"/>
                  <a:pt x="4703655" y="3283904"/>
                </a:cubicBezTo>
                <a:cubicBezTo>
                  <a:pt x="4698296" y="3268499"/>
                  <a:pt x="4689507" y="3254770"/>
                  <a:pt x="4677283" y="3242715"/>
                </a:cubicBezTo>
                <a:cubicBezTo>
                  <a:pt x="4665061" y="3230660"/>
                  <a:pt x="4648904" y="3219861"/>
                  <a:pt x="4628812" y="3210317"/>
                </a:cubicBezTo>
                <a:cubicBezTo>
                  <a:pt x="4608721" y="3200773"/>
                  <a:pt x="4583941" y="3191816"/>
                  <a:pt x="4554472" y="3183444"/>
                </a:cubicBezTo>
                <a:cubicBezTo>
                  <a:pt x="4528353" y="3176078"/>
                  <a:pt x="4507340" y="3169296"/>
                  <a:pt x="4491434" y="3163102"/>
                </a:cubicBezTo>
                <a:cubicBezTo>
                  <a:pt x="4475528" y="3156906"/>
                  <a:pt x="4463139" y="3150962"/>
                  <a:pt x="4454264" y="3145270"/>
                </a:cubicBezTo>
                <a:cubicBezTo>
                  <a:pt x="4445391" y="3139577"/>
                  <a:pt x="4439447" y="3133717"/>
                  <a:pt x="4436434" y="3127690"/>
                </a:cubicBezTo>
                <a:cubicBezTo>
                  <a:pt x="4433419" y="3121662"/>
                  <a:pt x="4431913" y="3114797"/>
                  <a:pt x="4431913" y="3107095"/>
                </a:cubicBezTo>
                <a:cubicBezTo>
                  <a:pt x="4431913" y="3091022"/>
                  <a:pt x="4439530" y="3078465"/>
                  <a:pt x="4454767" y="3069424"/>
                </a:cubicBezTo>
                <a:cubicBezTo>
                  <a:pt x="4470004" y="3060382"/>
                  <a:pt x="4490179" y="3055862"/>
                  <a:pt x="4515293" y="3055862"/>
                </a:cubicBezTo>
                <a:cubicBezTo>
                  <a:pt x="4540408" y="3055862"/>
                  <a:pt x="4565774" y="3057787"/>
                  <a:pt x="4591391" y="3061638"/>
                </a:cubicBezTo>
                <a:cubicBezTo>
                  <a:pt x="4617009" y="3065489"/>
                  <a:pt x="4644383" y="3072102"/>
                  <a:pt x="4673516" y="3081478"/>
                </a:cubicBezTo>
                <a:lnTo>
                  <a:pt x="4673516" y="2981522"/>
                </a:lnTo>
                <a:cubicBezTo>
                  <a:pt x="4654430" y="2977503"/>
                  <a:pt x="4632495" y="2973820"/>
                  <a:pt x="4607716" y="2970471"/>
                </a:cubicBezTo>
                <a:cubicBezTo>
                  <a:pt x="4582936" y="2967123"/>
                  <a:pt x="4554472" y="2965448"/>
                  <a:pt x="4522326" y="2965448"/>
                </a:cubicBezTo>
                <a:close/>
                <a:moveTo>
                  <a:pt x="3950305" y="2965448"/>
                </a:moveTo>
                <a:cubicBezTo>
                  <a:pt x="3913805" y="2965448"/>
                  <a:pt x="3880737" y="2972062"/>
                  <a:pt x="3851102" y="2985289"/>
                </a:cubicBezTo>
                <a:cubicBezTo>
                  <a:pt x="3821466" y="2998516"/>
                  <a:pt x="3796268" y="3017268"/>
                  <a:pt x="3775506" y="3041546"/>
                </a:cubicBezTo>
                <a:cubicBezTo>
                  <a:pt x="3754745" y="3065823"/>
                  <a:pt x="3738671" y="3094957"/>
                  <a:pt x="3727286" y="3128945"/>
                </a:cubicBezTo>
                <a:cubicBezTo>
                  <a:pt x="3715900" y="3162934"/>
                  <a:pt x="3710208" y="3200689"/>
                  <a:pt x="3710208" y="3242213"/>
                </a:cubicBezTo>
                <a:cubicBezTo>
                  <a:pt x="3710208" y="3284071"/>
                  <a:pt x="3715900" y="3320906"/>
                  <a:pt x="3727286" y="3352717"/>
                </a:cubicBezTo>
                <a:cubicBezTo>
                  <a:pt x="3738671" y="3384530"/>
                  <a:pt x="3755080" y="3411235"/>
                  <a:pt x="3776511" y="3432833"/>
                </a:cubicBezTo>
                <a:cubicBezTo>
                  <a:pt x="3797942" y="3454432"/>
                  <a:pt x="3824061" y="3470757"/>
                  <a:pt x="3854869" y="3481807"/>
                </a:cubicBezTo>
                <a:cubicBezTo>
                  <a:pt x="3885676" y="3492858"/>
                  <a:pt x="3920502" y="3498383"/>
                  <a:pt x="3959347" y="3498383"/>
                </a:cubicBezTo>
                <a:cubicBezTo>
                  <a:pt x="3974750" y="3498383"/>
                  <a:pt x="3990656" y="3497797"/>
                  <a:pt x="4007064" y="3496625"/>
                </a:cubicBezTo>
                <a:cubicBezTo>
                  <a:pt x="4023473" y="3495453"/>
                  <a:pt x="4039714" y="3493695"/>
                  <a:pt x="4055787" y="3491351"/>
                </a:cubicBezTo>
                <a:cubicBezTo>
                  <a:pt x="4071860" y="3489007"/>
                  <a:pt x="4087599" y="3486328"/>
                  <a:pt x="4103003" y="3483315"/>
                </a:cubicBezTo>
                <a:cubicBezTo>
                  <a:pt x="4118406" y="3480300"/>
                  <a:pt x="4132638" y="3476952"/>
                  <a:pt x="4145698" y="3473268"/>
                </a:cubicBezTo>
                <a:lnTo>
                  <a:pt x="4145698" y="3375823"/>
                </a:lnTo>
                <a:cubicBezTo>
                  <a:pt x="4115225" y="3384530"/>
                  <a:pt x="4085841" y="3390808"/>
                  <a:pt x="4057545" y="3394659"/>
                </a:cubicBezTo>
                <a:cubicBezTo>
                  <a:pt x="4029249" y="3398510"/>
                  <a:pt x="4002711" y="3400436"/>
                  <a:pt x="3977931" y="3400436"/>
                </a:cubicBezTo>
                <a:cubicBezTo>
                  <a:pt x="3956500" y="3400436"/>
                  <a:pt x="3936994" y="3397422"/>
                  <a:pt x="3919413" y="3391394"/>
                </a:cubicBezTo>
                <a:cubicBezTo>
                  <a:pt x="3901834" y="3385367"/>
                  <a:pt x="3886764" y="3376577"/>
                  <a:pt x="3874207" y="3365024"/>
                </a:cubicBezTo>
                <a:cubicBezTo>
                  <a:pt x="3861650" y="3353471"/>
                  <a:pt x="3851938" y="3339155"/>
                  <a:pt x="3845074" y="3322078"/>
                </a:cubicBezTo>
                <a:cubicBezTo>
                  <a:pt x="3838209" y="3305000"/>
                  <a:pt x="3834777" y="3285242"/>
                  <a:pt x="3834777" y="3262807"/>
                </a:cubicBezTo>
                <a:lnTo>
                  <a:pt x="4170310" y="3262807"/>
                </a:lnTo>
                <a:cubicBezTo>
                  <a:pt x="4171315" y="3251087"/>
                  <a:pt x="4172068" y="3238530"/>
                  <a:pt x="4172571" y="3225135"/>
                </a:cubicBezTo>
                <a:cubicBezTo>
                  <a:pt x="4173073" y="3211740"/>
                  <a:pt x="4173324" y="3200857"/>
                  <a:pt x="4173324" y="3192485"/>
                </a:cubicBezTo>
                <a:cubicBezTo>
                  <a:pt x="4173324" y="3159334"/>
                  <a:pt x="4168468" y="3128861"/>
                  <a:pt x="4158757" y="3101068"/>
                </a:cubicBezTo>
                <a:cubicBezTo>
                  <a:pt x="4149046" y="3073274"/>
                  <a:pt x="4134815" y="3049332"/>
                  <a:pt x="4116062" y="3029240"/>
                </a:cubicBezTo>
                <a:cubicBezTo>
                  <a:pt x="4097310" y="3009148"/>
                  <a:pt x="4074037" y="2993493"/>
                  <a:pt x="4046244" y="2982275"/>
                </a:cubicBezTo>
                <a:cubicBezTo>
                  <a:pt x="4018450" y="2971057"/>
                  <a:pt x="3986470" y="2965448"/>
                  <a:pt x="3950305" y="2965448"/>
                </a:cubicBezTo>
                <a:close/>
                <a:moveTo>
                  <a:pt x="3461163" y="2965448"/>
                </a:moveTo>
                <a:cubicBezTo>
                  <a:pt x="3442410" y="2965448"/>
                  <a:pt x="3425165" y="2967458"/>
                  <a:pt x="3409426" y="2971476"/>
                </a:cubicBezTo>
                <a:cubicBezTo>
                  <a:pt x="3393688" y="2975494"/>
                  <a:pt x="3379372" y="2981270"/>
                  <a:pt x="3366480" y="2988805"/>
                </a:cubicBezTo>
                <a:cubicBezTo>
                  <a:pt x="3353588" y="2996340"/>
                  <a:pt x="3341868" y="3005297"/>
                  <a:pt x="3331320" y="3015678"/>
                </a:cubicBezTo>
                <a:cubicBezTo>
                  <a:pt x="3320771" y="3026058"/>
                  <a:pt x="3311312" y="3037779"/>
                  <a:pt x="3302940" y="3050838"/>
                </a:cubicBezTo>
                <a:lnTo>
                  <a:pt x="3298419" y="2976499"/>
                </a:lnTo>
                <a:lnTo>
                  <a:pt x="3187412" y="2976499"/>
                </a:lnTo>
                <a:lnTo>
                  <a:pt x="3187412" y="3486830"/>
                </a:lnTo>
                <a:lnTo>
                  <a:pt x="3312986" y="3486830"/>
                </a:lnTo>
                <a:lnTo>
                  <a:pt x="3312986" y="3163855"/>
                </a:lnTo>
                <a:cubicBezTo>
                  <a:pt x="3336091" y="3129699"/>
                  <a:pt x="3357272" y="3105170"/>
                  <a:pt x="3376526" y="3090269"/>
                </a:cubicBezTo>
                <a:cubicBezTo>
                  <a:pt x="3395781" y="3075367"/>
                  <a:pt x="3414449" y="3067916"/>
                  <a:pt x="3432532" y="3067916"/>
                </a:cubicBezTo>
                <a:cubicBezTo>
                  <a:pt x="3442913" y="3067916"/>
                  <a:pt x="3452121" y="3069926"/>
                  <a:pt x="3460158" y="3073944"/>
                </a:cubicBezTo>
                <a:cubicBezTo>
                  <a:pt x="3468195" y="3077962"/>
                  <a:pt x="3474976" y="3084324"/>
                  <a:pt x="3480501" y="3093031"/>
                </a:cubicBezTo>
                <a:cubicBezTo>
                  <a:pt x="3486026" y="3101738"/>
                  <a:pt x="3490045" y="3112788"/>
                  <a:pt x="3492556" y="3126183"/>
                </a:cubicBezTo>
                <a:cubicBezTo>
                  <a:pt x="3495068" y="3139577"/>
                  <a:pt x="3495989" y="3155818"/>
                  <a:pt x="3495319" y="3174905"/>
                </a:cubicBezTo>
                <a:lnTo>
                  <a:pt x="3618381" y="3174905"/>
                </a:lnTo>
                <a:cubicBezTo>
                  <a:pt x="3619386" y="3140414"/>
                  <a:pt x="3616623" y="3110025"/>
                  <a:pt x="3610093" y="3083738"/>
                </a:cubicBezTo>
                <a:cubicBezTo>
                  <a:pt x="3603563" y="3057452"/>
                  <a:pt x="3593517" y="3035602"/>
                  <a:pt x="3579956" y="3018189"/>
                </a:cubicBezTo>
                <a:cubicBezTo>
                  <a:pt x="3566394" y="3000776"/>
                  <a:pt x="3549650" y="2987633"/>
                  <a:pt x="3529726" y="2978759"/>
                </a:cubicBezTo>
                <a:cubicBezTo>
                  <a:pt x="3509801" y="2969885"/>
                  <a:pt x="3486948" y="2965448"/>
                  <a:pt x="3461163" y="2965448"/>
                </a:cubicBezTo>
                <a:close/>
                <a:moveTo>
                  <a:pt x="2816830" y="2965448"/>
                </a:moveTo>
                <a:cubicBezTo>
                  <a:pt x="2780330" y="2965448"/>
                  <a:pt x="2747262" y="2972062"/>
                  <a:pt x="2717627" y="2985289"/>
                </a:cubicBezTo>
                <a:cubicBezTo>
                  <a:pt x="2687992" y="2998516"/>
                  <a:pt x="2662793" y="3017268"/>
                  <a:pt x="2642031" y="3041546"/>
                </a:cubicBezTo>
                <a:cubicBezTo>
                  <a:pt x="2621270" y="3065823"/>
                  <a:pt x="2605197" y="3094957"/>
                  <a:pt x="2593811" y="3128945"/>
                </a:cubicBezTo>
                <a:cubicBezTo>
                  <a:pt x="2582426" y="3162934"/>
                  <a:pt x="2576733" y="3200689"/>
                  <a:pt x="2576733" y="3242213"/>
                </a:cubicBezTo>
                <a:cubicBezTo>
                  <a:pt x="2576733" y="3284071"/>
                  <a:pt x="2582426" y="3320906"/>
                  <a:pt x="2593811" y="3352717"/>
                </a:cubicBezTo>
                <a:cubicBezTo>
                  <a:pt x="2605197" y="3384530"/>
                  <a:pt x="2621605" y="3411235"/>
                  <a:pt x="2643036" y="3432833"/>
                </a:cubicBezTo>
                <a:cubicBezTo>
                  <a:pt x="2664467" y="3454432"/>
                  <a:pt x="2690587" y="3470757"/>
                  <a:pt x="2721394" y="3481807"/>
                </a:cubicBezTo>
                <a:cubicBezTo>
                  <a:pt x="2752201" y="3492858"/>
                  <a:pt x="2787027" y="3498383"/>
                  <a:pt x="2825871" y="3498383"/>
                </a:cubicBezTo>
                <a:cubicBezTo>
                  <a:pt x="2841275" y="3498383"/>
                  <a:pt x="2857181" y="3497797"/>
                  <a:pt x="2873589" y="3496625"/>
                </a:cubicBezTo>
                <a:cubicBezTo>
                  <a:pt x="2889998" y="3495453"/>
                  <a:pt x="2906238" y="3493695"/>
                  <a:pt x="2922312" y="3491351"/>
                </a:cubicBezTo>
                <a:cubicBezTo>
                  <a:pt x="2938385" y="3489007"/>
                  <a:pt x="2954124" y="3486328"/>
                  <a:pt x="2969527" y="3483315"/>
                </a:cubicBezTo>
                <a:cubicBezTo>
                  <a:pt x="2984932" y="3480300"/>
                  <a:pt x="2999163" y="3476952"/>
                  <a:pt x="3012223" y="3473268"/>
                </a:cubicBezTo>
                <a:lnTo>
                  <a:pt x="3012223" y="3375823"/>
                </a:lnTo>
                <a:cubicBezTo>
                  <a:pt x="2981750" y="3384530"/>
                  <a:pt x="2952366" y="3390808"/>
                  <a:pt x="2924070" y="3394659"/>
                </a:cubicBezTo>
                <a:cubicBezTo>
                  <a:pt x="2895774" y="3398510"/>
                  <a:pt x="2869236" y="3400436"/>
                  <a:pt x="2844456" y="3400436"/>
                </a:cubicBezTo>
                <a:cubicBezTo>
                  <a:pt x="2823025" y="3400436"/>
                  <a:pt x="2803519" y="3397422"/>
                  <a:pt x="2785939" y="3391394"/>
                </a:cubicBezTo>
                <a:cubicBezTo>
                  <a:pt x="2768358" y="3385367"/>
                  <a:pt x="2753290" y="3376577"/>
                  <a:pt x="2740732" y="3365024"/>
                </a:cubicBezTo>
                <a:cubicBezTo>
                  <a:pt x="2728175" y="3353471"/>
                  <a:pt x="2718464" y="3339155"/>
                  <a:pt x="2711599" y="3322078"/>
                </a:cubicBezTo>
                <a:cubicBezTo>
                  <a:pt x="2704735" y="3305000"/>
                  <a:pt x="2701302" y="3285242"/>
                  <a:pt x="2701302" y="3262807"/>
                </a:cubicBezTo>
                <a:lnTo>
                  <a:pt x="3036835" y="3262807"/>
                </a:lnTo>
                <a:cubicBezTo>
                  <a:pt x="3037839" y="3251087"/>
                  <a:pt x="3038593" y="3238530"/>
                  <a:pt x="3039096" y="3225135"/>
                </a:cubicBezTo>
                <a:cubicBezTo>
                  <a:pt x="3039598" y="3211740"/>
                  <a:pt x="3039849" y="3200857"/>
                  <a:pt x="3039849" y="3192485"/>
                </a:cubicBezTo>
                <a:cubicBezTo>
                  <a:pt x="3039849" y="3159334"/>
                  <a:pt x="3034994" y="3128861"/>
                  <a:pt x="3025282" y="3101068"/>
                </a:cubicBezTo>
                <a:cubicBezTo>
                  <a:pt x="3015572" y="3073274"/>
                  <a:pt x="3001339" y="3049332"/>
                  <a:pt x="2982587" y="3029240"/>
                </a:cubicBezTo>
                <a:cubicBezTo>
                  <a:pt x="2963835" y="3009148"/>
                  <a:pt x="2940562" y="2993493"/>
                  <a:pt x="2912768" y="2982275"/>
                </a:cubicBezTo>
                <a:cubicBezTo>
                  <a:pt x="2884975" y="2971057"/>
                  <a:pt x="2852995" y="2965448"/>
                  <a:pt x="2816830" y="2965448"/>
                </a:cubicBezTo>
                <a:close/>
                <a:moveTo>
                  <a:pt x="1742105" y="2965448"/>
                </a:moveTo>
                <a:cubicBezTo>
                  <a:pt x="1723352" y="2965448"/>
                  <a:pt x="1706442" y="2967458"/>
                  <a:pt x="1691373" y="2971476"/>
                </a:cubicBezTo>
                <a:cubicBezTo>
                  <a:pt x="1676304" y="2975494"/>
                  <a:pt x="1662240" y="2981270"/>
                  <a:pt x="1649180" y="2988805"/>
                </a:cubicBezTo>
                <a:cubicBezTo>
                  <a:pt x="1636120" y="2996340"/>
                  <a:pt x="1623982" y="3005464"/>
                  <a:pt x="1612764" y="3016180"/>
                </a:cubicBezTo>
                <a:cubicBezTo>
                  <a:pt x="1601546" y="3026896"/>
                  <a:pt x="1590746" y="3038783"/>
                  <a:pt x="1580366" y="3051843"/>
                </a:cubicBezTo>
                <a:lnTo>
                  <a:pt x="1577352" y="2976499"/>
                </a:lnTo>
                <a:lnTo>
                  <a:pt x="1471368" y="2976499"/>
                </a:lnTo>
                <a:lnTo>
                  <a:pt x="1471368" y="3486830"/>
                </a:lnTo>
                <a:lnTo>
                  <a:pt x="1593928" y="3486830"/>
                </a:lnTo>
                <a:lnTo>
                  <a:pt x="1593928" y="3163855"/>
                </a:lnTo>
                <a:cubicBezTo>
                  <a:pt x="1615024" y="3135056"/>
                  <a:pt x="1635032" y="3112286"/>
                  <a:pt x="1653952" y="3095542"/>
                </a:cubicBezTo>
                <a:cubicBezTo>
                  <a:pt x="1672872" y="3078799"/>
                  <a:pt x="1692712" y="3070428"/>
                  <a:pt x="1713474" y="3070428"/>
                </a:cubicBezTo>
                <a:cubicBezTo>
                  <a:pt x="1754997" y="3070428"/>
                  <a:pt x="1775758" y="3098389"/>
                  <a:pt x="1775758" y="3154311"/>
                </a:cubicBezTo>
                <a:lnTo>
                  <a:pt x="1775758" y="3486830"/>
                </a:lnTo>
                <a:lnTo>
                  <a:pt x="1898318" y="3486830"/>
                </a:lnTo>
                <a:lnTo>
                  <a:pt x="1898318" y="3144266"/>
                </a:lnTo>
                <a:cubicBezTo>
                  <a:pt x="1898318" y="3117141"/>
                  <a:pt x="1895053" y="3092613"/>
                  <a:pt x="1888524" y="3070679"/>
                </a:cubicBezTo>
                <a:cubicBezTo>
                  <a:pt x="1881994" y="3048746"/>
                  <a:pt x="1872199" y="3029993"/>
                  <a:pt x="1859139" y="3014422"/>
                </a:cubicBezTo>
                <a:cubicBezTo>
                  <a:pt x="1846080" y="2998851"/>
                  <a:pt x="1829839" y="2986796"/>
                  <a:pt x="1810417" y="2978257"/>
                </a:cubicBezTo>
                <a:cubicBezTo>
                  <a:pt x="1790995" y="2969718"/>
                  <a:pt x="1768224" y="2965448"/>
                  <a:pt x="1742105" y="2965448"/>
                </a:cubicBezTo>
                <a:close/>
                <a:moveTo>
                  <a:pt x="7687193" y="2830331"/>
                </a:moveTo>
                <a:lnTo>
                  <a:pt x="7687193" y="2931292"/>
                </a:lnTo>
                <a:lnTo>
                  <a:pt x="7831853" y="2931292"/>
                </a:lnTo>
                <a:lnTo>
                  <a:pt x="7831853" y="3384864"/>
                </a:lnTo>
                <a:lnTo>
                  <a:pt x="7687193" y="3384864"/>
                </a:lnTo>
                <a:lnTo>
                  <a:pt x="7687193" y="3486830"/>
                </a:lnTo>
                <a:lnTo>
                  <a:pt x="8102088" y="3486830"/>
                </a:lnTo>
                <a:lnTo>
                  <a:pt x="8102088" y="3384864"/>
                </a:lnTo>
                <a:lnTo>
                  <a:pt x="7957427" y="3384864"/>
                </a:lnTo>
                <a:lnTo>
                  <a:pt x="7957427" y="2931292"/>
                </a:lnTo>
                <a:lnTo>
                  <a:pt x="8102088" y="2931292"/>
                </a:lnTo>
                <a:lnTo>
                  <a:pt x="8102088" y="2830331"/>
                </a:lnTo>
                <a:close/>
                <a:moveTo>
                  <a:pt x="914918" y="2830331"/>
                </a:moveTo>
                <a:lnTo>
                  <a:pt x="914918" y="2931292"/>
                </a:lnTo>
                <a:lnTo>
                  <a:pt x="1059579" y="2931292"/>
                </a:lnTo>
                <a:lnTo>
                  <a:pt x="1059579" y="3384864"/>
                </a:lnTo>
                <a:lnTo>
                  <a:pt x="914918" y="3384864"/>
                </a:lnTo>
                <a:lnTo>
                  <a:pt x="914918" y="3486830"/>
                </a:lnTo>
                <a:lnTo>
                  <a:pt x="1329814" y="3486830"/>
                </a:lnTo>
                <a:lnTo>
                  <a:pt x="1329814" y="3384864"/>
                </a:lnTo>
                <a:lnTo>
                  <a:pt x="1185153" y="3384864"/>
                </a:lnTo>
                <a:lnTo>
                  <a:pt x="1185153" y="2931292"/>
                </a:lnTo>
                <a:lnTo>
                  <a:pt x="1329814" y="2931292"/>
                </a:lnTo>
                <a:lnTo>
                  <a:pt x="1329814" y="2830331"/>
                </a:lnTo>
                <a:close/>
                <a:moveTo>
                  <a:pt x="11866583" y="2813253"/>
                </a:moveTo>
                <a:lnTo>
                  <a:pt x="11741009" y="2845902"/>
                </a:lnTo>
                <a:lnTo>
                  <a:pt x="11741009" y="2976499"/>
                </a:lnTo>
                <a:lnTo>
                  <a:pt x="11603883" y="2976499"/>
                </a:lnTo>
                <a:lnTo>
                  <a:pt x="11603883" y="3071935"/>
                </a:lnTo>
                <a:lnTo>
                  <a:pt x="11741009" y="3071935"/>
                </a:lnTo>
                <a:lnTo>
                  <a:pt x="11741009" y="3321073"/>
                </a:lnTo>
                <a:cubicBezTo>
                  <a:pt x="11741009" y="3351881"/>
                  <a:pt x="11744777" y="3378418"/>
                  <a:pt x="11752311" y="3400687"/>
                </a:cubicBezTo>
                <a:cubicBezTo>
                  <a:pt x="11759845" y="3422955"/>
                  <a:pt x="11771566" y="3441289"/>
                  <a:pt x="11787472" y="3455688"/>
                </a:cubicBezTo>
                <a:cubicBezTo>
                  <a:pt x="11803378" y="3470087"/>
                  <a:pt x="11823469" y="3480803"/>
                  <a:pt x="11847747" y="3487835"/>
                </a:cubicBezTo>
                <a:cubicBezTo>
                  <a:pt x="11872025" y="3494867"/>
                  <a:pt x="11900907" y="3498383"/>
                  <a:pt x="11934393" y="3498383"/>
                </a:cubicBezTo>
                <a:cubicBezTo>
                  <a:pt x="11954485" y="3498383"/>
                  <a:pt x="11975749" y="3496876"/>
                  <a:pt x="11998184" y="3493862"/>
                </a:cubicBezTo>
                <a:cubicBezTo>
                  <a:pt x="12020620" y="3490849"/>
                  <a:pt x="12042889" y="3486830"/>
                  <a:pt x="12064990" y="3481807"/>
                </a:cubicBezTo>
                <a:lnTo>
                  <a:pt x="12064990" y="3383860"/>
                </a:lnTo>
                <a:cubicBezTo>
                  <a:pt x="12049251" y="3388213"/>
                  <a:pt x="12031838" y="3392064"/>
                  <a:pt x="12012751" y="3395413"/>
                </a:cubicBezTo>
                <a:cubicBezTo>
                  <a:pt x="11993664" y="3398761"/>
                  <a:pt x="11974074" y="3400436"/>
                  <a:pt x="11953982" y="3400436"/>
                </a:cubicBezTo>
                <a:cubicBezTo>
                  <a:pt x="11922505" y="3400436"/>
                  <a:pt x="11900069" y="3392985"/>
                  <a:pt x="11886675" y="3378084"/>
                </a:cubicBezTo>
                <a:cubicBezTo>
                  <a:pt x="11873280" y="3363182"/>
                  <a:pt x="11866583" y="3341165"/>
                  <a:pt x="11866583" y="3312032"/>
                </a:cubicBezTo>
                <a:lnTo>
                  <a:pt x="11866583" y="3071935"/>
                </a:lnTo>
                <a:lnTo>
                  <a:pt x="12064990" y="3071935"/>
                </a:lnTo>
                <a:lnTo>
                  <a:pt x="12064990" y="2976499"/>
                </a:lnTo>
                <a:lnTo>
                  <a:pt x="11866583" y="2976499"/>
                </a:lnTo>
                <a:close/>
                <a:moveTo>
                  <a:pt x="9037659" y="2813253"/>
                </a:moveTo>
                <a:lnTo>
                  <a:pt x="8912085" y="2845902"/>
                </a:lnTo>
                <a:lnTo>
                  <a:pt x="8912085" y="2976499"/>
                </a:lnTo>
                <a:lnTo>
                  <a:pt x="8774958" y="2976499"/>
                </a:lnTo>
                <a:lnTo>
                  <a:pt x="8774958" y="3071935"/>
                </a:lnTo>
                <a:lnTo>
                  <a:pt x="8912085" y="3071935"/>
                </a:lnTo>
                <a:lnTo>
                  <a:pt x="8912085" y="3321073"/>
                </a:lnTo>
                <a:cubicBezTo>
                  <a:pt x="8912085" y="3351881"/>
                  <a:pt x="8915852" y="3378418"/>
                  <a:pt x="8923387" y="3400687"/>
                </a:cubicBezTo>
                <a:cubicBezTo>
                  <a:pt x="8930921" y="3422955"/>
                  <a:pt x="8942641" y="3441289"/>
                  <a:pt x="8958547" y="3455688"/>
                </a:cubicBezTo>
                <a:cubicBezTo>
                  <a:pt x="8974453" y="3470087"/>
                  <a:pt x="8994545" y="3480803"/>
                  <a:pt x="9018823" y="3487835"/>
                </a:cubicBezTo>
                <a:cubicBezTo>
                  <a:pt x="9043100" y="3494867"/>
                  <a:pt x="9071982" y="3498383"/>
                  <a:pt x="9105469" y="3498383"/>
                </a:cubicBezTo>
                <a:cubicBezTo>
                  <a:pt x="9125560" y="3498383"/>
                  <a:pt x="9146824" y="3496876"/>
                  <a:pt x="9169260" y="3493862"/>
                </a:cubicBezTo>
                <a:cubicBezTo>
                  <a:pt x="9191696" y="3490849"/>
                  <a:pt x="9213964" y="3486830"/>
                  <a:pt x="9236065" y="3481807"/>
                </a:cubicBezTo>
                <a:lnTo>
                  <a:pt x="9236065" y="3383860"/>
                </a:lnTo>
                <a:cubicBezTo>
                  <a:pt x="9220327" y="3388213"/>
                  <a:pt x="9202914" y="3392064"/>
                  <a:pt x="9183827" y="3395413"/>
                </a:cubicBezTo>
                <a:cubicBezTo>
                  <a:pt x="9164739" y="3398761"/>
                  <a:pt x="9145150" y="3400436"/>
                  <a:pt x="9125058" y="3400436"/>
                </a:cubicBezTo>
                <a:cubicBezTo>
                  <a:pt x="9093580" y="3400436"/>
                  <a:pt x="9071145" y="3392985"/>
                  <a:pt x="9057750" y="3378084"/>
                </a:cubicBezTo>
                <a:cubicBezTo>
                  <a:pt x="9044356" y="3363182"/>
                  <a:pt x="9037659" y="3341165"/>
                  <a:pt x="9037659" y="3312032"/>
                </a:cubicBezTo>
                <a:lnTo>
                  <a:pt x="9037659" y="3071935"/>
                </a:lnTo>
                <a:lnTo>
                  <a:pt x="9236065" y="3071935"/>
                </a:lnTo>
                <a:lnTo>
                  <a:pt x="9236065" y="2976499"/>
                </a:lnTo>
                <a:lnTo>
                  <a:pt x="9037659" y="2976499"/>
                </a:lnTo>
                <a:close/>
                <a:moveTo>
                  <a:pt x="5084785" y="2813253"/>
                </a:moveTo>
                <a:lnTo>
                  <a:pt x="4959210" y="2845902"/>
                </a:lnTo>
                <a:lnTo>
                  <a:pt x="4959210" y="2976499"/>
                </a:lnTo>
                <a:lnTo>
                  <a:pt x="4822084" y="2976499"/>
                </a:lnTo>
                <a:lnTo>
                  <a:pt x="4822084" y="3071935"/>
                </a:lnTo>
                <a:lnTo>
                  <a:pt x="4959210" y="3071935"/>
                </a:lnTo>
                <a:lnTo>
                  <a:pt x="4959210" y="3321073"/>
                </a:lnTo>
                <a:cubicBezTo>
                  <a:pt x="4959210" y="3351881"/>
                  <a:pt x="4962978" y="3378418"/>
                  <a:pt x="4970513" y="3400687"/>
                </a:cubicBezTo>
                <a:cubicBezTo>
                  <a:pt x="4978047" y="3422955"/>
                  <a:pt x="4989767" y="3441289"/>
                  <a:pt x="5005672" y="3455688"/>
                </a:cubicBezTo>
                <a:cubicBezTo>
                  <a:pt x="5021579" y="3470087"/>
                  <a:pt x="5041671" y="3480803"/>
                  <a:pt x="5065948" y="3487835"/>
                </a:cubicBezTo>
                <a:cubicBezTo>
                  <a:pt x="5090226" y="3494867"/>
                  <a:pt x="5119108" y="3498383"/>
                  <a:pt x="5152594" y="3498383"/>
                </a:cubicBezTo>
                <a:cubicBezTo>
                  <a:pt x="5172686" y="3498383"/>
                  <a:pt x="5193950" y="3496876"/>
                  <a:pt x="5216386" y="3493862"/>
                </a:cubicBezTo>
                <a:cubicBezTo>
                  <a:pt x="5238821" y="3490849"/>
                  <a:pt x="5261090" y="3486830"/>
                  <a:pt x="5283191" y="3481807"/>
                </a:cubicBezTo>
                <a:lnTo>
                  <a:pt x="5283191" y="3383860"/>
                </a:lnTo>
                <a:cubicBezTo>
                  <a:pt x="5267452" y="3388213"/>
                  <a:pt x="5250039" y="3392064"/>
                  <a:pt x="5230952" y="3395413"/>
                </a:cubicBezTo>
                <a:cubicBezTo>
                  <a:pt x="5211865" y="3398761"/>
                  <a:pt x="5192276" y="3400436"/>
                  <a:pt x="5172184" y="3400436"/>
                </a:cubicBezTo>
                <a:cubicBezTo>
                  <a:pt x="5140707" y="3400436"/>
                  <a:pt x="5118270" y="3392985"/>
                  <a:pt x="5104876" y="3378084"/>
                </a:cubicBezTo>
                <a:cubicBezTo>
                  <a:pt x="5091482" y="3363182"/>
                  <a:pt x="5084785" y="3341165"/>
                  <a:pt x="5084785" y="3312032"/>
                </a:cubicBezTo>
                <a:lnTo>
                  <a:pt x="5084785" y="3071935"/>
                </a:lnTo>
                <a:lnTo>
                  <a:pt x="5283191" y="3071935"/>
                </a:lnTo>
                <a:lnTo>
                  <a:pt x="5283191" y="2976499"/>
                </a:lnTo>
                <a:lnTo>
                  <a:pt x="5084785" y="2976499"/>
                </a:lnTo>
                <a:close/>
                <a:moveTo>
                  <a:pt x="2255860" y="2813253"/>
                </a:moveTo>
                <a:lnTo>
                  <a:pt x="2130286" y="2845902"/>
                </a:lnTo>
                <a:lnTo>
                  <a:pt x="2130286" y="2976499"/>
                </a:lnTo>
                <a:lnTo>
                  <a:pt x="1993159" y="2976499"/>
                </a:lnTo>
                <a:lnTo>
                  <a:pt x="1993159" y="3071935"/>
                </a:lnTo>
                <a:lnTo>
                  <a:pt x="2130286" y="3071935"/>
                </a:lnTo>
                <a:lnTo>
                  <a:pt x="2130286" y="3321073"/>
                </a:lnTo>
                <a:cubicBezTo>
                  <a:pt x="2130286" y="3351881"/>
                  <a:pt x="2134053" y="3378418"/>
                  <a:pt x="2141587" y="3400687"/>
                </a:cubicBezTo>
                <a:cubicBezTo>
                  <a:pt x="2149122" y="3422955"/>
                  <a:pt x="2160842" y="3441289"/>
                  <a:pt x="2176748" y="3455688"/>
                </a:cubicBezTo>
                <a:cubicBezTo>
                  <a:pt x="2192654" y="3470087"/>
                  <a:pt x="2212746" y="3480803"/>
                  <a:pt x="2237023" y="3487835"/>
                </a:cubicBezTo>
                <a:cubicBezTo>
                  <a:pt x="2261301" y="3494867"/>
                  <a:pt x="2290183" y="3498383"/>
                  <a:pt x="2323669" y="3498383"/>
                </a:cubicBezTo>
                <a:cubicBezTo>
                  <a:pt x="2343761" y="3498383"/>
                  <a:pt x="2365025" y="3496876"/>
                  <a:pt x="2387461" y="3493862"/>
                </a:cubicBezTo>
                <a:cubicBezTo>
                  <a:pt x="2409897" y="3490849"/>
                  <a:pt x="2432165" y="3486830"/>
                  <a:pt x="2454266" y="3481807"/>
                </a:cubicBezTo>
                <a:lnTo>
                  <a:pt x="2454266" y="3383860"/>
                </a:lnTo>
                <a:cubicBezTo>
                  <a:pt x="2438527" y="3388213"/>
                  <a:pt x="2421115" y="3392064"/>
                  <a:pt x="2402027" y="3395413"/>
                </a:cubicBezTo>
                <a:cubicBezTo>
                  <a:pt x="2382940" y="3398761"/>
                  <a:pt x="2363351" y="3400436"/>
                  <a:pt x="2343259" y="3400436"/>
                </a:cubicBezTo>
                <a:cubicBezTo>
                  <a:pt x="2311782" y="3400436"/>
                  <a:pt x="2289346" y="3392985"/>
                  <a:pt x="2275952" y="3378084"/>
                </a:cubicBezTo>
                <a:cubicBezTo>
                  <a:pt x="2262557" y="3363182"/>
                  <a:pt x="2255860" y="3341165"/>
                  <a:pt x="2255860" y="3312032"/>
                </a:cubicBezTo>
                <a:lnTo>
                  <a:pt x="2255860" y="3071935"/>
                </a:lnTo>
                <a:lnTo>
                  <a:pt x="2454266" y="3071935"/>
                </a:lnTo>
                <a:lnTo>
                  <a:pt x="2454266" y="2976499"/>
                </a:lnTo>
                <a:lnTo>
                  <a:pt x="2255860" y="2976499"/>
                </a:lnTo>
                <a:close/>
                <a:moveTo>
                  <a:pt x="5644750" y="2756494"/>
                </a:moveTo>
                <a:cubicBezTo>
                  <a:pt x="5633364" y="2756494"/>
                  <a:pt x="5622733" y="2758586"/>
                  <a:pt x="5612855" y="2762772"/>
                </a:cubicBezTo>
                <a:cubicBezTo>
                  <a:pt x="5602975" y="2766958"/>
                  <a:pt x="5594437" y="2772734"/>
                  <a:pt x="5587237" y="2780101"/>
                </a:cubicBezTo>
                <a:cubicBezTo>
                  <a:pt x="5580038" y="2787469"/>
                  <a:pt x="5574429" y="2796007"/>
                  <a:pt x="5570411" y="2805718"/>
                </a:cubicBezTo>
                <a:cubicBezTo>
                  <a:pt x="5566392" y="2815429"/>
                  <a:pt x="5564383" y="2825811"/>
                  <a:pt x="5564383" y="2836860"/>
                </a:cubicBezTo>
                <a:cubicBezTo>
                  <a:pt x="5564383" y="2847911"/>
                  <a:pt x="5566392" y="2858292"/>
                  <a:pt x="5570411" y="2868003"/>
                </a:cubicBezTo>
                <a:cubicBezTo>
                  <a:pt x="5574429" y="2877714"/>
                  <a:pt x="5580038" y="2886170"/>
                  <a:pt x="5587237" y="2893369"/>
                </a:cubicBezTo>
                <a:cubicBezTo>
                  <a:pt x="5594437" y="2900568"/>
                  <a:pt x="5602975" y="2906261"/>
                  <a:pt x="5612855" y="2910447"/>
                </a:cubicBezTo>
                <a:cubicBezTo>
                  <a:pt x="5622733" y="2914633"/>
                  <a:pt x="5633364" y="2916726"/>
                  <a:pt x="5644750" y="2916726"/>
                </a:cubicBezTo>
                <a:cubicBezTo>
                  <a:pt x="5656135" y="2916726"/>
                  <a:pt x="5666684" y="2914633"/>
                  <a:pt x="5676394" y="2910447"/>
                </a:cubicBezTo>
                <a:cubicBezTo>
                  <a:pt x="5686105" y="2906261"/>
                  <a:pt x="5694561" y="2900568"/>
                  <a:pt x="5701760" y="2893369"/>
                </a:cubicBezTo>
                <a:cubicBezTo>
                  <a:pt x="5708960" y="2886170"/>
                  <a:pt x="5714569" y="2877714"/>
                  <a:pt x="5718588" y="2868003"/>
                </a:cubicBezTo>
                <a:cubicBezTo>
                  <a:pt x="5722605" y="2858292"/>
                  <a:pt x="5724615" y="2847911"/>
                  <a:pt x="5724615" y="2836860"/>
                </a:cubicBezTo>
                <a:cubicBezTo>
                  <a:pt x="5724615" y="2825811"/>
                  <a:pt x="5722605" y="2815429"/>
                  <a:pt x="5718588" y="2805718"/>
                </a:cubicBezTo>
                <a:cubicBezTo>
                  <a:pt x="5714569" y="2796007"/>
                  <a:pt x="5708960" y="2787469"/>
                  <a:pt x="5701760" y="2780101"/>
                </a:cubicBezTo>
                <a:cubicBezTo>
                  <a:pt x="5694561" y="2772734"/>
                  <a:pt x="5686105" y="2766958"/>
                  <a:pt x="5676394" y="2762772"/>
                </a:cubicBezTo>
                <a:cubicBezTo>
                  <a:pt x="5666684" y="2758586"/>
                  <a:pt x="5656135" y="2756494"/>
                  <a:pt x="5644750" y="2756494"/>
                </a:cubicBezTo>
                <a:close/>
                <a:moveTo>
                  <a:pt x="0" y="0"/>
                </a:moveTo>
                <a:lnTo>
                  <a:pt x="12373707" y="0"/>
                </a:lnTo>
                <a:lnTo>
                  <a:pt x="12373707" y="6986954"/>
                </a:lnTo>
                <a:lnTo>
                  <a:pt x="0" y="6986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61257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5" name="Text Placeholder 3">
            <a:extLst>
              <a:ext uri="{FF2B5EF4-FFF2-40B4-BE49-F238E27FC236}">
                <a16:creationId xmlns:a16="http://schemas.microsoft.com/office/drawing/2014/main" id="{3A60F764-578F-D236-D8A3-FCE4FB4D889C}"/>
              </a:ext>
            </a:extLst>
          </p:cNvPr>
          <p:cNvGraphicFramePr/>
          <p:nvPr/>
        </p:nvGraphicFramePr>
        <p:xfrm>
          <a:off x="0" y="1306286"/>
          <a:ext cx="12066814" cy="529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14A72D6-A4DD-F0C9-9E1F-E460F386C762}"/>
              </a:ext>
            </a:extLst>
          </p:cNvPr>
          <p:cNvSpPr/>
          <p:nvPr/>
        </p:nvSpPr>
        <p:spPr>
          <a:xfrm>
            <a:off x="-6492023" y="-302985"/>
            <a:ext cx="32584718" cy="7619026"/>
          </a:xfrm>
          <a:custGeom>
            <a:avLst/>
            <a:gdLst>
              <a:gd name="connsiteX0" fmla="*/ 16461367 w 32703051"/>
              <a:gd name="connsiteY0" fmla="*/ 2876959 h 7639050"/>
              <a:gd name="connsiteX1" fmla="*/ 15940617 w 32703051"/>
              <a:gd name="connsiteY1" fmla="*/ 3397711 h 7639050"/>
              <a:gd name="connsiteX2" fmla="*/ 15940617 w 32703051"/>
              <a:gd name="connsiteY2" fmla="*/ 4461901 h 7639050"/>
              <a:gd name="connsiteX3" fmla="*/ 15934858 w 32703051"/>
              <a:gd name="connsiteY3" fmla="*/ 4519028 h 7639050"/>
              <a:gd name="connsiteX4" fmla="*/ 15934858 w 32703051"/>
              <a:gd name="connsiteY4" fmla="*/ 5750058 h 7639050"/>
              <a:gd name="connsiteX5" fmla="*/ 17165887 w 32703051"/>
              <a:gd name="connsiteY5" fmla="*/ 5750058 h 7639050"/>
              <a:gd name="connsiteX6" fmla="*/ 17686639 w 32703051"/>
              <a:gd name="connsiteY6" fmla="*/ 5229306 h 7639050"/>
              <a:gd name="connsiteX7" fmla="*/ 17686639 w 32703051"/>
              <a:gd name="connsiteY7" fmla="*/ 4165102 h 7639050"/>
              <a:gd name="connsiteX8" fmla="*/ 17692397 w 32703051"/>
              <a:gd name="connsiteY8" fmla="*/ 4107989 h 7639050"/>
              <a:gd name="connsiteX9" fmla="*/ 17692397 w 32703051"/>
              <a:gd name="connsiteY9" fmla="*/ 2876959 h 7639050"/>
              <a:gd name="connsiteX10" fmla="*/ 0 w 32703051"/>
              <a:gd name="connsiteY10" fmla="*/ 0 h 7639050"/>
              <a:gd name="connsiteX11" fmla="*/ 32703051 w 32703051"/>
              <a:gd name="connsiteY11" fmla="*/ 0 h 7639050"/>
              <a:gd name="connsiteX12" fmla="*/ 32703051 w 32703051"/>
              <a:gd name="connsiteY12" fmla="*/ 7639050 h 7639050"/>
              <a:gd name="connsiteX13" fmla="*/ 0 w 32703051"/>
              <a:gd name="connsiteY13" fmla="*/ 7639050 h 76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703051" h="7639050">
                <a:moveTo>
                  <a:pt x="16461367" y="2876959"/>
                </a:moveTo>
                <a:cubicBezTo>
                  <a:pt x="16173764" y="2876959"/>
                  <a:pt x="15940617" y="3110108"/>
                  <a:pt x="15940617" y="3397711"/>
                </a:cubicBezTo>
                <a:lnTo>
                  <a:pt x="15940617" y="4461901"/>
                </a:lnTo>
                <a:lnTo>
                  <a:pt x="15934858" y="4519028"/>
                </a:lnTo>
                <a:lnTo>
                  <a:pt x="15934858" y="5750058"/>
                </a:lnTo>
                <a:lnTo>
                  <a:pt x="17165887" y="5750058"/>
                </a:lnTo>
                <a:cubicBezTo>
                  <a:pt x="17453490" y="5750058"/>
                  <a:pt x="17686639" y="5516909"/>
                  <a:pt x="17686639" y="5229306"/>
                </a:cubicBezTo>
                <a:lnTo>
                  <a:pt x="17686639" y="4165102"/>
                </a:lnTo>
                <a:lnTo>
                  <a:pt x="17692397" y="4107989"/>
                </a:lnTo>
                <a:lnTo>
                  <a:pt x="17692397" y="2876959"/>
                </a:lnTo>
                <a:close/>
                <a:moveTo>
                  <a:pt x="0" y="0"/>
                </a:moveTo>
                <a:lnTo>
                  <a:pt x="32703051" y="0"/>
                </a:lnTo>
                <a:lnTo>
                  <a:pt x="32703051" y="7639050"/>
                </a:lnTo>
                <a:lnTo>
                  <a:pt x="0" y="763905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766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1: Compare simple and Compound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91082"/>
              </p:ext>
            </p:extLst>
          </p:nvPr>
        </p:nvGraphicFramePr>
        <p:xfrm>
          <a:off x="630936" y="2286000"/>
          <a:ext cx="4818888" cy="392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53CE13-3768-96A1-28EC-B31CDB45F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102" y="1345307"/>
            <a:ext cx="6103620" cy="4167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ECDED9-F763-3DA7-4E4A-27913CB98B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291123" y="1424940"/>
            <a:ext cx="6073678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54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15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1: Compare simple and Compound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130881"/>
              </p:ext>
            </p:extLst>
          </p:nvPr>
        </p:nvGraphicFramePr>
        <p:xfrm>
          <a:off x="6947916" y="2222138"/>
          <a:ext cx="4818888" cy="389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53CE13-3768-96A1-28EC-B31CDB45F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8482" y="1345307"/>
            <a:ext cx="6103620" cy="4167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E5E760-B915-D023-E754-AB24161CAB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237" y="1424940"/>
            <a:ext cx="6073678" cy="3604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DD767-5519-BACD-5DC1-7F7D0959F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38482" y="2050417"/>
            <a:ext cx="6283047" cy="27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2:Calculate for a Target Amount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497157"/>
              </p:ext>
            </p:extLst>
          </p:nvPr>
        </p:nvGraphicFramePr>
        <p:xfrm>
          <a:off x="630936" y="2372868"/>
          <a:ext cx="4818888" cy="411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9ECDED9-F763-3DA7-4E4A-27913CB98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91123" y="1424940"/>
            <a:ext cx="6073678" cy="360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5E3A6-D3F1-9E60-787E-78C347815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9388" y="1848487"/>
            <a:ext cx="6283047" cy="2757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D556B-7A1E-C338-898F-B382AC7C73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459879" y="2184938"/>
            <a:ext cx="6231279" cy="27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4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15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3: Calculate for 2  Accounts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200457"/>
              </p:ext>
            </p:extLst>
          </p:nvPr>
        </p:nvGraphicFramePr>
        <p:xfrm>
          <a:off x="6947916" y="2194560"/>
          <a:ext cx="481888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D0D0F5-46A2-73D5-39D7-E81AFF9300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5908" y="1993267"/>
            <a:ext cx="6283047" cy="2757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19022C-0A47-7B17-B40C-491D7AB27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41" y="2184938"/>
            <a:ext cx="6231279" cy="2722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4FBE30-C33A-DFA5-C45E-6AB2FC71DE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62506" y="2184938"/>
            <a:ext cx="6428414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4:Calculate Interest with Deposits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332500"/>
              </p:ext>
            </p:extLst>
          </p:nvPr>
        </p:nvGraphicFramePr>
        <p:xfrm>
          <a:off x="630936" y="1798320"/>
          <a:ext cx="4818888" cy="473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1DFF0C7-7CC0-1BE3-11D6-168B2D024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37959" y="2184938"/>
            <a:ext cx="6231279" cy="2722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018C4-AE35-3671-DB84-704786712A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7386" y="2184938"/>
            <a:ext cx="6428414" cy="2752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E57EFA-F561-A1CD-C7A1-E7FD4BAA07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652529" y="2224009"/>
            <a:ext cx="6582694" cy="24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6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151" y="891540"/>
            <a:ext cx="4894653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5: Simulate Increasing Compound Interest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62822"/>
              </p:ext>
            </p:extLst>
          </p:nvPr>
        </p:nvGraphicFramePr>
        <p:xfrm>
          <a:off x="6947916" y="2255520"/>
          <a:ext cx="481888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725CAF9-3B9E-1235-C06D-491D0D9A8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9166" y="2184938"/>
            <a:ext cx="6428414" cy="2752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CC03D8-C757-171A-DF9F-FD1B85E42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611" y="2224009"/>
            <a:ext cx="6582694" cy="24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7EA86-D072-B845-E033-B8F767B3C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AB310-81BE-73EA-69C7-7E426FA3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Plausible NPC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045379BD-47B3-33B7-FEBF-01140DAEE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4048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CE29532-8301-3CB2-9106-9EE692148B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9661" y="212835"/>
            <a:ext cx="3531532" cy="154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6AE92-2548-ED8D-C3B6-509636BCEA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143" y="0"/>
            <a:ext cx="10733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31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7EA86-D072-B845-E033-B8F767B3C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AB310-81BE-73EA-69C7-7E426FA3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AU" sz="66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Euler's Number</a:t>
            </a:r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045379BD-47B3-33B7-FEBF-01140DAEE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8670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4289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1173B-751B-59A5-5C5B-17F10362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551"/>
            <a:ext cx="6096000" cy="6839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F0A52-16F2-A540-884C-1628F848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8" y="249761"/>
            <a:ext cx="5638802" cy="10684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Bomb: 1 function that does all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6A4F3-F2BB-A9D5-1C0D-03027010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798" y="1318260"/>
            <a:ext cx="5514392" cy="512467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Sets all the variables at the start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If the module is 4, then the program will set deposit as what it is, otherwise it will be 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Checks if the users compounding time is a set amount, if yes then it is set to that amount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If not, it stays as a number – custom compound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Sets Interest rate per compound period</a:t>
            </a:r>
            <a:br>
              <a:rPr lang="en-US" sz="20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e.g. ( 5 / ( 12 / 1) )  /  100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First loop for a set amount, repeats for the amount of compound periods  *  duration</a:t>
            </a:r>
            <a:br>
              <a:rPr lang="en-US" sz="20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e.g. 12 * 5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Repeats every compound period: sets current amount, adds deposit, could be 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Calculates Interest then adds it to the current amount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504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FB82C-871C-DBE9-76F8-1977E98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56E94960-A525-CF1F-F03F-154B245E1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22615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8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F0A52-16F2-A540-884C-1628F848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8" y="249761"/>
            <a:ext cx="5638802" cy="10684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Bomb: 1 function that does 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0ED2C-7E96-A086-5E25-B5C539D1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44"/>
            <a:ext cx="5966459" cy="685854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6A4F3-F2BB-A9D5-1C0D-03027010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798" y="1318260"/>
            <a:ext cx="5514392" cy="512467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If the user has an aim to project to it uses the while loop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The loop repeats until the current amount is greater than the target amount, which means it met it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The inside is the same as the other loop because the calculation of interest is the same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Periods are increased by 1 to calculate the minimum amount of compounds to reach target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Uses tabulate library to print the information in a beautiful table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Returns the projections and minimum amount of compounds</a:t>
            </a:r>
          </a:p>
        </p:txBody>
      </p:sp>
    </p:spTree>
    <p:extLst>
      <p:ext uri="{BB962C8B-B14F-4D97-AF65-F5344CB8AC3E}">
        <p14:creationId xmlns:p14="http://schemas.microsoft.com/office/powerpoint/2010/main" val="41071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BBDBB-D9AE-5471-0013-50B26BE5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260"/>
            <a:ext cx="6096000" cy="4111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F0A52-16F2-A540-884C-1628F848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8" y="249761"/>
            <a:ext cx="5638802" cy="10684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Getting Data: Get data for all compounding accounts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6A4F3-F2BB-A9D5-1C0D-03027010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798" y="1318260"/>
            <a:ext cx="5514392" cy="512467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>
                    <a:alpha val="80000"/>
                  </a:schemeClr>
                </a:solidFill>
              </a:rPr>
              <a:t>Sets basic compound interest variables</a:t>
            </a:r>
          </a:p>
          <a:p>
            <a:pPr marL="57150"/>
            <a:endParaRPr lang="en-US" sz="48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>
                    <a:alpha val="80000"/>
                  </a:schemeClr>
                </a:solidFill>
              </a:rPr>
              <a:t>Sets specific ones for the part</a:t>
            </a:r>
          </a:p>
        </p:txBody>
      </p:sp>
    </p:spTree>
    <p:extLst>
      <p:ext uri="{BB962C8B-B14F-4D97-AF65-F5344CB8AC3E}">
        <p14:creationId xmlns:p14="http://schemas.microsoft.com/office/powerpoint/2010/main" val="113873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F0A52-16F2-A540-884C-1628F848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8" y="249761"/>
            <a:ext cx="5638802" cy="10684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Time conversion: A reusable mean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6A4F3-F2BB-A9D5-1C0D-03027010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798" y="1318260"/>
            <a:ext cx="5514392" cy="512467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alpha val="80000"/>
                  </a:schemeClr>
                </a:solidFill>
              </a:rPr>
              <a:t>{'year' : 1, 'quarter' : 4, 'month' : 12, 'week' : 52, 'day' : 365}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alpha val="80000"/>
                  </a:schemeClr>
                </a:solidFill>
              </a:rPr>
              <a:t>(account['</a:t>
            </a:r>
            <a:r>
              <a:rPr lang="en-GB" sz="2800" dirty="0" err="1">
                <a:solidFill>
                  <a:schemeClr val="bg1">
                    <a:alpha val="80000"/>
                  </a:schemeClr>
                </a:solidFill>
              </a:rPr>
              <a:t>interest_rate</a:t>
            </a:r>
            <a:r>
              <a:rPr lang="en-GB" sz="2800" dirty="0">
                <a:solidFill>
                  <a:schemeClr val="bg1">
                    <a:alpha val="80000"/>
                  </a:schemeClr>
                </a:solidFill>
              </a:rPr>
              <a:t>'] /  </a:t>
            </a:r>
            <a:r>
              <a:rPr lang="en-GB" sz="2800" dirty="0" err="1">
                <a:solidFill>
                  <a:schemeClr val="bg1">
                    <a:alpha val="80000"/>
                  </a:schemeClr>
                </a:solidFill>
              </a:rPr>
              <a:t>compounds_per_year</a:t>
            </a:r>
            <a:r>
              <a:rPr lang="en-GB" sz="2800" dirty="0">
                <a:solidFill>
                  <a:schemeClr val="bg1">
                    <a:alpha val="80000"/>
                  </a:schemeClr>
                </a:solidFill>
              </a:rPr>
              <a:t>)/ 100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Interest per compound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e.g. ( 5 / 12) * 100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alpha val="80000"/>
                  </a:schemeClr>
                </a:solidFill>
              </a:rPr>
              <a:t>e.g. (10/365) * 100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alpha val="80000"/>
                  </a:schemeClr>
                </a:solidFill>
              </a:rPr>
              <a:t>e.g. (30/1) * 100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A12CC-7D9C-A807-D434-35A140FB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5653"/>
            <a:ext cx="5334342" cy="66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D052BF-D697-28B0-AFE4-53B6C8D4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  <a:hlinkClick r:id="rId3"/>
              </a:rPr>
              <a:t>https://github.com/thumindu007/Y9-CAT-Inv1-Thumindu-Ranasinghe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E4D862-8A5F-D314-E3AF-45E02138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200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41178524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3011211"/>
            <a:ext cx="3474943" cy="347494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D6EF5-49BF-FFC3-CE20-4C497408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89" y="3488395"/>
            <a:ext cx="3267256" cy="2474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4225C-C243-C012-8865-B9366404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8" b="-3"/>
          <a:stretch/>
        </p:blipFill>
        <p:spPr>
          <a:xfrm>
            <a:off x="255289" y="686638"/>
            <a:ext cx="2040115" cy="2040115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grpSp>
        <p:nvGrpSpPr>
          <p:cNvPr id="103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6976" y="3037805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2E9F5326-A011-7FA1-2738-26858F2F5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 bwMode="auto">
          <a:xfrm>
            <a:off x="3897249" y="1682346"/>
            <a:ext cx="1897916" cy="1897916"/>
          </a:xfrm>
          <a:custGeom>
            <a:avLst/>
            <a:gdLst/>
            <a:ahLst/>
            <a:cxnLst/>
            <a:rect l="l" t="t" r="r" b="b"/>
            <a:pathLst>
              <a:path w="2479422" h="2479422">
                <a:moveTo>
                  <a:pt x="1239711" y="0"/>
                </a:moveTo>
                <a:cubicBezTo>
                  <a:pt x="1924384" y="0"/>
                  <a:pt x="2479422" y="555038"/>
                  <a:pt x="2479422" y="1239711"/>
                </a:cubicBezTo>
                <a:cubicBezTo>
                  <a:pt x="2479422" y="1924384"/>
                  <a:pt x="1924384" y="2479422"/>
                  <a:pt x="1239711" y="2479422"/>
                </a:cubicBezTo>
                <a:cubicBezTo>
                  <a:pt x="555038" y="2479422"/>
                  <a:pt x="0" y="1924384"/>
                  <a:pt x="0" y="1239711"/>
                </a:cubicBezTo>
                <a:cubicBezTo>
                  <a:pt x="0" y="555038"/>
                  <a:pt x="555038" y="0"/>
                  <a:pt x="1239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08153" y="207461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8291B8F-37EA-0768-B5F9-14FCA66C4ABC}"/>
              </a:ext>
            </a:extLst>
          </p:cNvPr>
          <p:cNvSpPr txBox="1">
            <a:spLocks/>
          </p:cNvSpPr>
          <p:nvPr/>
        </p:nvSpPr>
        <p:spPr>
          <a:xfrm>
            <a:off x="6833933" y="770998"/>
            <a:ext cx="5111083" cy="543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Excel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Github</a:t>
            </a: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Powerpoint</a:t>
            </a: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ChatGPT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hatGPT Logo - Chat gpt Icon on Green Background 21059825 Vector Art at ...">
            <a:extLst>
              <a:ext uri="{FF2B5EF4-FFF2-40B4-BE49-F238E27FC236}">
                <a16:creationId xmlns:a16="http://schemas.microsoft.com/office/drawing/2014/main" id="{52844E34-CD88-44FF-F837-F8C0D2BF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66" y="3934390"/>
            <a:ext cx="1897916" cy="18979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AD063E4-C13F-FFF4-3F54-255722BC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62" y="76847"/>
            <a:ext cx="1962570" cy="192530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3003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7EA86-D072-B845-E033-B8F767B3C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AB310-81BE-73EA-69C7-7E426FA3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" y="0"/>
            <a:ext cx="12092334" cy="68579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AU" sz="215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Finished now🥶</a:t>
            </a:r>
          </a:p>
        </p:txBody>
      </p:sp>
    </p:spTree>
    <p:extLst>
      <p:ext uri="{BB962C8B-B14F-4D97-AF65-F5344CB8AC3E}">
        <p14:creationId xmlns:p14="http://schemas.microsoft.com/office/powerpoint/2010/main" val="118061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F0A52-16F2-A540-884C-1628F848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8" y="249761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Constrains and Limitations</a:t>
            </a:r>
          </a:p>
        </p:txBody>
      </p:sp>
      <p:pic>
        <p:nvPicPr>
          <p:cNvPr id="55" name="Picture 5" descr="Colourful pins linked with threads">
            <a:extLst>
              <a:ext uri="{FF2B5EF4-FFF2-40B4-BE49-F238E27FC236}">
                <a16:creationId xmlns:a16="http://schemas.microsoft.com/office/drawing/2014/main" id="{565032B7-560E-BEFC-EF92-02A810315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1" r="16986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6A4F3-F2BB-A9D5-1C0D-03027010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0" y="1483567"/>
            <a:ext cx="5514392" cy="512467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Reuse Functions for different parts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Cannot import libraries that do all the heavy lifting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Must have a reusable way of exchanging time units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Must all be done in one file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268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E4CC6-FA84-E7C8-7544-69DFEF215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aphicFrame>
        <p:nvGraphicFramePr>
          <p:cNvPr id="22" name="Text Placeholder 3">
            <a:extLst>
              <a:ext uri="{FF2B5EF4-FFF2-40B4-BE49-F238E27FC236}">
                <a16:creationId xmlns:a16="http://schemas.microsoft.com/office/drawing/2014/main" id="{E826498E-723A-C38C-129D-88D418FE7EF3}"/>
              </a:ext>
            </a:extLst>
          </p:cNvPr>
          <p:cNvGraphicFramePr/>
          <p:nvPr/>
        </p:nvGraphicFramePr>
        <p:xfrm>
          <a:off x="1024179" y="20558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F777DA4B-F931-E341-3739-FC23FE4C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Key Challenges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1DB34B-B051-FCC2-04FA-9B7FB32F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1" y="0"/>
            <a:ext cx="11943184" cy="73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55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61257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5" name="Text Placeholder 3">
            <a:extLst>
              <a:ext uri="{FF2B5EF4-FFF2-40B4-BE49-F238E27FC236}">
                <a16:creationId xmlns:a16="http://schemas.microsoft.com/office/drawing/2014/main" id="{3A60F764-578F-D236-D8A3-FCE4FB4D8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218237"/>
              </p:ext>
            </p:extLst>
          </p:nvPr>
        </p:nvGraphicFramePr>
        <p:xfrm>
          <a:off x="0" y="1306286"/>
          <a:ext cx="12066814" cy="529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14A72D6-A4DD-F0C9-9E1F-E460F386C762}"/>
              </a:ext>
            </a:extLst>
          </p:cNvPr>
          <p:cNvSpPr/>
          <p:nvPr/>
        </p:nvSpPr>
        <p:spPr>
          <a:xfrm>
            <a:off x="-19362203" y="-302985"/>
            <a:ext cx="32584718" cy="7619026"/>
          </a:xfrm>
          <a:custGeom>
            <a:avLst/>
            <a:gdLst>
              <a:gd name="connsiteX0" fmla="*/ 16461367 w 32703051"/>
              <a:gd name="connsiteY0" fmla="*/ 2876959 h 7639050"/>
              <a:gd name="connsiteX1" fmla="*/ 15940617 w 32703051"/>
              <a:gd name="connsiteY1" fmla="*/ 3397711 h 7639050"/>
              <a:gd name="connsiteX2" fmla="*/ 15940617 w 32703051"/>
              <a:gd name="connsiteY2" fmla="*/ 4461901 h 7639050"/>
              <a:gd name="connsiteX3" fmla="*/ 15934858 w 32703051"/>
              <a:gd name="connsiteY3" fmla="*/ 4519028 h 7639050"/>
              <a:gd name="connsiteX4" fmla="*/ 15934858 w 32703051"/>
              <a:gd name="connsiteY4" fmla="*/ 5750058 h 7639050"/>
              <a:gd name="connsiteX5" fmla="*/ 17165887 w 32703051"/>
              <a:gd name="connsiteY5" fmla="*/ 5750058 h 7639050"/>
              <a:gd name="connsiteX6" fmla="*/ 17686639 w 32703051"/>
              <a:gd name="connsiteY6" fmla="*/ 5229306 h 7639050"/>
              <a:gd name="connsiteX7" fmla="*/ 17686639 w 32703051"/>
              <a:gd name="connsiteY7" fmla="*/ 4165102 h 7639050"/>
              <a:gd name="connsiteX8" fmla="*/ 17692397 w 32703051"/>
              <a:gd name="connsiteY8" fmla="*/ 4107989 h 7639050"/>
              <a:gd name="connsiteX9" fmla="*/ 17692397 w 32703051"/>
              <a:gd name="connsiteY9" fmla="*/ 2876959 h 7639050"/>
              <a:gd name="connsiteX10" fmla="*/ 0 w 32703051"/>
              <a:gd name="connsiteY10" fmla="*/ 0 h 7639050"/>
              <a:gd name="connsiteX11" fmla="*/ 32703051 w 32703051"/>
              <a:gd name="connsiteY11" fmla="*/ 0 h 7639050"/>
              <a:gd name="connsiteX12" fmla="*/ 32703051 w 32703051"/>
              <a:gd name="connsiteY12" fmla="*/ 7639050 h 7639050"/>
              <a:gd name="connsiteX13" fmla="*/ 0 w 32703051"/>
              <a:gd name="connsiteY13" fmla="*/ 7639050 h 76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703051" h="7639050">
                <a:moveTo>
                  <a:pt x="16461367" y="2876959"/>
                </a:moveTo>
                <a:cubicBezTo>
                  <a:pt x="16173764" y="2876959"/>
                  <a:pt x="15940617" y="3110108"/>
                  <a:pt x="15940617" y="3397711"/>
                </a:cubicBezTo>
                <a:lnTo>
                  <a:pt x="15940617" y="4461901"/>
                </a:lnTo>
                <a:lnTo>
                  <a:pt x="15934858" y="4519028"/>
                </a:lnTo>
                <a:lnTo>
                  <a:pt x="15934858" y="5750058"/>
                </a:lnTo>
                <a:lnTo>
                  <a:pt x="17165887" y="5750058"/>
                </a:lnTo>
                <a:cubicBezTo>
                  <a:pt x="17453490" y="5750058"/>
                  <a:pt x="17686639" y="5516909"/>
                  <a:pt x="17686639" y="5229306"/>
                </a:cubicBezTo>
                <a:lnTo>
                  <a:pt x="17686639" y="4165102"/>
                </a:lnTo>
                <a:lnTo>
                  <a:pt x="17692397" y="4107989"/>
                </a:lnTo>
                <a:lnTo>
                  <a:pt x="17692397" y="2876959"/>
                </a:lnTo>
                <a:close/>
                <a:moveTo>
                  <a:pt x="0" y="0"/>
                </a:moveTo>
                <a:lnTo>
                  <a:pt x="32703051" y="0"/>
                </a:lnTo>
                <a:lnTo>
                  <a:pt x="32703051" y="7639050"/>
                </a:lnTo>
                <a:lnTo>
                  <a:pt x="0" y="763905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35195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61257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5" name="Text Placeholder 3">
            <a:extLst>
              <a:ext uri="{FF2B5EF4-FFF2-40B4-BE49-F238E27FC236}">
                <a16:creationId xmlns:a16="http://schemas.microsoft.com/office/drawing/2014/main" id="{3A60F764-578F-D236-D8A3-FCE4FB4D889C}"/>
              </a:ext>
            </a:extLst>
          </p:cNvPr>
          <p:cNvGraphicFramePr/>
          <p:nvPr/>
        </p:nvGraphicFramePr>
        <p:xfrm>
          <a:off x="0" y="1306286"/>
          <a:ext cx="12066814" cy="529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14A72D6-A4DD-F0C9-9E1F-E460F386C762}"/>
              </a:ext>
            </a:extLst>
          </p:cNvPr>
          <p:cNvSpPr/>
          <p:nvPr/>
        </p:nvSpPr>
        <p:spPr>
          <a:xfrm>
            <a:off x="-14950223" y="-302985"/>
            <a:ext cx="32584718" cy="7619026"/>
          </a:xfrm>
          <a:custGeom>
            <a:avLst/>
            <a:gdLst>
              <a:gd name="connsiteX0" fmla="*/ 16461367 w 32703051"/>
              <a:gd name="connsiteY0" fmla="*/ 2876959 h 7639050"/>
              <a:gd name="connsiteX1" fmla="*/ 15940617 w 32703051"/>
              <a:gd name="connsiteY1" fmla="*/ 3397711 h 7639050"/>
              <a:gd name="connsiteX2" fmla="*/ 15940617 w 32703051"/>
              <a:gd name="connsiteY2" fmla="*/ 4461901 h 7639050"/>
              <a:gd name="connsiteX3" fmla="*/ 15934858 w 32703051"/>
              <a:gd name="connsiteY3" fmla="*/ 4519028 h 7639050"/>
              <a:gd name="connsiteX4" fmla="*/ 15934858 w 32703051"/>
              <a:gd name="connsiteY4" fmla="*/ 5750058 h 7639050"/>
              <a:gd name="connsiteX5" fmla="*/ 17165887 w 32703051"/>
              <a:gd name="connsiteY5" fmla="*/ 5750058 h 7639050"/>
              <a:gd name="connsiteX6" fmla="*/ 17686639 w 32703051"/>
              <a:gd name="connsiteY6" fmla="*/ 5229306 h 7639050"/>
              <a:gd name="connsiteX7" fmla="*/ 17686639 w 32703051"/>
              <a:gd name="connsiteY7" fmla="*/ 4165102 h 7639050"/>
              <a:gd name="connsiteX8" fmla="*/ 17692397 w 32703051"/>
              <a:gd name="connsiteY8" fmla="*/ 4107989 h 7639050"/>
              <a:gd name="connsiteX9" fmla="*/ 17692397 w 32703051"/>
              <a:gd name="connsiteY9" fmla="*/ 2876959 h 7639050"/>
              <a:gd name="connsiteX10" fmla="*/ 0 w 32703051"/>
              <a:gd name="connsiteY10" fmla="*/ 0 h 7639050"/>
              <a:gd name="connsiteX11" fmla="*/ 32703051 w 32703051"/>
              <a:gd name="connsiteY11" fmla="*/ 0 h 7639050"/>
              <a:gd name="connsiteX12" fmla="*/ 32703051 w 32703051"/>
              <a:gd name="connsiteY12" fmla="*/ 7639050 h 7639050"/>
              <a:gd name="connsiteX13" fmla="*/ 0 w 32703051"/>
              <a:gd name="connsiteY13" fmla="*/ 7639050 h 76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703051" h="7639050">
                <a:moveTo>
                  <a:pt x="16461367" y="2876959"/>
                </a:moveTo>
                <a:cubicBezTo>
                  <a:pt x="16173764" y="2876959"/>
                  <a:pt x="15940617" y="3110108"/>
                  <a:pt x="15940617" y="3397711"/>
                </a:cubicBezTo>
                <a:lnTo>
                  <a:pt x="15940617" y="4461901"/>
                </a:lnTo>
                <a:lnTo>
                  <a:pt x="15934858" y="4519028"/>
                </a:lnTo>
                <a:lnTo>
                  <a:pt x="15934858" y="5750058"/>
                </a:lnTo>
                <a:lnTo>
                  <a:pt x="17165887" y="5750058"/>
                </a:lnTo>
                <a:cubicBezTo>
                  <a:pt x="17453490" y="5750058"/>
                  <a:pt x="17686639" y="5516909"/>
                  <a:pt x="17686639" y="5229306"/>
                </a:cubicBezTo>
                <a:lnTo>
                  <a:pt x="17686639" y="4165102"/>
                </a:lnTo>
                <a:lnTo>
                  <a:pt x="17692397" y="4107989"/>
                </a:lnTo>
                <a:lnTo>
                  <a:pt x="17692397" y="2876959"/>
                </a:lnTo>
                <a:close/>
                <a:moveTo>
                  <a:pt x="0" y="0"/>
                </a:moveTo>
                <a:lnTo>
                  <a:pt x="32703051" y="0"/>
                </a:lnTo>
                <a:lnTo>
                  <a:pt x="32703051" y="7639050"/>
                </a:lnTo>
                <a:lnTo>
                  <a:pt x="0" y="763905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31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61257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5" name="Text Placeholder 3">
            <a:extLst>
              <a:ext uri="{FF2B5EF4-FFF2-40B4-BE49-F238E27FC236}">
                <a16:creationId xmlns:a16="http://schemas.microsoft.com/office/drawing/2014/main" id="{3A60F764-578F-D236-D8A3-FCE4FB4D889C}"/>
              </a:ext>
            </a:extLst>
          </p:cNvPr>
          <p:cNvGraphicFramePr/>
          <p:nvPr/>
        </p:nvGraphicFramePr>
        <p:xfrm>
          <a:off x="0" y="1306286"/>
          <a:ext cx="12066814" cy="529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14A72D6-A4DD-F0C9-9E1F-E460F386C762}"/>
              </a:ext>
            </a:extLst>
          </p:cNvPr>
          <p:cNvSpPr/>
          <p:nvPr/>
        </p:nvSpPr>
        <p:spPr>
          <a:xfrm>
            <a:off x="-12839483" y="-302985"/>
            <a:ext cx="32584718" cy="7619026"/>
          </a:xfrm>
          <a:custGeom>
            <a:avLst/>
            <a:gdLst>
              <a:gd name="connsiteX0" fmla="*/ 16461367 w 32703051"/>
              <a:gd name="connsiteY0" fmla="*/ 2876959 h 7639050"/>
              <a:gd name="connsiteX1" fmla="*/ 15940617 w 32703051"/>
              <a:gd name="connsiteY1" fmla="*/ 3397711 h 7639050"/>
              <a:gd name="connsiteX2" fmla="*/ 15940617 w 32703051"/>
              <a:gd name="connsiteY2" fmla="*/ 4461901 h 7639050"/>
              <a:gd name="connsiteX3" fmla="*/ 15934858 w 32703051"/>
              <a:gd name="connsiteY3" fmla="*/ 4519028 h 7639050"/>
              <a:gd name="connsiteX4" fmla="*/ 15934858 w 32703051"/>
              <a:gd name="connsiteY4" fmla="*/ 5750058 h 7639050"/>
              <a:gd name="connsiteX5" fmla="*/ 17165887 w 32703051"/>
              <a:gd name="connsiteY5" fmla="*/ 5750058 h 7639050"/>
              <a:gd name="connsiteX6" fmla="*/ 17686639 w 32703051"/>
              <a:gd name="connsiteY6" fmla="*/ 5229306 h 7639050"/>
              <a:gd name="connsiteX7" fmla="*/ 17686639 w 32703051"/>
              <a:gd name="connsiteY7" fmla="*/ 4165102 h 7639050"/>
              <a:gd name="connsiteX8" fmla="*/ 17692397 w 32703051"/>
              <a:gd name="connsiteY8" fmla="*/ 4107989 h 7639050"/>
              <a:gd name="connsiteX9" fmla="*/ 17692397 w 32703051"/>
              <a:gd name="connsiteY9" fmla="*/ 2876959 h 7639050"/>
              <a:gd name="connsiteX10" fmla="*/ 0 w 32703051"/>
              <a:gd name="connsiteY10" fmla="*/ 0 h 7639050"/>
              <a:gd name="connsiteX11" fmla="*/ 32703051 w 32703051"/>
              <a:gd name="connsiteY11" fmla="*/ 0 h 7639050"/>
              <a:gd name="connsiteX12" fmla="*/ 32703051 w 32703051"/>
              <a:gd name="connsiteY12" fmla="*/ 7639050 h 7639050"/>
              <a:gd name="connsiteX13" fmla="*/ 0 w 32703051"/>
              <a:gd name="connsiteY13" fmla="*/ 7639050 h 76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703051" h="7639050">
                <a:moveTo>
                  <a:pt x="16461367" y="2876959"/>
                </a:moveTo>
                <a:cubicBezTo>
                  <a:pt x="16173764" y="2876959"/>
                  <a:pt x="15940617" y="3110108"/>
                  <a:pt x="15940617" y="3397711"/>
                </a:cubicBezTo>
                <a:lnTo>
                  <a:pt x="15940617" y="4461901"/>
                </a:lnTo>
                <a:lnTo>
                  <a:pt x="15934858" y="4519028"/>
                </a:lnTo>
                <a:lnTo>
                  <a:pt x="15934858" y="5750058"/>
                </a:lnTo>
                <a:lnTo>
                  <a:pt x="17165887" y="5750058"/>
                </a:lnTo>
                <a:cubicBezTo>
                  <a:pt x="17453490" y="5750058"/>
                  <a:pt x="17686639" y="5516909"/>
                  <a:pt x="17686639" y="5229306"/>
                </a:cubicBezTo>
                <a:lnTo>
                  <a:pt x="17686639" y="4165102"/>
                </a:lnTo>
                <a:lnTo>
                  <a:pt x="17692397" y="4107989"/>
                </a:lnTo>
                <a:lnTo>
                  <a:pt x="17692397" y="2876959"/>
                </a:lnTo>
                <a:close/>
                <a:moveTo>
                  <a:pt x="0" y="0"/>
                </a:moveTo>
                <a:lnTo>
                  <a:pt x="32703051" y="0"/>
                </a:lnTo>
                <a:lnTo>
                  <a:pt x="32703051" y="7639050"/>
                </a:lnTo>
                <a:lnTo>
                  <a:pt x="0" y="763905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85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61257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5" name="Text Placeholder 3">
            <a:extLst>
              <a:ext uri="{FF2B5EF4-FFF2-40B4-BE49-F238E27FC236}">
                <a16:creationId xmlns:a16="http://schemas.microsoft.com/office/drawing/2014/main" id="{3A60F764-578F-D236-D8A3-FCE4FB4D889C}"/>
              </a:ext>
            </a:extLst>
          </p:cNvPr>
          <p:cNvGraphicFramePr/>
          <p:nvPr/>
        </p:nvGraphicFramePr>
        <p:xfrm>
          <a:off x="0" y="1306286"/>
          <a:ext cx="12066814" cy="529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14A72D6-A4DD-F0C9-9E1F-E460F386C762}"/>
              </a:ext>
            </a:extLst>
          </p:cNvPr>
          <p:cNvSpPr/>
          <p:nvPr/>
        </p:nvSpPr>
        <p:spPr>
          <a:xfrm>
            <a:off x="-10721123" y="-302985"/>
            <a:ext cx="32584718" cy="7619026"/>
          </a:xfrm>
          <a:custGeom>
            <a:avLst/>
            <a:gdLst>
              <a:gd name="connsiteX0" fmla="*/ 16461367 w 32703051"/>
              <a:gd name="connsiteY0" fmla="*/ 2876959 h 7639050"/>
              <a:gd name="connsiteX1" fmla="*/ 15940617 w 32703051"/>
              <a:gd name="connsiteY1" fmla="*/ 3397711 h 7639050"/>
              <a:gd name="connsiteX2" fmla="*/ 15940617 w 32703051"/>
              <a:gd name="connsiteY2" fmla="*/ 4461901 h 7639050"/>
              <a:gd name="connsiteX3" fmla="*/ 15934858 w 32703051"/>
              <a:gd name="connsiteY3" fmla="*/ 4519028 h 7639050"/>
              <a:gd name="connsiteX4" fmla="*/ 15934858 w 32703051"/>
              <a:gd name="connsiteY4" fmla="*/ 5750058 h 7639050"/>
              <a:gd name="connsiteX5" fmla="*/ 17165887 w 32703051"/>
              <a:gd name="connsiteY5" fmla="*/ 5750058 h 7639050"/>
              <a:gd name="connsiteX6" fmla="*/ 17686639 w 32703051"/>
              <a:gd name="connsiteY6" fmla="*/ 5229306 h 7639050"/>
              <a:gd name="connsiteX7" fmla="*/ 17686639 w 32703051"/>
              <a:gd name="connsiteY7" fmla="*/ 4165102 h 7639050"/>
              <a:gd name="connsiteX8" fmla="*/ 17692397 w 32703051"/>
              <a:gd name="connsiteY8" fmla="*/ 4107989 h 7639050"/>
              <a:gd name="connsiteX9" fmla="*/ 17692397 w 32703051"/>
              <a:gd name="connsiteY9" fmla="*/ 2876959 h 7639050"/>
              <a:gd name="connsiteX10" fmla="*/ 0 w 32703051"/>
              <a:gd name="connsiteY10" fmla="*/ 0 h 7639050"/>
              <a:gd name="connsiteX11" fmla="*/ 32703051 w 32703051"/>
              <a:gd name="connsiteY11" fmla="*/ 0 h 7639050"/>
              <a:gd name="connsiteX12" fmla="*/ 32703051 w 32703051"/>
              <a:gd name="connsiteY12" fmla="*/ 7639050 h 7639050"/>
              <a:gd name="connsiteX13" fmla="*/ 0 w 32703051"/>
              <a:gd name="connsiteY13" fmla="*/ 7639050 h 76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703051" h="7639050">
                <a:moveTo>
                  <a:pt x="16461367" y="2876959"/>
                </a:moveTo>
                <a:cubicBezTo>
                  <a:pt x="16173764" y="2876959"/>
                  <a:pt x="15940617" y="3110108"/>
                  <a:pt x="15940617" y="3397711"/>
                </a:cubicBezTo>
                <a:lnTo>
                  <a:pt x="15940617" y="4461901"/>
                </a:lnTo>
                <a:lnTo>
                  <a:pt x="15934858" y="4519028"/>
                </a:lnTo>
                <a:lnTo>
                  <a:pt x="15934858" y="5750058"/>
                </a:lnTo>
                <a:lnTo>
                  <a:pt x="17165887" y="5750058"/>
                </a:lnTo>
                <a:cubicBezTo>
                  <a:pt x="17453490" y="5750058"/>
                  <a:pt x="17686639" y="5516909"/>
                  <a:pt x="17686639" y="5229306"/>
                </a:cubicBezTo>
                <a:lnTo>
                  <a:pt x="17686639" y="4165102"/>
                </a:lnTo>
                <a:lnTo>
                  <a:pt x="17692397" y="4107989"/>
                </a:lnTo>
                <a:lnTo>
                  <a:pt x="17692397" y="2876959"/>
                </a:lnTo>
                <a:close/>
                <a:moveTo>
                  <a:pt x="0" y="0"/>
                </a:moveTo>
                <a:lnTo>
                  <a:pt x="32703051" y="0"/>
                </a:lnTo>
                <a:lnTo>
                  <a:pt x="32703051" y="7639050"/>
                </a:lnTo>
                <a:lnTo>
                  <a:pt x="0" y="763905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523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61257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5" name="Text Placeholder 3">
            <a:extLst>
              <a:ext uri="{FF2B5EF4-FFF2-40B4-BE49-F238E27FC236}">
                <a16:creationId xmlns:a16="http://schemas.microsoft.com/office/drawing/2014/main" id="{3A60F764-578F-D236-D8A3-FCE4FB4D889C}"/>
              </a:ext>
            </a:extLst>
          </p:cNvPr>
          <p:cNvGraphicFramePr/>
          <p:nvPr/>
        </p:nvGraphicFramePr>
        <p:xfrm>
          <a:off x="0" y="1306286"/>
          <a:ext cx="12066814" cy="529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14A72D6-A4DD-F0C9-9E1F-E460F386C762}"/>
              </a:ext>
            </a:extLst>
          </p:cNvPr>
          <p:cNvSpPr/>
          <p:nvPr/>
        </p:nvSpPr>
        <p:spPr>
          <a:xfrm>
            <a:off x="-8610383" y="-302985"/>
            <a:ext cx="32584718" cy="7619026"/>
          </a:xfrm>
          <a:custGeom>
            <a:avLst/>
            <a:gdLst>
              <a:gd name="connsiteX0" fmla="*/ 16461367 w 32703051"/>
              <a:gd name="connsiteY0" fmla="*/ 2876959 h 7639050"/>
              <a:gd name="connsiteX1" fmla="*/ 15940617 w 32703051"/>
              <a:gd name="connsiteY1" fmla="*/ 3397711 h 7639050"/>
              <a:gd name="connsiteX2" fmla="*/ 15940617 w 32703051"/>
              <a:gd name="connsiteY2" fmla="*/ 4461901 h 7639050"/>
              <a:gd name="connsiteX3" fmla="*/ 15934858 w 32703051"/>
              <a:gd name="connsiteY3" fmla="*/ 4519028 h 7639050"/>
              <a:gd name="connsiteX4" fmla="*/ 15934858 w 32703051"/>
              <a:gd name="connsiteY4" fmla="*/ 5750058 h 7639050"/>
              <a:gd name="connsiteX5" fmla="*/ 17165887 w 32703051"/>
              <a:gd name="connsiteY5" fmla="*/ 5750058 h 7639050"/>
              <a:gd name="connsiteX6" fmla="*/ 17686639 w 32703051"/>
              <a:gd name="connsiteY6" fmla="*/ 5229306 h 7639050"/>
              <a:gd name="connsiteX7" fmla="*/ 17686639 w 32703051"/>
              <a:gd name="connsiteY7" fmla="*/ 4165102 h 7639050"/>
              <a:gd name="connsiteX8" fmla="*/ 17692397 w 32703051"/>
              <a:gd name="connsiteY8" fmla="*/ 4107989 h 7639050"/>
              <a:gd name="connsiteX9" fmla="*/ 17692397 w 32703051"/>
              <a:gd name="connsiteY9" fmla="*/ 2876959 h 7639050"/>
              <a:gd name="connsiteX10" fmla="*/ 0 w 32703051"/>
              <a:gd name="connsiteY10" fmla="*/ 0 h 7639050"/>
              <a:gd name="connsiteX11" fmla="*/ 32703051 w 32703051"/>
              <a:gd name="connsiteY11" fmla="*/ 0 h 7639050"/>
              <a:gd name="connsiteX12" fmla="*/ 32703051 w 32703051"/>
              <a:gd name="connsiteY12" fmla="*/ 7639050 h 7639050"/>
              <a:gd name="connsiteX13" fmla="*/ 0 w 32703051"/>
              <a:gd name="connsiteY13" fmla="*/ 7639050 h 76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703051" h="7639050">
                <a:moveTo>
                  <a:pt x="16461367" y="2876959"/>
                </a:moveTo>
                <a:cubicBezTo>
                  <a:pt x="16173764" y="2876959"/>
                  <a:pt x="15940617" y="3110108"/>
                  <a:pt x="15940617" y="3397711"/>
                </a:cubicBezTo>
                <a:lnTo>
                  <a:pt x="15940617" y="4461901"/>
                </a:lnTo>
                <a:lnTo>
                  <a:pt x="15934858" y="4519028"/>
                </a:lnTo>
                <a:lnTo>
                  <a:pt x="15934858" y="5750058"/>
                </a:lnTo>
                <a:lnTo>
                  <a:pt x="17165887" y="5750058"/>
                </a:lnTo>
                <a:cubicBezTo>
                  <a:pt x="17453490" y="5750058"/>
                  <a:pt x="17686639" y="5516909"/>
                  <a:pt x="17686639" y="5229306"/>
                </a:cubicBezTo>
                <a:lnTo>
                  <a:pt x="17686639" y="4165102"/>
                </a:lnTo>
                <a:lnTo>
                  <a:pt x="17692397" y="4107989"/>
                </a:lnTo>
                <a:lnTo>
                  <a:pt x="17692397" y="2876959"/>
                </a:lnTo>
                <a:close/>
                <a:moveTo>
                  <a:pt x="0" y="0"/>
                </a:moveTo>
                <a:lnTo>
                  <a:pt x="32703051" y="0"/>
                </a:lnTo>
                <a:lnTo>
                  <a:pt x="32703051" y="7639050"/>
                </a:lnTo>
                <a:lnTo>
                  <a:pt x="0" y="763905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11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1083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Office Theme</vt:lpstr>
      <vt:lpstr>PowerPoint Presentation</vt:lpstr>
      <vt:lpstr>Problem</vt:lpstr>
      <vt:lpstr>Constrains and Limitations</vt:lpstr>
      <vt:lpstr>Key Challenges</vt:lpstr>
      <vt:lpstr>Features</vt:lpstr>
      <vt:lpstr>Features</vt:lpstr>
      <vt:lpstr>Features</vt:lpstr>
      <vt:lpstr>Features</vt:lpstr>
      <vt:lpstr>Features</vt:lpstr>
      <vt:lpstr>Features</vt:lpstr>
      <vt:lpstr>Part 1: Compare simple and Compound</vt:lpstr>
      <vt:lpstr>Part 1: Compare simple and Compound</vt:lpstr>
      <vt:lpstr>Part 2:Calculate for a Target Amount</vt:lpstr>
      <vt:lpstr>Part 3: Calculate for 2  Accounts</vt:lpstr>
      <vt:lpstr>Part 4:Calculate Interest with Deposits</vt:lpstr>
      <vt:lpstr>Part 5: Simulate Increasing Compound Interest</vt:lpstr>
      <vt:lpstr>Plausible NPC</vt:lpstr>
      <vt:lpstr>Euler's Number</vt:lpstr>
      <vt:lpstr>The Bomb: 1 function that does all</vt:lpstr>
      <vt:lpstr>The Bomb: 1 function that does all</vt:lpstr>
      <vt:lpstr>Getting Data: Get data for all compounding accounts</vt:lpstr>
      <vt:lpstr>Time conversion: A reusable mean</vt:lpstr>
      <vt:lpstr>code</vt:lpstr>
      <vt:lpstr>Tools Used</vt:lpstr>
      <vt:lpstr>Finished now🥶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Stinky poo</dc:title>
  <dc:creator>RANASINGHE Thumindu</dc:creator>
  <cp:lastModifiedBy>RANASINGHE Thumindu</cp:lastModifiedBy>
  <cp:revision>31</cp:revision>
  <dcterms:created xsi:type="dcterms:W3CDTF">2023-05-08T11:15:11Z</dcterms:created>
  <dcterms:modified xsi:type="dcterms:W3CDTF">2024-03-22T12:14:33Z</dcterms:modified>
</cp:coreProperties>
</file>