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2" r:id="rId5"/>
    <p:sldId id="279" r:id="rId6"/>
    <p:sldId id="280" r:id="rId7"/>
    <p:sldId id="281" r:id="rId8"/>
    <p:sldId id="282" r:id="rId9"/>
    <p:sldId id="283" r:id="rId10"/>
    <p:sldId id="291" r:id="rId11"/>
    <p:sldId id="292" r:id="rId12"/>
    <p:sldId id="293" r:id="rId13"/>
    <p:sldId id="294" r:id="rId14"/>
    <p:sldId id="295" r:id="rId15"/>
    <p:sldId id="296" r:id="rId16"/>
    <p:sldId id="288" r:id="rId17"/>
    <p:sldId id="287" r:id="rId18"/>
    <p:sldId id="264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4" d="100"/>
          <a:sy n="94" d="100"/>
        </p:scale>
        <p:origin x="295" y="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144F1-5246-405A-BE04-28990CCDFE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28A4894-69D1-4D8E-89DA-15C51C3812BA}">
      <dgm:prSet/>
      <dgm:spPr/>
      <dgm:t>
        <a:bodyPr/>
        <a:lstStyle/>
        <a:p>
          <a:pPr>
            <a:defRPr cap="all"/>
          </a:pPr>
          <a:r>
            <a:rPr lang="en-US" b="0" cap="none" baseline="0" dirty="0"/>
            <a:t>Create pairs of letters from names and find probabilities</a:t>
          </a:r>
          <a:endParaRPr lang="en-US" b="0" cap="none" dirty="0"/>
        </a:p>
      </dgm:t>
    </dgm:pt>
    <dgm:pt modelId="{C930F975-7485-47CC-AD71-12889231620E}" type="parTrans" cxnId="{CF3D950C-374C-4843-BA81-247ED23261F5}">
      <dgm:prSet/>
      <dgm:spPr/>
      <dgm:t>
        <a:bodyPr/>
        <a:lstStyle/>
        <a:p>
          <a:endParaRPr lang="en-US"/>
        </a:p>
      </dgm:t>
    </dgm:pt>
    <dgm:pt modelId="{829649F0-D28C-43E3-932A-9F9FF90B6D78}" type="sibTrans" cxnId="{CF3D950C-374C-4843-BA81-247ED23261F5}">
      <dgm:prSet/>
      <dgm:spPr/>
      <dgm:t>
        <a:bodyPr/>
        <a:lstStyle/>
        <a:p>
          <a:endParaRPr lang="en-US"/>
        </a:p>
      </dgm:t>
    </dgm:pt>
    <dgm:pt modelId="{550A6C7B-4388-4977-8221-E9B63FF47353}">
      <dgm:prSet/>
      <dgm:spPr/>
      <dgm:t>
        <a:bodyPr/>
        <a:lstStyle/>
        <a:p>
          <a:pPr>
            <a:defRPr cap="all"/>
          </a:pPr>
          <a:r>
            <a:rPr lang="en-US" cap="none" dirty="0"/>
            <a:t>Create new names based on these </a:t>
          </a:r>
          <a:r>
            <a:rPr lang="en-US" cap="none" dirty="0" err="1"/>
            <a:t>probablilities</a:t>
          </a:r>
          <a:endParaRPr lang="en-US" cap="none" dirty="0"/>
        </a:p>
      </dgm:t>
    </dgm:pt>
    <dgm:pt modelId="{C6C23ED3-DE3C-4052-A2BE-C401F4A8BC0D}" type="parTrans" cxnId="{DF074892-A4BF-42E7-9353-2A268839F464}">
      <dgm:prSet/>
      <dgm:spPr/>
      <dgm:t>
        <a:bodyPr/>
        <a:lstStyle/>
        <a:p>
          <a:endParaRPr lang="en-US"/>
        </a:p>
      </dgm:t>
    </dgm:pt>
    <dgm:pt modelId="{3E4397BA-E697-4413-A539-279043203872}" type="sibTrans" cxnId="{DF074892-A4BF-42E7-9353-2A268839F464}">
      <dgm:prSet/>
      <dgm:spPr/>
      <dgm:t>
        <a:bodyPr/>
        <a:lstStyle/>
        <a:p>
          <a:endParaRPr lang="en-US"/>
        </a:p>
      </dgm:t>
    </dgm:pt>
    <dgm:pt modelId="{279C7445-511C-49E8-AA9F-3FE2C8115DA2}" type="pres">
      <dgm:prSet presAssocID="{3A3144F1-5246-405A-BE04-28990CCDFECF}" presName="root" presStyleCnt="0">
        <dgm:presLayoutVars>
          <dgm:dir/>
          <dgm:resizeHandles val="exact"/>
        </dgm:presLayoutVars>
      </dgm:prSet>
      <dgm:spPr/>
    </dgm:pt>
    <dgm:pt modelId="{4AA454F7-189C-4F19-88A4-C460E9EF87CF}" type="pres">
      <dgm:prSet presAssocID="{A28A4894-69D1-4D8E-89DA-15C51C3812BA}" presName="compNode" presStyleCnt="0"/>
      <dgm:spPr/>
    </dgm:pt>
    <dgm:pt modelId="{4FAC1DA1-585E-4084-8E07-3BD13866C040}" type="pres">
      <dgm:prSet presAssocID="{A28A4894-69D1-4D8E-89DA-15C51C3812B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40B1C8C-F926-433F-AB72-AEE19EA398F4}" type="pres">
      <dgm:prSet presAssocID="{A28A4894-69D1-4D8E-89DA-15C51C3812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B34FC21-44EE-4CC7-8EB2-D6097FDB9091}" type="pres">
      <dgm:prSet presAssocID="{A28A4894-69D1-4D8E-89DA-15C51C3812BA}" presName="spaceRect" presStyleCnt="0"/>
      <dgm:spPr/>
    </dgm:pt>
    <dgm:pt modelId="{48A5DEED-C5CA-4A79-8143-B84D21876F34}" type="pres">
      <dgm:prSet presAssocID="{A28A4894-69D1-4D8E-89DA-15C51C3812BA}" presName="textRect" presStyleLbl="revTx" presStyleIdx="0" presStyleCnt="2" custScaleX="133073" custLinFactNeighborY="-58143">
        <dgm:presLayoutVars>
          <dgm:chMax val="1"/>
          <dgm:chPref val="1"/>
        </dgm:presLayoutVars>
      </dgm:prSet>
      <dgm:spPr/>
    </dgm:pt>
    <dgm:pt modelId="{B7DDA82F-6AFB-457B-B357-EBF366A286FF}" type="pres">
      <dgm:prSet presAssocID="{829649F0-D28C-43E3-932A-9F9FF90B6D78}" presName="sibTrans" presStyleCnt="0"/>
      <dgm:spPr/>
    </dgm:pt>
    <dgm:pt modelId="{BA8D7DB6-573F-4D07-9A0F-9D98A442FC2D}" type="pres">
      <dgm:prSet presAssocID="{550A6C7B-4388-4977-8221-E9B63FF47353}" presName="compNode" presStyleCnt="0"/>
      <dgm:spPr/>
    </dgm:pt>
    <dgm:pt modelId="{A604A42A-913A-4EB6-8E7E-31329636CD33}" type="pres">
      <dgm:prSet presAssocID="{550A6C7B-4388-4977-8221-E9B63FF47353}" presName="iconBgRect" presStyleLbl="bgShp" presStyleIdx="1" presStyleCnt="2" custLinFactNeighborX="-14127" custLinFactNeighborY="744"/>
      <dgm:spPr>
        <a:prstGeom prst="round2DiagRect">
          <a:avLst>
            <a:gd name="adj1" fmla="val 29727"/>
            <a:gd name="adj2" fmla="val 0"/>
          </a:avLst>
        </a:prstGeom>
      </dgm:spPr>
    </dgm:pt>
    <dgm:pt modelId="{7C3DD0DB-4177-4B57-B6A9-77CF27CE7CF6}" type="pres">
      <dgm:prSet presAssocID="{550A6C7B-4388-4977-8221-E9B63FF47353}" presName="iconRect" presStyleLbl="node1" presStyleIdx="1" presStyleCnt="2" custLinFactNeighborX="-25918" custLinFactNeighborY="6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2C81A629-750A-4E70-B49C-F5760D4FFEC3}" type="pres">
      <dgm:prSet presAssocID="{550A6C7B-4388-4977-8221-E9B63FF47353}" presName="spaceRect" presStyleCnt="0"/>
      <dgm:spPr/>
    </dgm:pt>
    <dgm:pt modelId="{B355299D-3C81-42D1-A919-8FA9AF832F2B}" type="pres">
      <dgm:prSet presAssocID="{550A6C7B-4388-4977-8221-E9B63FF47353}" presName="textRect" presStyleLbl="revTx" presStyleIdx="1" presStyleCnt="2" custLinFactNeighborX="-8786" custLinFactNeighborY="-60097">
        <dgm:presLayoutVars>
          <dgm:chMax val="1"/>
          <dgm:chPref val="1"/>
        </dgm:presLayoutVars>
      </dgm:prSet>
      <dgm:spPr/>
    </dgm:pt>
  </dgm:ptLst>
  <dgm:cxnLst>
    <dgm:cxn modelId="{CF3D950C-374C-4843-BA81-247ED23261F5}" srcId="{3A3144F1-5246-405A-BE04-28990CCDFECF}" destId="{A28A4894-69D1-4D8E-89DA-15C51C3812BA}" srcOrd="0" destOrd="0" parTransId="{C930F975-7485-47CC-AD71-12889231620E}" sibTransId="{829649F0-D28C-43E3-932A-9F9FF90B6D78}"/>
    <dgm:cxn modelId="{D369E41C-2B89-41AF-B8C4-8C51A0AA92F3}" type="presOf" srcId="{3A3144F1-5246-405A-BE04-28990CCDFECF}" destId="{279C7445-511C-49E8-AA9F-3FE2C8115DA2}" srcOrd="0" destOrd="0" presId="urn:microsoft.com/office/officeart/2018/5/layout/IconLeafLabelList"/>
    <dgm:cxn modelId="{DF074892-A4BF-42E7-9353-2A268839F464}" srcId="{3A3144F1-5246-405A-BE04-28990CCDFECF}" destId="{550A6C7B-4388-4977-8221-E9B63FF47353}" srcOrd="1" destOrd="0" parTransId="{C6C23ED3-DE3C-4052-A2BE-C401F4A8BC0D}" sibTransId="{3E4397BA-E697-4413-A539-279043203872}"/>
    <dgm:cxn modelId="{164E6AA6-8B53-4E0D-893C-AE9B51C38F8D}" type="presOf" srcId="{550A6C7B-4388-4977-8221-E9B63FF47353}" destId="{B355299D-3C81-42D1-A919-8FA9AF832F2B}" srcOrd="0" destOrd="0" presId="urn:microsoft.com/office/officeart/2018/5/layout/IconLeafLabelList"/>
    <dgm:cxn modelId="{3C6D22F2-AD66-4696-A701-E45F5EFFC988}" type="presOf" srcId="{A28A4894-69D1-4D8E-89DA-15C51C3812BA}" destId="{48A5DEED-C5CA-4A79-8143-B84D21876F34}" srcOrd="0" destOrd="0" presId="urn:microsoft.com/office/officeart/2018/5/layout/IconLeafLabelList"/>
    <dgm:cxn modelId="{02394528-2022-4681-9041-D20F96FEDDEF}" type="presParOf" srcId="{279C7445-511C-49E8-AA9F-3FE2C8115DA2}" destId="{4AA454F7-189C-4F19-88A4-C460E9EF87CF}" srcOrd="0" destOrd="0" presId="urn:microsoft.com/office/officeart/2018/5/layout/IconLeafLabelList"/>
    <dgm:cxn modelId="{4E01C9DD-F334-4FCE-BB16-792AB41D1A57}" type="presParOf" srcId="{4AA454F7-189C-4F19-88A4-C460E9EF87CF}" destId="{4FAC1DA1-585E-4084-8E07-3BD13866C040}" srcOrd="0" destOrd="0" presId="urn:microsoft.com/office/officeart/2018/5/layout/IconLeafLabelList"/>
    <dgm:cxn modelId="{0AD16BB2-3A8E-4C6E-991A-5EAC29EC977F}" type="presParOf" srcId="{4AA454F7-189C-4F19-88A4-C460E9EF87CF}" destId="{C40B1C8C-F926-433F-AB72-AEE19EA398F4}" srcOrd="1" destOrd="0" presId="urn:microsoft.com/office/officeart/2018/5/layout/IconLeafLabelList"/>
    <dgm:cxn modelId="{D555A473-071B-4418-A570-5A87BBFEED9A}" type="presParOf" srcId="{4AA454F7-189C-4F19-88A4-C460E9EF87CF}" destId="{EB34FC21-44EE-4CC7-8EB2-D6097FDB9091}" srcOrd="2" destOrd="0" presId="urn:microsoft.com/office/officeart/2018/5/layout/IconLeafLabelList"/>
    <dgm:cxn modelId="{228F36AB-703E-4660-B451-8C257145581C}" type="presParOf" srcId="{4AA454F7-189C-4F19-88A4-C460E9EF87CF}" destId="{48A5DEED-C5CA-4A79-8143-B84D21876F34}" srcOrd="3" destOrd="0" presId="urn:microsoft.com/office/officeart/2018/5/layout/IconLeafLabelList"/>
    <dgm:cxn modelId="{6E734543-6C0D-44E3-9659-AAD162213465}" type="presParOf" srcId="{279C7445-511C-49E8-AA9F-3FE2C8115DA2}" destId="{B7DDA82F-6AFB-457B-B357-EBF366A286FF}" srcOrd="1" destOrd="0" presId="urn:microsoft.com/office/officeart/2018/5/layout/IconLeafLabelList"/>
    <dgm:cxn modelId="{32C53772-C7D8-4001-833C-1E9A08E3F8AC}" type="presParOf" srcId="{279C7445-511C-49E8-AA9F-3FE2C8115DA2}" destId="{BA8D7DB6-573F-4D07-9A0F-9D98A442FC2D}" srcOrd="2" destOrd="0" presId="urn:microsoft.com/office/officeart/2018/5/layout/IconLeafLabelList"/>
    <dgm:cxn modelId="{F2998712-B9A0-4AFA-86DA-35D394BAD1A5}" type="presParOf" srcId="{BA8D7DB6-573F-4D07-9A0F-9D98A442FC2D}" destId="{A604A42A-913A-4EB6-8E7E-31329636CD33}" srcOrd="0" destOrd="0" presId="urn:microsoft.com/office/officeart/2018/5/layout/IconLeafLabelList"/>
    <dgm:cxn modelId="{54115C4C-5595-40C8-8F5E-33A9F31A4F4C}" type="presParOf" srcId="{BA8D7DB6-573F-4D07-9A0F-9D98A442FC2D}" destId="{7C3DD0DB-4177-4B57-B6A9-77CF27CE7CF6}" srcOrd="1" destOrd="0" presId="urn:microsoft.com/office/officeart/2018/5/layout/IconLeafLabelList"/>
    <dgm:cxn modelId="{1DCBED2D-0678-4EC6-BB0D-332CECA31587}" type="presParOf" srcId="{BA8D7DB6-573F-4D07-9A0F-9D98A442FC2D}" destId="{2C81A629-750A-4E70-B49C-F5760D4FFEC3}" srcOrd="2" destOrd="0" presId="urn:microsoft.com/office/officeart/2018/5/layout/IconLeafLabelList"/>
    <dgm:cxn modelId="{B9EFFCFB-83CB-4A5C-962D-EB8BA8542484}" type="presParOf" srcId="{BA8D7DB6-573F-4D07-9A0F-9D98A442FC2D}" destId="{B355299D-3C81-42D1-A919-8FA9AF832F2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Creates</a:t>
          </a:r>
          <a:r>
            <a:rPr lang="en-US" baseline="0" dirty="0"/>
            <a:t> blank dictionaries</a:t>
          </a:r>
          <a:endParaRPr lang="en-US" dirty="0"/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4C805D48-571A-4B62-BCCC-A0EEC91CC59A}">
      <dgm:prSet/>
      <dgm:spPr/>
      <dgm:t>
        <a:bodyPr/>
        <a:lstStyle/>
        <a:p>
          <a:r>
            <a:rPr lang="en-US" dirty="0"/>
            <a:t>Finds first and next letter of name</a:t>
          </a:r>
        </a:p>
      </dgm:t>
    </dgm:pt>
    <dgm:pt modelId="{0A31CD18-5049-4F2A-B92C-76E0EF0F2C5E}" type="parTrans" cxnId="{65FFABD7-A1AB-4749-A5C8-0DF5ABE4574E}">
      <dgm:prSet/>
      <dgm:spPr/>
      <dgm:t>
        <a:bodyPr/>
        <a:lstStyle/>
        <a:p>
          <a:endParaRPr lang="en-US"/>
        </a:p>
      </dgm:t>
    </dgm:pt>
    <dgm:pt modelId="{A963BF02-43F6-41E3-94DD-AA0F11B61C4B}" type="sibTrans" cxnId="{65FFABD7-A1AB-4749-A5C8-0DF5ABE4574E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US" dirty="0"/>
            <a:t>Loops through all names</a:t>
          </a:r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3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908A2606-EF81-4160-9065-5EA31202FC83}" type="pres">
      <dgm:prSet presAssocID="{4C805D48-571A-4B62-BCCC-A0EEC91CC5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7133D8-2786-46B8-80CD-47337A3864D6}" type="pres">
      <dgm:prSet presAssocID="{A963BF02-43F6-41E3-94DD-AA0F11B61C4B}" presName="spacer" presStyleCnt="0"/>
      <dgm:spPr/>
    </dgm:pt>
    <dgm:pt modelId="{A9F596BD-8505-4512-B699-2C1AD99CF230}" type="pres">
      <dgm:prSet presAssocID="{E1FD12D7-2F9A-4C12-8E85-E1151B608F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9169CE70-C1B7-4FDB-80D2-9D9152DDDB0A}" srcId="{BD15B230-92D9-4E0D-BAF1-60A03905F475}" destId="{E1FD12D7-2F9A-4C12-8E85-E1151B608F4F}" srcOrd="2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1150F4A2-40B8-4A70-8FE4-5271FEA0070D}" type="presOf" srcId="{4C805D48-571A-4B62-BCCC-A0EEC91CC59A}" destId="{908A2606-EF81-4160-9065-5EA31202FC83}" srcOrd="0" destOrd="0" presId="urn:microsoft.com/office/officeart/2005/8/layout/vList2"/>
    <dgm:cxn modelId="{65FFABD7-A1AB-4749-A5C8-0DF5ABE4574E}" srcId="{BD15B230-92D9-4E0D-BAF1-60A03905F475}" destId="{4C805D48-571A-4B62-BCCC-A0EEC91CC59A}" srcOrd="1" destOrd="0" parTransId="{0A31CD18-5049-4F2A-B92C-76E0EF0F2C5E}" sibTransId="{A963BF02-43F6-41E3-94DD-AA0F11B61C4B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742ED31C-88AB-4C2E-8B6F-7AA6156342DD}" type="presParOf" srcId="{D8BFAFEC-0D8D-4202-A6FE-DA95CDBAF2FA}" destId="{908A2606-EF81-4160-9065-5EA31202FC83}" srcOrd="2" destOrd="0" presId="urn:microsoft.com/office/officeart/2005/8/layout/vList2"/>
    <dgm:cxn modelId="{909F1C52-A5C7-4412-9DB2-FDE0FCC14E5F}" type="presParOf" srcId="{D8BFAFEC-0D8D-4202-A6FE-DA95CDBAF2FA}" destId="{F67133D8-2786-46B8-80CD-47337A3864D6}" srcOrd="3" destOrd="0" presId="urn:microsoft.com/office/officeart/2005/8/layout/vList2"/>
    <dgm:cxn modelId="{C23C0154-CDB6-487C-B8E0-85B3ACDB638A}" type="presParOf" srcId="{D8BFAFEC-0D8D-4202-A6FE-DA95CDBAF2FA}" destId="{A9F596BD-8505-4512-B699-2C1AD99CF2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List with all choices</a:t>
          </a:r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US" dirty="0"/>
            <a:t>Chooses random choice</a:t>
          </a:r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2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A9F596BD-8505-4512-B699-2C1AD99CF230}" type="pres">
      <dgm:prSet presAssocID="{E1FD12D7-2F9A-4C12-8E85-E1151B608F4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9169CE70-C1B7-4FDB-80D2-9D9152DDDB0A}" srcId="{BD15B230-92D9-4E0D-BAF1-60A03905F475}" destId="{E1FD12D7-2F9A-4C12-8E85-E1151B608F4F}" srcOrd="1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C23C0154-CDB6-487C-B8E0-85B3ACDB638A}" type="presParOf" srcId="{D8BFAFEC-0D8D-4202-A6FE-DA95CDBAF2FA}" destId="{A9F596BD-8505-4512-B699-2C1AD99CF2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Creates</a:t>
          </a:r>
          <a:r>
            <a:rPr lang="en-US" baseline="0" dirty="0"/>
            <a:t> blank dictionaries</a:t>
          </a:r>
          <a:endParaRPr lang="en-US" dirty="0"/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4C805D48-571A-4B62-BCCC-A0EEC91CC59A}">
      <dgm:prSet/>
      <dgm:spPr/>
      <dgm:t>
        <a:bodyPr/>
        <a:lstStyle/>
        <a:p>
          <a:r>
            <a:rPr lang="en-US" dirty="0"/>
            <a:t>Finds first and next letter of name</a:t>
          </a:r>
        </a:p>
      </dgm:t>
    </dgm:pt>
    <dgm:pt modelId="{0A31CD18-5049-4F2A-B92C-76E0EF0F2C5E}" type="parTrans" cxnId="{65FFABD7-A1AB-4749-A5C8-0DF5ABE4574E}">
      <dgm:prSet/>
      <dgm:spPr/>
      <dgm:t>
        <a:bodyPr/>
        <a:lstStyle/>
        <a:p>
          <a:endParaRPr lang="en-US"/>
        </a:p>
      </dgm:t>
    </dgm:pt>
    <dgm:pt modelId="{A963BF02-43F6-41E3-94DD-AA0F11B61C4B}" type="sibTrans" cxnId="{65FFABD7-A1AB-4749-A5C8-0DF5ABE4574E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US" dirty="0"/>
            <a:t>Loops through all names</a:t>
          </a:r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3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908A2606-EF81-4160-9065-5EA31202FC83}" type="pres">
      <dgm:prSet presAssocID="{4C805D48-571A-4B62-BCCC-A0EEC91CC5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7133D8-2786-46B8-80CD-47337A3864D6}" type="pres">
      <dgm:prSet presAssocID="{A963BF02-43F6-41E3-94DD-AA0F11B61C4B}" presName="spacer" presStyleCnt="0"/>
      <dgm:spPr/>
    </dgm:pt>
    <dgm:pt modelId="{A9F596BD-8505-4512-B699-2C1AD99CF230}" type="pres">
      <dgm:prSet presAssocID="{E1FD12D7-2F9A-4C12-8E85-E1151B608F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9169CE70-C1B7-4FDB-80D2-9D9152DDDB0A}" srcId="{BD15B230-92D9-4E0D-BAF1-60A03905F475}" destId="{E1FD12D7-2F9A-4C12-8E85-E1151B608F4F}" srcOrd="2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1150F4A2-40B8-4A70-8FE4-5271FEA0070D}" type="presOf" srcId="{4C805D48-571A-4B62-BCCC-A0EEC91CC59A}" destId="{908A2606-EF81-4160-9065-5EA31202FC83}" srcOrd="0" destOrd="0" presId="urn:microsoft.com/office/officeart/2005/8/layout/vList2"/>
    <dgm:cxn modelId="{65FFABD7-A1AB-4749-A5C8-0DF5ABE4574E}" srcId="{BD15B230-92D9-4E0D-BAF1-60A03905F475}" destId="{4C805D48-571A-4B62-BCCC-A0EEC91CC59A}" srcOrd="1" destOrd="0" parTransId="{0A31CD18-5049-4F2A-B92C-76E0EF0F2C5E}" sibTransId="{A963BF02-43F6-41E3-94DD-AA0F11B61C4B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742ED31C-88AB-4C2E-8B6F-7AA6156342DD}" type="presParOf" srcId="{D8BFAFEC-0D8D-4202-A6FE-DA95CDBAF2FA}" destId="{908A2606-EF81-4160-9065-5EA31202FC83}" srcOrd="2" destOrd="0" presId="urn:microsoft.com/office/officeart/2005/8/layout/vList2"/>
    <dgm:cxn modelId="{909F1C52-A5C7-4412-9DB2-FDE0FCC14E5F}" type="presParOf" srcId="{D8BFAFEC-0D8D-4202-A6FE-DA95CDBAF2FA}" destId="{F67133D8-2786-46B8-80CD-47337A3864D6}" srcOrd="3" destOrd="0" presId="urn:microsoft.com/office/officeart/2005/8/layout/vList2"/>
    <dgm:cxn modelId="{C23C0154-CDB6-487C-B8E0-85B3ACDB638A}" type="presParOf" srcId="{D8BFAFEC-0D8D-4202-A6FE-DA95CDBAF2FA}" destId="{A9F596BD-8505-4512-B699-2C1AD99CF2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Uses similar function to predict the new pairs</a:t>
          </a:r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A23D638-E59D-4285-AD6D-6FB19A68DAD9}">
      <dgm:prSet/>
      <dgm:spPr/>
      <dgm:t>
        <a:bodyPr/>
        <a:lstStyle/>
        <a:p>
          <a:r>
            <a:rPr lang="en-US" dirty="0"/>
            <a:t>Returns a name</a:t>
          </a:r>
        </a:p>
      </dgm:t>
    </dgm:pt>
    <dgm:pt modelId="{B7F781C9-C25E-4EE2-80FB-A62B37FE417D}" type="sibTrans" cxnId="{D1C459B4-1EE5-4CC5-BD2D-F1D374B65551}">
      <dgm:prSet/>
      <dgm:spPr/>
      <dgm:t>
        <a:bodyPr/>
        <a:lstStyle/>
        <a:p>
          <a:endParaRPr lang="en-US"/>
        </a:p>
      </dgm:t>
    </dgm:pt>
    <dgm:pt modelId="{05418598-BAAE-4F66-A593-9DAEE3B7E9F4}" type="parTrans" cxnId="{D1C459B4-1EE5-4CC5-BD2D-F1D374B65551}">
      <dgm:prSet/>
      <dgm:spPr/>
      <dgm:t>
        <a:bodyPr/>
        <a:lstStyle/>
        <a:p>
          <a:endParaRPr lang="en-US"/>
        </a:p>
      </dgm:t>
    </dgm:pt>
    <dgm:pt modelId="{9A1D0F5B-C6D9-4A99-935D-5253ECD73888}">
      <dgm:prSet/>
      <dgm:spPr/>
      <dgm:t>
        <a:bodyPr/>
        <a:lstStyle/>
        <a:p>
          <a:r>
            <a:rPr lang="en-US" dirty="0"/>
            <a:t>Reuses</a:t>
          </a:r>
          <a:r>
            <a:rPr lang="en-US" baseline="0" dirty="0"/>
            <a:t> get next letter function for all name generation</a:t>
          </a:r>
          <a:endParaRPr lang="en-US" dirty="0"/>
        </a:p>
      </dgm:t>
    </dgm:pt>
    <dgm:pt modelId="{8716CBC6-DD09-4EAA-81A4-5625C15FFC99}" type="sibTrans" cxnId="{78F38591-7CE0-466B-B87D-8A687C760052}">
      <dgm:prSet/>
      <dgm:spPr/>
      <dgm:t>
        <a:bodyPr/>
        <a:lstStyle/>
        <a:p>
          <a:endParaRPr lang="en-US"/>
        </a:p>
      </dgm:t>
    </dgm:pt>
    <dgm:pt modelId="{8F78E658-93F9-4048-A5F9-E3D8D8F3BE5F}" type="parTrans" cxnId="{78F38591-7CE0-466B-B87D-8A687C760052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US" dirty="0"/>
            <a:t>The last pair becomes the first pair until it ends with a $</a:t>
          </a:r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4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A9F596BD-8505-4512-B699-2C1AD99CF230}" type="pres">
      <dgm:prSet presAssocID="{E1FD12D7-2F9A-4C12-8E85-E1151B608F4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5FBFAE-6231-4577-82F1-65775DF89831}" type="pres">
      <dgm:prSet presAssocID="{824717FE-B2C8-4199-9D61-23840252F7DB}" presName="spacer" presStyleCnt="0"/>
      <dgm:spPr/>
    </dgm:pt>
    <dgm:pt modelId="{FBB6B8AA-CD93-46B2-AB35-84385308A183}" type="pres">
      <dgm:prSet presAssocID="{9A1D0F5B-C6D9-4A99-935D-5253ECD73888}" presName="parentText" presStyleLbl="node1" presStyleIdx="2" presStyleCnt="4" custLinFactNeighborX="256" custLinFactNeighborY="-16536">
        <dgm:presLayoutVars>
          <dgm:chMax val="0"/>
          <dgm:bulletEnabled val="1"/>
        </dgm:presLayoutVars>
      </dgm:prSet>
      <dgm:spPr/>
    </dgm:pt>
    <dgm:pt modelId="{83E7334F-343D-4E90-A4F8-DB1528E0B497}" type="pres">
      <dgm:prSet presAssocID="{8716CBC6-DD09-4EAA-81A4-5625C15FFC99}" presName="spacer" presStyleCnt="0"/>
      <dgm:spPr/>
    </dgm:pt>
    <dgm:pt modelId="{B2C776CA-49CB-43E7-8E49-48547A9A3212}" type="pres">
      <dgm:prSet presAssocID="{BA23D638-E59D-4285-AD6D-6FB19A68DAD9}" presName="parentText" presStyleLbl="node1" presStyleIdx="3" presStyleCnt="4" custLinFactNeighborX="-15970" custLinFactNeighborY="-9866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297A7266-2197-451A-B1F2-0FAD45232A85}" type="presOf" srcId="{9A1D0F5B-C6D9-4A99-935D-5253ECD73888}" destId="{FBB6B8AA-CD93-46B2-AB35-84385308A183}" srcOrd="0" destOrd="0" presId="urn:microsoft.com/office/officeart/2005/8/layout/vList2"/>
    <dgm:cxn modelId="{9169CE70-C1B7-4FDB-80D2-9D9152DDDB0A}" srcId="{BD15B230-92D9-4E0D-BAF1-60A03905F475}" destId="{E1FD12D7-2F9A-4C12-8E85-E1151B608F4F}" srcOrd="1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78F38591-7CE0-466B-B87D-8A687C760052}" srcId="{BD15B230-92D9-4E0D-BAF1-60A03905F475}" destId="{9A1D0F5B-C6D9-4A99-935D-5253ECD73888}" srcOrd="2" destOrd="0" parTransId="{8F78E658-93F9-4048-A5F9-E3D8D8F3BE5F}" sibTransId="{8716CBC6-DD09-4EAA-81A4-5625C15FFC99}"/>
    <dgm:cxn modelId="{F5628A92-657F-453D-AE5C-B5D2AE88A1DD}" type="presOf" srcId="{BA23D638-E59D-4285-AD6D-6FB19A68DAD9}" destId="{B2C776CA-49CB-43E7-8E49-48547A9A3212}" srcOrd="0" destOrd="0" presId="urn:microsoft.com/office/officeart/2005/8/layout/vList2"/>
    <dgm:cxn modelId="{D1C459B4-1EE5-4CC5-BD2D-F1D374B65551}" srcId="{BD15B230-92D9-4E0D-BAF1-60A03905F475}" destId="{BA23D638-E59D-4285-AD6D-6FB19A68DAD9}" srcOrd="3" destOrd="0" parTransId="{05418598-BAAE-4F66-A593-9DAEE3B7E9F4}" sibTransId="{B7F781C9-C25E-4EE2-80FB-A62B37FE417D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C23C0154-CDB6-487C-B8E0-85B3ACDB638A}" type="presParOf" srcId="{D8BFAFEC-0D8D-4202-A6FE-DA95CDBAF2FA}" destId="{A9F596BD-8505-4512-B699-2C1AD99CF230}" srcOrd="2" destOrd="0" presId="urn:microsoft.com/office/officeart/2005/8/layout/vList2"/>
    <dgm:cxn modelId="{49617437-6544-4DBC-90F0-58ED3459CF67}" type="presParOf" srcId="{D8BFAFEC-0D8D-4202-A6FE-DA95CDBAF2FA}" destId="{7E5FBFAE-6231-4577-82F1-65775DF89831}" srcOrd="3" destOrd="0" presId="urn:microsoft.com/office/officeart/2005/8/layout/vList2"/>
    <dgm:cxn modelId="{4DC8AF72-22B0-461B-A55F-A1F203E80883}" type="presParOf" srcId="{D8BFAFEC-0D8D-4202-A6FE-DA95CDBAF2FA}" destId="{FBB6B8AA-CD93-46B2-AB35-84385308A183}" srcOrd="4" destOrd="0" presId="urn:microsoft.com/office/officeart/2005/8/layout/vList2"/>
    <dgm:cxn modelId="{52000D9E-0165-4313-BB97-D30AB8D836DC}" type="presParOf" srcId="{D8BFAFEC-0D8D-4202-A6FE-DA95CDBAF2FA}" destId="{83E7334F-343D-4E90-A4F8-DB1528E0B497}" srcOrd="5" destOrd="0" presId="urn:microsoft.com/office/officeart/2005/8/layout/vList2"/>
    <dgm:cxn modelId="{86FC55EF-1CF1-44AB-9EDB-7C4341AC6F24}" type="presParOf" srcId="{D8BFAFEC-0D8D-4202-A6FE-DA95CDBAF2FA}" destId="{B2C776CA-49CB-43E7-8E49-48547A9A32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Can use with a starting letter for other parts</a:t>
          </a:r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4C805D48-571A-4B62-BCCC-A0EEC91CC59A}">
      <dgm:prSet/>
      <dgm:spPr/>
      <dgm:t>
        <a:bodyPr/>
        <a:lstStyle/>
        <a:p>
          <a:r>
            <a:rPr lang="en-US" dirty="0"/>
            <a:t>Chooses a random letter</a:t>
          </a:r>
        </a:p>
      </dgm:t>
    </dgm:pt>
    <dgm:pt modelId="{0A31CD18-5049-4F2A-B92C-76E0EF0F2C5E}" type="parTrans" cxnId="{65FFABD7-A1AB-4749-A5C8-0DF5ABE4574E}">
      <dgm:prSet/>
      <dgm:spPr/>
      <dgm:t>
        <a:bodyPr/>
        <a:lstStyle/>
        <a:p>
          <a:endParaRPr lang="en-US"/>
        </a:p>
      </dgm:t>
    </dgm:pt>
    <dgm:pt modelId="{A963BF02-43F6-41E3-94DD-AA0F11B61C4B}" type="sibTrans" cxnId="{65FFABD7-A1AB-4749-A5C8-0DF5ABE4574E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US" dirty="0"/>
            <a:t>Puts it all together</a:t>
          </a:r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3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908A2606-EF81-4160-9065-5EA31202FC83}" type="pres">
      <dgm:prSet presAssocID="{4C805D48-571A-4B62-BCCC-A0EEC91CC5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7133D8-2786-46B8-80CD-47337A3864D6}" type="pres">
      <dgm:prSet presAssocID="{A963BF02-43F6-41E3-94DD-AA0F11B61C4B}" presName="spacer" presStyleCnt="0"/>
      <dgm:spPr/>
    </dgm:pt>
    <dgm:pt modelId="{A9F596BD-8505-4512-B699-2C1AD99CF230}" type="pres">
      <dgm:prSet presAssocID="{E1FD12D7-2F9A-4C12-8E85-E1151B608F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9169CE70-C1B7-4FDB-80D2-9D9152DDDB0A}" srcId="{BD15B230-92D9-4E0D-BAF1-60A03905F475}" destId="{E1FD12D7-2F9A-4C12-8E85-E1151B608F4F}" srcOrd="2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1150F4A2-40B8-4A70-8FE4-5271FEA0070D}" type="presOf" srcId="{4C805D48-571A-4B62-BCCC-A0EEC91CC59A}" destId="{908A2606-EF81-4160-9065-5EA31202FC83}" srcOrd="0" destOrd="0" presId="urn:microsoft.com/office/officeart/2005/8/layout/vList2"/>
    <dgm:cxn modelId="{65FFABD7-A1AB-4749-A5C8-0DF5ABE4574E}" srcId="{BD15B230-92D9-4E0D-BAF1-60A03905F475}" destId="{4C805D48-571A-4B62-BCCC-A0EEC91CC59A}" srcOrd="1" destOrd="0" parTransId="{0A31CD18-5049-4F2A-B92C-76E0EF0F2C5E}" sibTransId="{A963BF02-43F6-41E3-94DD-AA0F11B61C4B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742ED31C-88AB-4C2E-8B6F-7AA6156342DD}" type="presParOf" srcId="{D8BFAFEC-0D8D-4202-A6FE-DA95CDBAF2FA}" destId="{908A2606-EF81-4160-9065-5EA31202FC83}" srcOrd="2" destOrd="0" presId="urn:microsoft.com/office/officeart/2005/8/layout/vList2"/>
    <dgm:cxn modelId="{909F1C52-A5C7-4412-9DB2-FDE0FCC14E5F}" type="presParOf" srcId="{D8BFAFEC-0D8D-4202-A6FE-DA95CDBAF2FA}" destId="{F67133D8-2786-46B8-80CD-47337A3864D6}" srcOrd="3" destOrd="0" presId="urn:microsoft.com/office/officeart/2005/8/layout/vList2"/>
    <dgm:cxn modelId="{C23C0154-CDB6-487C-B8E0-85B3ACDB638A}" type="presParOf" srcId="{D8BFAFEC-0D8D-4202-A6FE-DA95CDBAF2FA}" destId="{A9F596BD-8505-4512-B699-2C1AD99CF2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1011BA9-918B-456A-A5A5-6324C104E85F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4C43E9-5EB6-4872-B93F-4A22A6FCC1E2}">
      <dgm:prSet/>
      <dgm:spPr/>
      <dgm:t>
        <a:bodyPr/>
        <a:lstStyle/>
        <a:p>
          <a:r>
            <a:rPr lang="en-AU" b="1" i="0" dirty="0"/>
            <a:t>It does not include any tribal African names such as </a:t>
          </a:r>
          <a:r>
            <a:rPr lang="en-AU" b="0" i="0" dirty="0"/>
            <a:t>🏓🏓🏓🗣️🫰🏿🏓</a:t>
          </a:r>
          <a:endParaRPr lang="en-US" dirty="0"/>
        </a:p>
      </dgm:t>
    </dgm:pt>
    <dgm:pt modelId="{D49EB277-8A99-4D95-8084-1EA4900E9205}" type="parTrans" cxnId="{1C53D20D-5822-49F8-ABB3-8D6078B7DB28}">
      <dgm:prSet/>
      <dgm:spPr/>
      <dgm:t>
        <a:bodyPr/>
        <a:lstStyle/>
        <a:p>
          <a:endParaRPr lang="en-US"/>
        </a:p>
      </dgm:t>
    </dgm:pt>
    <dgm:pt modelId="{2B15AB84-A48F-43BD-B380-DD25AC7D589B}" type="sibTrans" cxnId="{1C53D20D-5822-49F8-ABB3-8D6078B7DB28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87107D8-B51D-4A32-8823-02BCD23340B2}">
      <dgm:prSet/>
      <dgm:spPr/>
      <dgm:t>
        <a:bodyPr/>
        <a:lstStyle/>
        <a:p>
          <a:r>
            <a:rPr lang="en-GB" b="1" i="0" dirty="0"/>
            <a:t>This is racism and it is not good</a:t>
          </a:r>
          <a:endParaRPr lang="en-US" b="1" dirty="0"/>
        </a:p>
      </dgm:t>
    </dgm:pt>
    <dgm:pt modelId="{63C6F068-DC64-4341-A551-D10A34EF3123}" type="parTrans" cxnId="{BF2AE271-CB0C-47EB-A5F5-81780E2B5577}">
      <dgm:prSet/>
      <dgm:spPr/>
      <dgm:t>
        <a:bodyPr/>
        <a:lstStyle/>
        <a:p>
          <a:endParaRPr lang="en-US"/>
        </a:p>
      </dgm:t>
    </dgm:pt>
    <dgm:pt modelId="{09521E1F-E6E9-45A7-A21B-7CD23BC6DC5C}" type="sibTrans" cxnId="{BF2AE271-CB0C-47EB-A5F5-81780E2B557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3886D06-3B43-49F8-9EE7-7A5F36607C55}" type="pres">
      <dgm:prSet presAssocID="{11011BA9-918B-456A-A5A5-6324C104E85F}" presName="Name0" presStyleCnt="0">
        <dgm:presLayoutVars>
          <dgm:animLvl val="lvl"/>
          <dgm:resizeHandles val="exact"/>
        </dgm:presLayoutVars>
      </dgm:prSet>
      <dgm:spPr/>
    </dgm:pt>
    <dgm:pt modelId="{2D73229B-8136-4824-BDEE-CD516E81575D}" type="pres">
      <dgm:prSet presAssocID="{0C4C43E9-5EB6-4872-B93F-4A22A6FCC1E2}" presName="compositeNode" presStyleCnt="0">
        <dgm:presLayoutVars>
          <dgm:bulletEnabled val="1"/>
        </dgm:presLayoutVars>
      </dgm:prSet>
      <dgm:spPr/>
    </dgm:pt>
    <dgm:pt modelId="{B94B9C1F-D4F1-4A88-8131-AD2949A7CA6A}" type="pres">
      <dgm:prSet presAssocID="{0C4C43E9-5EB6-4872-B93F-4A22A6FCC1E2}" presName="bgRect" presStyleLbl="bgAccFollowNode1" presStyleIdx="0" presStyleCnt="2"/>
      <dgm:spPr/>
    </dgm:pt>
    <dgm:pt modelId="{83247B00-3F24-4A82-B9DC-D2327D242439}" type="pres">
      <dgm:prSet presAssocID="{2B15AB84-A48F-43BD-B380-DD25AC7D589B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DDF16B4-B4D9-473A-BD76-7DCE966F6AFF}" type="pres">
      <dgm:prSet presAssocID="{0C4C43E9-5EB6-4872-B93F-4A22A6FCC1E2}" presName="bottomLine" presStyleLbl="alignNode1" presStyleIdx="1" presStyleCnt="4">
        <dgm:presLayoutVars/>
      </dgm:prSet>
      <dgm:spPr/>
    </dgm:pt>
    <dgm:pt modelId="{C99205DF-B6FA-4435-8C3C-254487A3C66C}" type="pres">
      <dgm:prSet presAssocID="{0C4C43E9-5EB6-4872-B93F-4A22A6FCC1E2}" presName="nodeText" presStyleLbl="bgAccFollowNode1" presStyleIdx="0" presStyleCnt="2">
        <dgm:presLayoutVars>
          <dgm:bulletEnabled val="1"/>
        </dgm:presLayoutVars>
      </dgm:prSet>
      <dgm:spPr/>
    </dgm:pt>
    <dgm:pt modelId="{1762DB29-8CB6-4B19-9733-9FA6CEC6CAD1}" type="pres">
      <dgm:prSet presAssocID="{2B15AB84-A48F-43BD-B380-DD25AC7D589B}" presName="sibTrans" presStyleCnt="0"/>
      <dgm:spPr/>
    </dgm:pt>
    <dgm:pt modelId="{6C514DA1-38C5-4C0D-B8C7-614729A0F646}" type="pres">
      <dgm:prSet presAssocID="{587107D8-B51D-4A32-8823-02BCD23340B2}" presName="compositeNode" presStyleCnt="0">
        <dgm:presLayoutVars>
          <dgm:bulletEnabled val="1"/>
        </dgm:presLayoutVars>
      </dgm:prSet>
      <dgm:spPr/>
    </dgm:pt>
    <dgm:pt modelId="{F8DB2028-198F-41C2-A3FB-0F599BE5DBDC}" type="pres">
      <dgm:prSet presAssocID="{587107D8-B51D-4A32-8823-02BCD23340B2}" presName="bgRect" presStyleLbl="bgAccFollowNode1" presStyleIdx="1" presStyleCnt="2"/>
      <dgm:spPr/>
    </dgm:pt>
    <dgm:pt modelId="{AAD8BF69-68F3-4A7F-AA06-D7AA502AC7D7}" type="pres">
      <dgm:prSet presAssocID="{09521E1F-E6E9-45A7-A21B-7CD23BC6DC5C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5F54408A-ED56-4A02-8A2C-DB57FCB7AC1C}" type="pres">
      <dgm:prSet presAssocID="{587107D8-B51D-4A32-8823-02BCD23340B2}" presName="bottomLine" presStyleLbl="alignNode1" presStyleIdx="3" presStyleCnt="4">
        <dgm:presLayoutVars/>
      </dgm:prSet>
      <dgm:spPr/>
    </dgm:pt>
    <dgm:pt modelId="{7616AB4E-FBEE-404D-9CB9-79EF43B59F00}" type="pres">
      <dgm:prSet presAssocID="{587107D8-B51D-4A32-8823-02BCD23340B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1C53D20D-5822-49F8-ABB3-8D6078B7DB28}" srcId="{11011BA9-918B-456A-A5A5-6324C104E85F}" destId="{0C4C43E9-5EB6-4872-B93F-4A22A6FCC1E2}" srcOrd="0" destOrd="0" parTransId="{D49EB277-8A99-4D95-8084-1EA4900E9205}" sibTransId="{2B15AB84-A48F-43BD-B380-DD25AC7D589B}"/>
    <dgm:cxn modelId="{9E98B25E-9F05-4D5C-A911-22483EA95EDB}" type="presOf" srcId="{0C4C43E9-5EB6-4872-B93F-4A22A6FCC1E2}" destId="{C99205DF-B6FA-4435-8C3C-254487A3C66C}" srcOrd="1" destOrd="0" presId="urn:microsoft.com/office/officeart/2016/7/layout/BasicLinearProcessNumbered"/>
    <dgm:cxn modelId="{BF2AE271-CB0C-47EB-A5F5-81780E2B5577}" srcId="{11011BA9-918B-456A-A5A5-6324C104E85F}" destId="{587107D8-B51D-4A32-8823-02BCD23340B2}" srcOrd="1" destOrd="0" parTransId="{63C6F068-DC64-4341-A551-D10A34EF3123}" sibTransId="{09521E1F-E6E9-45A7-A21B-7CD23BC6DC5C}"/>
    <dgm:cxn modelId="{78E3C258-37A8-480E-9367-AA95B6B055A5}" type="presOf" srcId="{0C4C43E9-5EB6-4872-B93F-4A22A6FCC1E2}" destId="{B94B9C1F-D4F1-4A88-8131-AD2949A7CA6A}" srcOrd="0" destOrd="0" presId="urn:microsoft.com/office/officeart/2016/7/layout/BasicLinearProcessNumbered"/>
    <dgm:cxn modelId="{7F471179-11F1-4CBE-A4B8-C6AB65940891}" type="presOf" srcId="{2B15AB84-A48F-43BD-B380-DD25AC7D589B}" destId="{83247B00-3F24-4A82-B9DC-D2327D242439}" srcOrd="0" destOrd="0" presId="urn:microsoft.com/office/officeart/2016/7/layout/BasicLinearProcessNumbered"/>
    <dgm:cxn modelId="{8A9920AD-0384-4BAA-8C89-C0BF7539EE16}" type="presOf" srcId="{11011BA9-918B-456A-A5A5-6324C104E85F}" destId="{C3886D06-3B43-49F8-9EE7-7A5F36607C55}" srcOrd="0" destOrd="0" presId="urn:microsoft.com/office/officeart/2016/7/layout/BasicLinearProcessNumbered"/>
    <dgm:cxn modelId="{C132CCDF-E6D6-4719-B709-4E99C47D5EEE}" type="presOf" srcId="{587107D8-B51D-4A32-8823-02BCD23340B2}" destId="{F8DB2028-198F-41C2-A3FB-0F599BE5DBDC}" srcOrd="0" destOrd="0" presId="urn:microsoft.com/office/officeart/2016/7/layout/BasicLinearProcessNumbered"/>
    <dgm:cxn modelId="{D54B03E4-DECA-4BA7-BD45-F432062FFEB7}" type="presOf" srcId="{09521E1F-E6E9-45A7-A21B-7CD23BC6DC5C}" destId="{AAD8BF69-68F3-4A7F-AA06-D7AA502AC7D7}" srcOrd="0" destOrd="0" presId="urn:microsoft.com/office/officeart/2016/7/layout/BasicLinearProcessNumbered"/>
    <dgm:cxn modelId="{BF1D70E9-D0F4-48CE-9074-8D7DD453600D}" type="presOf" srcId="{587107D8-B51D-4A32-8823-02BCD23340B2}" destId="{7616AB4E-FBEE-404D-9CB9-79EF43B59F00}" srcOrd="1" destOrd="0" presId="urn:microsoft.com/office/officeart/2016/7/layout/BasicLinearProcessNumbered"/>
    <dgm:cxn modelId="{BCF8B7F5-265D-4361-8941-3152D5DBE913}" type="presParOf" srcId="{C3886D06-3B43-49F8-9EE7-7A5F36607C55}" destId="{2D73229B-8136-4824-BDEE-CD516E81575D}" srcOrd="0" destOrd="0" presId="urn:microsoft.com/office/officeart/2016/7/layout/BasicLinearProcessNumbered"/>
    <dgm:cxn modelId="{24749379-ABC7-4ACE-BDA2-38033CFBAA4E}" type="presParOf" srcId="{2D73229B-8136-4824-BDEE-CD516E81575D}" destId="{B94B9C1F-D4F1-4A88-8131-AD2949A7CA6A}" srcOrd="0" destOrd="0" presId="urn:microsoft.com/office/officeart/2016/7/layout/BasicLinearProcessNumbered"/>
    <dgm:cxn modelId="{2C61EA98-FEA1-4165-9222-9344E54D7DED}" type="presParOf" srcId="{2D73229B-8136-4824-BDEE-CD516E81575D}" destId="{83247B00-3F24-4A82-B9DC-D2327D242439}" srcOrd="1" destOrd="0" presId="urn:microsoft.com/office/officeart/2016/7/layout/BasicLinearProcessNumbered"/>
    <dgm:cxn modelId="{935B5F11-58E6-47CB-8D5C-37CF63C0A3FE}" type="presParOf" srcId="{2D73229B-8136-4824-BDEE-CD516E81575D}" destId="{5DDF16B4-B4D9-473A-BD76-7DCE966F6AFF}" srcOrd="2" destOrd="0" presId="urn:microsoft.com/office/officeart/2016/7/layout/BasicLinearProcessNumbered"/>
    <dgm:cxn modelId="{21BDDF7C-B1A7-4FB1-B227-993F2E68BE94}" type="presParOf" srcId="{2D73229B-8136-4824-BDEE-CD516E81575D}" destId="{C99205DF-B6FA-4435-8C3C-254487A3C66C}" srcOrd="3" destOrd="0" presId="urn:microsoft.com/office/officeart/2016/7/layout/BasicLinearProcessNumbered"/>
    <dgm:cxn modelId="{DD22A5EC-6621-490B-92C3-712116A40B8E}" type="presParOf" srcId="{C3886D06-3B43-49F8-9EE7-7A5F36607C55}" destId="{1762DB29-8CB6-4B19-9733-9FA6CEC6CAD1}" srcOrd="1" destOrd="0" presId="urn:microsoft.com/office/officeart/2016/7/layout/BasicLinearProcessNumbered"/>
    <dgm:cxn modelId="{F9CB7C70-28A1-4557-944A-A1E1C9846546}" type="presParOf" srcId="{C3886D06-3B43-49F8-9EE7-7A5F36607C55}" destId="{6C514DA1-38C5-4C0D-B8C7-614729A0F646}" srcOrd="2" destOrd="0" presId="urn:microsoft.com/office/officeart/2016/7/layout/BasicLinearProcessNumbered"/>
    <dgm:cxn modelId="{B2B02E59-CB11-4926-957F-1C75AD12D545}" type="presParOf" srcId="{6C514DA1-38C5-4C0D-B8C7-614729A0F646}" destId="{F8DB2028-198F-41C2-A3FB-0F599BE5DBDC}" srcOrd="0" destOrd="0" presId="urn:microsoft.com/office/officeart/2016/7/layout/BasicLinearProcessNumbered"/>
    <dgm:cxn modelId="{7F1D730D-D4DA-447F-BA29-4E1C015CE316}" type="presParOf" srcId="{6C514DA1-38C5-4C0D-B8C7-614729A0F646}" destId="{AAD8BF69-68F3-4A7F-AA06-D7AA502AC7D7}" srcOrd="1" destOrd="0" presId="urn:microsoft.com/office/officeart/2016/7/layout/BasicLinearProcessNumbered"/>
    <dgm:cxn modelId="{B286A1C2-4CB6-4C60-AF43-64FF2E3C767E}" type="presParOf" srcId="{6C514DA1-38C5-4C0D-B8C7-614729A0F646}" destId="{5F54408A-ED56-4A02-8A2C-DB57FCB7AC1C}" srcOrd="2" destOrd="0" presId="urn:microsoft.com/office/officeart/2016/7/layout/BasicLinearProcessNumbered"/>
    <dgm:cxn modelId="{C7E0113F-2E01-4AE8-8963-CA09847837A6}" type="presParOf" srcId="{6C514DA1-38C5-4C0D-B8C7-614729A0F646}" destId="{7616AB4E-FBEE-404D-9CB9-79EF43B59F0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82101E-5EE3-4872-A70F-F13BB228525E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399067-B3B7-4CBB-848C-A5E1CA3B9FBA}">
      <dgm:prSet/>
      <dgm:spPr/>
      <dgm:t>
        <a:bodyPr/>
        <a:lstStyle/>
        <a:p>
          <a:r>
            <a:rPr lang="en-AU" dirty="0"/>
            <a:t>Learning the statistics</a:t>
          </a:r>
          <a:endParaRPr lang="en-US" dirty="0"/>
        </a:p>
      </dgm:t>
    </dgm:pt>
    <dgm:pt modelId="{3CA38585-D642-4B1D-8D76-3BA8783FC15F}" type="parTrans" cxnId="{593DC220-2DE6-42D2-BE9A-F6AC6DFEEBCF}">
      <dgm:prSet/>
      <dgm:spPr/>
      <dgm:t>
        <a:bodyPr/>
        <a:lstStyle/>
        <a:p>
          <a:endParaRPr lang="en-US"/>
        </a:p>
      </dgm:t>
    </dgm:pt>
    <dgm:pt modelId="{E6927CD0-AC44-410B-992B-74AC7ACAFC40}" type="sibTrans" cxnId="{593DC220-2DE6-42D2-BE9A-F6AC6DFEEBCF}">
      <dgm:prSet/>
      <dgm:spPr/>
      <dgm:t>
        <a:bodyPr/>
        <a:lstStyle/>
        <a:p>
          <a:endParaRPr lang="en-US"/>
        </a:p>
      </dgm:t>
    </dgm:pt>
    <dgm:pt modelId="{AB48CEC5-6381-41F9-86DA-80C85A56BF86}">
      <dgm:prSet/>
      <dgm:spPr/>
      <dgm:t>
        <a:bodyPr/>
        <a:lstStyle/>
        <a:p>
          <a:r>
            <a:rPr lang="en-AU" b="1" dirty="0"/>
            <a:t>Split names into pairs</a:t>
          </a:r>
          <a:endParaRPr lang="en-US" b="1" dirty="0"/>
        </a:p>
      </dgm:t>
    </dgm:pt>
    <dgm:pt modelId="{0AD66F6F-DFE2-4F51-85EB-D0F56FFF79AA}" type="parTrans" cxnId="{A0D4E6D4-0B33-48C8-AECE-C82CCDBCA8C2}">
      <dgm:prSet/>
      <dgm:spPr/>
      <dgm:t>
        <a:bodyPr/>
        <a:lstStyle/>
        <a:p>
          <a:endParaRPr lang="en-US"/>
        </a:p>
      </dgm:t>
    </dgm:pt>
    <dgm:pt modelId="{B619E6BE-7AE9-4B77-A166-4420E125D0F9}" type="sibTrans" cxnId="{A0D4E6D4-0B33-48C8-AECE-C82CCDBCA8C2}">
      <dgm:prSet/>
      <dgm:spPr/>
      <dgm:t>
        <a:bodyPr/>
        <a:lstStyle/>
        <a:p>
          <a:endParaRPr lang="en-US"/>
        </a:p>
      </dgm:t>
    </dgm:pt>
    <dgm:pt modelId="{C79867D8-570B-456D-ADCB-F86CB1FDDEB7}">
      <dgm:prSet/>
      <dgm:spPr/>
      <dgm:t>
        <a:bodyPr/>
        <a:lstStyle/>
        <a:p>
          <a:r>
            <a:rPr lang="en-AU" b="1" dirty="0" err="1"/>
            <a:t>Calculte</a:t>
          </a:r>
          <a:r>
            <a:rPr lang="en-AU" b="1" dirty="0"/>
            <a:t> </a:t>
          </a:r>
          <a:r>
            <a:rPr lang="en-AU" b="1" dirty="0" err="1"/>
            <a:t>probablitlityes</a:t>
          </a:r>
          <a:r>
            <a:rPr lang="en-AU" b="1" dirty="0"/>
            <a:t> of letters following</a:t>
          </a:r>
          <a:endParaRPr lang="en-US" b="1" dirty="0"/>
        </a:p>
      </dgm:t>
    </dgm:pt>
    <dgm:pt modelId="{52C32C03-0647-4F3F-9BA8-BCFE1693AF92}" type="parTrans" cxnId="{9EEB9B98-6F61-4A50-A82E-46872369A198}">
      <dgm:prSet/>
      <dgm:spPr/>
      <dgm:t>
        <a:bodyPr/>
        <a:lstStyle/>
        <a:p>
          <a:endParaRPr lang="en-US"/>
        </a:p>
      </dgm:t>
    </dgm:pt>
    <dgm:pt modelId="{5FDA1844-99AC-4CDC-91D2-307BB8D4246B}" type="sibTrans" cxnId="{9EEB9B98-6F61-4A50-A82E-46872369A198}">
      <dgm:prSet/>
      <dgm:spPr/>
      <dgm:t>
        <a:bodyPr/>
        <a:lstStyle/>
        <a:p>
          <a:endParaRPr lang="en-US"/>
        </a:p>
      </dgm:t>
    </dgm:pt>
    <dgm:pt modelId="{54878976-C0FC-4D0B-BA7F-290E73125B59}">
      <dgm:prSet/>
      <dgm:spPr/>
      <dgm:t>
        <a:bodyPr/>
        <a:lstStyle/>
        <a:p>
          <a:r>
            <a:rPr lang="en-AU" b="1" dirty="0"/>
            <a:t>Create new names</a:t>
          </a:r>
          <a:endParaRPr lang="en-US" dirty="0"/>
        </a:p>
      </dgm:t>
    </dgm:pt>
    <dgm:pt modelId="{B30D94AB-AE5A-4901-B057-3E752647DE7C}" type="parTrans" cxnId="{358E8CA5-A763-48A4-8761-F2FCE3AC7525}">
      <dgm:prSet/>
      <dgm:spPr/>
      <dgm:t>
        <a:bodyPr/>
        <a:lstStyle/>
        <a:p>
          <a:endParaRPr lang="en-US"/>
        </a:p>
      </dgm:t>
    </dgm:pt>
    <dgm:pt modelId="{7BC13FD6-E530-41E8-A652-22783A9C0931}" type="sibTrans" cxnId="{358E8CA5-A763-48A4-8761-F2FCE3AC7525}">
      <dgm:prSet/>
      <dgm:spPr/>
      <dgm:t>
        <a:bodyPr/>
        <a:lstStyle/>
        <a:p>
          <a:endParaRPr lang="en-US"/>
        </a:p>
      </dgm:t>
    </dgm:pt>
    <dgm:pt modelId="{1863BC07-C04F-4FCA-811C-1DB75D06E86F}">
      <dgm:prSet/>
      <dgm:spPr/>
      <dgm:t>
        <a:bodyPr/>
        <a:lstStyle/>
        <a:p>
          <a:r>
            <a:rPr lang="en-US" b="1" dirty="0"/>
            <a:t>Calculate </a:t>
          </a:r>
          <a:r>
            <a:rPr lang="en-US" b="1" dirty="0" err="1"/>
            <a:t>probablitlites</a:t>
          </a:r>
          <a:r>
            <a:rPr lang="en-US" b="1" dirty="0"/>
            <a:t> of the name</a:t>
          </a:r>
        </a:p>
      </dgm:t>
    </dgm:pt>
    <dgm:pt modelId="{6323625B-8142-4E01-8717-43476C75E94D}" type="parTrans" cxnId="{4781C371-EE7B-4821-916E-1CB601EDA9D5}">
      <dgm:prSet/>
      <dgm:spPr/>
      <dgm:t>
        <a:bodyPr/>
        <a:lstStyle/>
        <a:p>
          <a:endParaRPr lang="en-US"/>
        </a:p>
      </dgm:t>
    </dgm:pt>
    <dgm:pt modelId="{49DC77E8-A211-44B7-AF1A-53B1AC721298}" type="sibTrans" cxnId="{4781C371-EE7B-4821-916E-1CB601EDA9D5}">
      <dgm:prSet/>
      <dgm:spPr/>
      <dgm:t>
        <a:bodyPr/>
        <a:lstStyle/>
        <a:p>
          <a:endParaRPr lang="en-US"/>
        </a:p>
      </dgm:t>
    </dgm:pt>
    <dgm:pt modelId="{0214ADFF-0D0B-4A9C-B766-D9D7EFF23EA1}" type="pres">
      <dgm:prSet presAssocID="{4982101E-5EE3-4872-A70F-F13BB228525E}" presName="outerComposite" presStyleCnt="0">
        <dgm:presLayoutVars>
          <dgm:chMax val="5"/>
          <dgm:dir/>
          <dgm:resizeHandles val="exact"/>
        </dgm:presLayoutVars>
      </dgm:prSet>
      <dgm:spPr/>
    </dgm:pt>
    <dgm:pt modelId="{5CCBD381-4F11-4EDC-8118-16CF5C77D34E}" type="pres">
      <dgm:prSet presAssocID="{4982101E-5EE3-4872-A70F-F13BB228525E}" presName="dummyMaxCanvas" presStyleCnt="0">
        <dgm:presLayoutVars/>
      </dgm:prSet>
      <dgm:spPr/>
    </dgm:pt>
    <dgm:pt modelId="{B03835F4-7242-47A8-B831-95D3C35D8A4F}" type="pres">
      <dgm:prSet presAssocID="{4982101E-5EE3-4872-A70F-F13BB228525E}" presName="FiveNodes_1" presStyleLbl="node1" presStyleIdx="0" presStyleCnt="5">
        <dgm:presLayoutVars>
          <dgm:bulletEnabled val="1"/>
        </dgm:presLayoutVars>
      </dgm:prSet>
      <dgm:spPr/>
    </dgm:pt>
    <dgm:pt modelId="{B4C83F00-3C87-47EF-9FC2-4B89FDA6768D}" type="pres">
      <dgm:prSet presAssocID="{4982101E-5EE3-4872-A70F-F13BB228525E}" presName="FiveNodes_2" presStyleLbl="node1" presStyleIdx="1" presStyleCnt="5">
        <dgm:presLayoutVars>
          <dgm:bulletEnabled val="1"/>
        </dgm:presLayoutVars>
      </dgm:prSet>
      <dgm:spPr/>
    </dgm:pt>
    <dgm:pt modelId="{5DB8AAF3-B4C9-4A6D-A39D-E305C47CE53D}" type="pres">
      <dgm:prSet presAssocID="{4982101E-5EE3-4872-A70F-F13BB228525E}" presName="FiveNodes_3" presStyleLbl="node1" presStyleIdx="2" presStyleCnt="5">
        <dgm:presLayoutVars>
          <dgm:bulletEnabled val="1"/>
        </dgm:presLayoutVars>
      </dgm:prSet>
      <dgm:spPr/>
    </dgm:pt>
    <dgm:pt modelId="{F7311937-0B16-4D77-BFD2-A5300DC3E0EA}" type="pres">
      <dgm:prSet presAssocID="{4982101E-5EE3-4872-A70F-F13BB228525E}" presName="FiveNodes_4" presStyleLbl="node1" presStyleIdx="3" presStyleCnt="5" custLinFactNeighborX="-202">
        <dgm:presLayoutVars>
          <dgm:bulletEnabled val="1"/>
        </dgm:presLayoutVars>
      </dgm:prSet>
      <dgm:spPr/>
    </dgm:pt>
    <dgm:pt modelId="{9E5070E8-2B3C-4137-A553-9D966005113E}" type="pres">
      <dgm:prSet presAssocID="{4982101E-5EE3-4872-A70F-F13BB228525E}" presName="FiveNodes_5" presStyleLbl="node1" presStyleIdx="4" presStyleCnt="5">
        <dgm:presLayoutVars>
          <dgm:bulletEnabled val="1"/>
        </dgm:presLayoutVars>
      </dgm:prSet>
      <dgm:spPr/>
    </dgm:pt>
    <dgm:pt modelId="{D36888CA-7194-4BAC-82F1-A0DA7D08E05A}" type="pres">
      <dgm:prSet presAssocID="{4982101E-5EE3-4872-A70F-F13BB228525E}" presName="FiveConn_1-2" presStyleLbl="fgAccFollowNode1" presStyleIdx="0" presStyleCnt="4">
        <dgm:presLayoutVars>
          <dgm:bulletEnabled val="1"/>
        </dgm:presLayoutVars>
      </dgm:prSet>
      <dgm:spPr/>
    </dgm:pt>
    <dgm:pt modelId="{5512E764-212E-4FCE-87D1-4551B82E1133}" type="pres">
      <dgm:prSet presAssocID="{4982101E-5EE3-4872-A70F-F13BB228525E}" presName="FiveConn_2-3" presStyleLbl="fgAccFollowNode1" presStyleIdx="1" presStyleCnt="4">
        <dgm:presLayoutVars>
          <dgm:bulletEnabled val="1"/>
        </dgm:presLayoutVars>
      </dgm:prSet>
      <dgm:spPr/>
    </dgm:pt>
    <dgm:pt modelId="{3118CFBF-82B4-4CF1-89F3-8D85D47D4069}" type="pres">
      <dgm:prSet presAssocID="{4982101E-5EE3-4872-A70F-F13BB228525E}" presName="FiveConn_3-4" presStyleLbl="fgAccFollowNode1" presStyleIdx="2" presStyleCnt="4">
        <dgm:presLayoutVars>
          <dgm:bulletEnabled val="1"/>
        </dgm:presLayoutVars>
      </dgm:prSet>
      <dgm:spPr/>
    </dgm:pt>
    <dgm:pt modelId="{252F5884-8D52-4729-9290-BB6F9B7638E1}" type="pres">
      <dgm:prSet presAssocID="{4982101E-5EE3-4872-A70F-F13BB228525E}" presName="FiveConn_4-5" presStyleLbl="fgAccFollowNode1" presStyleIdx="3" presStyleCnt="4">
        <dgm:presLayoutVars>
          <dgm:bulletEnabled val="1"/>
        </dgm:presLayoutVars>
      </dgm:prSet>
      <dgm:spPr/>
    </dgm:pt>
    <dgm:pt modelId="{0A7F4E5E-3EAB-45D8-9820-907BA7BA7305}" type="pres">
      <dgm:prSet presAssocID="{4982101E-5EE3-4872-A70F-F13BB228525E}" presName="FiveNodes_1_text" presStyleLbl="node1" presStyleIdx="4" presStyleCnt="5">
        <dgm:presLayoutVars>
          <dgm:bulletEnabled val="1"/>
        </dgm:presLayoutVars>
      </dgm:prSet>
      <dgm:spPr/>
    </dgm:pt>
    <dgm:pt modelId="{B86FC149-CFBA-4B2F-BBB4-B09E431FC7B0}" type="pres">
      <dgm:prSet presAssocID="{4982101E-5EE3-4872-A70F-F13BB228525E}" presName="FiveNodes_2_text" presStyleLbl="node1" presStyleIdx="4" presStyleCnt="5">
        <dgm:presLayoutVars>
          <dgm:bulletEnabled val="1"/>
        </dgm:presLayoutVars>
      </dgm:prSet>
      <dgm:spPr/>
    </dgm:pt>
    <dgm:pt modelId="{0B4A325C-3DA5-4DF6-BC3F-709752F5FD51}" type="pres">
      <dgm:prSet presAssocID="{4982101E-5EE3-4872-A70F-F13BB228525E}" presName="FiveNodes_3_text" presStyleLbl="node1" presStyleIdx="4" presStyleCnt="5">
        <dgm:presLayoutVars>
          <dgm:bulletEnabled val="1"/>
        </dgm:presLayoutVars>
      </dgm:prSet>
      <dgm:spPr/>
    </dgm:pt>
    <dgm:pt modelId="{7D7A4681-7030-420A-8FCB-D894B7551292}" type="pres">
      <dgm:prSet presAssocID="{4982101E-5EE3-4872-A70F-F13BB228525E}" presName="FiveNodes_4_text" presStyleLbl="node1" presStyleIdx="4" presStyleCnt="5">
        <dgm:presLayoutVars>
          <dgm:bulletEnabled val="1"/>
        </dgm:presLayoutVars>
      </dgm:prSet>
      <dgm:spPr/>
    </dgm:pt>
    <dgm:pt modelId="{7E2162A0-BFB2-478E-89C3-97CB232A0E18}" type="pres">
      <dgm:prSet presAssocID="{4982101E-5EE3-4872-A70F-F13BB228525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EEAB712-6BC9-455A-9142-8EB21BBB55DF}" type="presOf" srcId="{AB48CEC5-6381-41F9-86DA-80C85A56BF86}" destId="{B86FC149-CFBA-4B2F-BBB4-B09E431FC7B0}" srcOrd="1" destOrd="0" presId="urn:microsoft.com/office/officeart/2005/8/layout/vProcess5"/>
    <dgm:cxn modelId="{98BC8F18-08B9-43A6-84A3-DEDBED571278}" type="presOf" srcId="{1863BC07-C04F-4FCA-811C-1DB75D06E86F}" destId="{9E5070E8-2B3C-4137-A553-9D966005113E}" srcOrd="0" destOrd="0" presId="urn:microsoft.com/office/officeart/2005/8/layout/vProcess5"/>
    <dgm:cxn modelId="{593DC220-2DE6-42D2-BE9A-F6AC6DFEEBCF}" srcId="{4982101E-5EE3-4872-A70F-F13BB228525E}" destId="{38399067-B3B7-4CBB-848C-A5E1CA3B9FBA}" srcOrd="0" destOrd="0" parTransId="{3CA38585-D642-4B1D-8D76-3BA8783FC15F}" sibTransId="{E6927CD0-AC44-410B-992B-74AC7ACAFC40}"/>
    <dgm:cxn modelId="{D4B5C522-9BEF-42BD-B444-EC6731375E4F}" type="presOf" srcId="{54878976-C0FC-4D0B-BA7F-290E73125B59}" destId="{7D7A4681-7030-420A-8FCB-D894B7551292}" srcOrd="1" destOrd="0" presId="urn:microsoft.com/office/officeart/2005/8/layout/vProcess5"/>
    <dgm:cxn modelId="{C410792B-4EBB-46B7-8365-120476DB55D7}" type="presOf" srcId="{AB48CEC5-6381-41F9-86DA-80C85A56BF86}" destId="{B4C83F00-3C87-47EF-9FC2-4B89FDA6768D}" srcOrd="0" destOrd="0" presId="urn:microsoft.com/office/officeart/2005/8/layout/vProcess5"/>
    <dgm:cxn modelId="{F6D16437-B4D1-4A9A-9473-4B142CB0F275}" type="presOf" srcId="{C79867D8-570B-456D-ADCB-F86CB1FDDEB7}" destId="{0B4A325C-3DA5-4DF6-BC3F-709752F5FD51}" srcOrd="1" destOrd="0" presId="urn:microsoft.com/office/officeart/2005/8/layout/vProcess5"/>
    <dgm:cxn modelId="{A06FAE49-B1EE-4658-A963-BE06BB584CE1}" type="presOf" srcId="{4982101E-5EE3-4872-A70F-F13BB228525E}" destId="{0214ADFF-0D0B-4A9C-B766-D9D7EFF23EA1}" srcOrd="0" destOrd="0" presId="urn:microsoft.com/office/officeart/2005/8/layout/vProcess5"/>
    <dgm:cxn modelId="{4781C371-EE7B-4821-916E-1CB601EDA9D5}" srcId="{4982101E-5EE3-4872-A70F-F13BB228525E}" destId="{1863BC07-C04F-4FCA-811C-1DB75D06E86F}" srcOrd="4" destOrd="0" parTransId="{6323625B-8142-4E01-8717-43476C75E94D}" sibTransId="{49DC77E8-A211-44B7-AF1A-53B1AC721298}"/>
    <dgm:cxn modelId="{6F3D4772-889F-4348-9502-46BECC36F753}" type="presOf" srcId="{7BC13FD6-E530-41E8-A652-22783A9C0931}" destId="{252F5884-8D52-4729-9290-BB6F9B7638E1}" srcOrd="0" destOrd="0" presId="urn:microsoft.com/office/officeart/2005/8/layout/vProcess5"/>
    <dgm:cxn modelId="{D17F6979-D518-4E09-ADE2-79D22F5E03A4}" type="presOf" srcId="{5FDA1844-99AC-4CDC-91D2-307BB8D4246B}" destId="{3118CFBF-82B4-4CF1-89F3-8D85D47D4069}" srcOrd="0" destOrd="0" presId="urn:microsoft.com/office/officeart/2005/8/layout/vProcess5"/>
    <dgm:cxn modelId="{9EEB9B98-6F61-4A50-A82E-46872369A198}" srcId="{4982101E-5EE3-4872-A70F-F13BB228525E}" destId="{C79867D8-570B-456D-ADCB-F86CB1FDDEB7}" srcOrd="2" destOrd="0" parTransId="{52C32C03-0647-4F3F-9BA8-BCFE1693AF92}" sibTransId="{5FDA1844-99AC-4CDC-91D2-307BB8D4246B}"/>
    <dgm:cxn modelId="{7FB90D9D-A302-4B1C-861F-7446228DF809}" type="presOf" srcId="{B619E6BE-7AE9-4B77-A166-4420E125D0F9}" destId="{5512E764-212E-4FCE-87D1-4551B82E1133}" srcOrd="0" destOrd="0" presId="urn:microsoft.com/office/officeart/2005/8/layout/vProcess5"/>
    <dgm:cxn modelId="{358E8CA5-A763-48A4-8761-F2FCE3AC7525}" srcId="{4982101E-5EE3-4872-A70F-F13BB228525E}" destId="{54878976-C0FC-4D0B-BA7F-290E73125B59}" srcOrd="3" destOrd="0" parTransId="{B30D94AB-AE5A-4901-B057-3E752647DE7C}" sibTransId="{7BC13FD6-E530-41E8-A652-22783A9C0931}"/>
    <dgm:cxn modelId="{EE776BA8-46E6-407A-9752-FA51075B3079}" type="presOf" srcId="{E6927CD0-AC44-410B-992B-74AC7ACAFC40}" destId="{D36888CA-7194-4BAC-82F1-A0DA7D08E05A}" srcOrd="0" destOrd="0" presId="urn:microsoft.com/office/officeart/2005/8/layout/vProcess5"/>
    <dgm:cxn modelId="{3406BAB6-08AC-46B7-9D6A-12D6860D9FEF}" type="presOf" srcId="{54878976-C0FC-4D0B-BA7F-290E73125B59}" destId="{F7311937-0B16-4D77-BFD2-A5300DC3E0EA}" srcOrd="0" destOrd="0" presId="urn:microsoft.com/office/officeart/2005/8/layout/vProcess5"/>
    <dgm:cxn modelId="{110051BA-85BF-478A-A987-82B4DBA62061}" type="presOf" srcId="{38399067-B3B7-4CBB-848C-A5E1CA3B9FBA}" destId="{B03835F4-7242-47A8-B831-95D3C35D8A4F}" srcOrd="0" destOrd="0" presId="urn:microsoft.com/office/officeart/2005/8/layout/vProcess5"/>
    <dgm:cxn modelId="{E87A08CA-5208-4377-9171-D6D92E8C9C48}" type="presOf" srcId="{38399067-B3B7-4CBB-848C-A5E1CA3B9FBA}" destId="{0A7F4E5E-3EAB-45D8-9820-907BA7BA7305}" srcOrd="1" destOrd="0" presId="urn:microsoft.com/office/officeart/2005/8/layout/vProcess5"/>
    <dgm:cxn modelId="{22689FCE-0444-466E-9382-DB9BD83B48C9}" type="presOf" srcId="{C79867D8-570B-456D-ADCB-F86CB1FDDEB7}" destId="{5DB8AAF3-B4C9-4A6D-A39D-E305C47CE53D}" srcOrd="0" destOrd="0" presId="urn:microsoft.com/office/officeart/2005/8/layout/vProcess5"/>
    <dgm:cxn modelId="{A0D4E6D4-0B33-48C8-AECE-C82CCDBCA8C2}" srcId="{4982101E-5EE3-4872-A70F-F13BB228525E}" destId="{AB48CEC5-6381-41F9-86DA-80C85A56BF86}" srcOrd="1" destOrd="0" parTransId="{0AD66F6F-DFE2-4F51-85EB-D0F56FFF79AA}" sibTransId="{B619E6BE-7AE9-4B77-A166-4420E125D0F9}"/>
    <dgm:cxn modelId="{AAED6FEB-9C18-4401-96B1-ED0385FA1483}" type="presOf" srcId="{1863BC07-C04F-4FCA-811C-1DB75D06E86F}" destId="{7E2162A0-BFB2-478E-89C3-97CB232A0E18}" srcOrd="1" destOrd="0" presId="urn:microsoft.com/office/officeart/2005/8/layout/vProcess5"/>
    <dgm:cxn modelId="{AD1538DB-CB76-4B1D-9724-A01C5258AFFD}" type="presParOf" srcId="{0214ADFF-0D0B-4A9C-B766-D9D7EFF23EA1}" destId="{5CCBD381-4F11-4EDC-8118-16CF5C77D34E}" srcOrd="0" destOrd="0" presId="urn:microsoft.com/office/officeart/2005/8/layout/vProcess5"/>
    <dgm:cxn modelId="{E48F0A2A-E3A5-44B5-BEAA-EC94150CED98}" type="presParOf" srcId="{0214ADFF-0D0B-4A9C-B766-D9D7EFF23EA1}" destId="{B03835F4-7242-47A8-B831-95D3C35D8A4F}" srcOrd="1" destOrd="0" presId="urn:microsoft.com/office/officeart/2005/8/layout/vProcess5"/>
    <dgm:cxn modelId="{5A9F928A-6B9F-4E86-B7AA-404B6D35A118}" type="presParOf" srcId="{0214ADFF-0D0B-4A9C-B766-D9D7EFF23EA1}" destId="{B4C83F00-3C87-47EF-9FC2-4B89FDA6768D}" srcOrd="2" destOrd="0" presId="urn:microsoft.com/office/officeart/2005/8/layout/vProcess5"/>
    <dgm:cxn modelId="{92CBB370-ACFF-4F75-AB60-5121EE63DA48}" type="presParOf" srcId="{0214ADFF-0D0B-4A9C-B766-D9D7EFF23EA1}" destId="{5DB8AAF3-B4C9-4A6D-A39D-E305C47CE53D}" srcOrd="3" destOrd="0" presId="urn:microsoft.com/office/officeart/2005/8/layout/vProcess5"/>
    <dgm:cxn modelId="{CD34AAE7-65E9-499E-AB2C-CDE52E00D275}" type="presParOf" srcId="{0214ADFF-0D0B-4A9C-B766-D9D7EFF23EA1}" destId="{F7311937-0B16-4D77-BFD2-A5300DC3E0EA}" srcOrd="4" destOrd="0" presId="urn:microsoft.com/office/officeart/2005/8/layout/vProcess5"/>
    <dgm:cxn modelId="{B454CE2F-19C3-4351-AF6C-21E3D0FAD01B}" type="presParOf" srcId="{0214ADFF-0D0B-4A9C-B766-D9D7EFF23EA1}" destId="{9E5070E8-2B3C-4137-A553-9D966005113E}" srcOrd="5" destOrd="0" presId="urn:microsoft.com/office/officeart/2005/8/layout/vProcess5"/>
    <dgm:cxn modelId="{38B37B42-3582-4EAC-94AC-CA01728B74AF}" type="presParOf" srcId="{0214ADFF-0D0B-4A9C-B766-D9D7EFF23EA1}" destId="{D36888CA-7194-4BAC-82F1-A0DA7D08E05A}" srcOrd="6" destOrd="0" presId="urn:microsoft.com/office/officeart/2005/8/layout/vProcess5"/>
    <dgm:cxn modelId="{FB200381-E991-41A8-8D84-216C222F6882}" type="presParOf" srcId="{0214ADFF-0D0B-4A9C-B766-D9D7EFF23EA1}" destId="{5512E764-212E-4FCE-87D1-4551B82E1133}" srcOrd="7" destOrd="0" presId="urn:microsoft.com/office/officeart/2005/8/layout/vProcess5"/>
    <dgm:cxn modelId="{C132D8BD-4FB2-4587-9864-E4C30F2BF485}" type="presParOf" srcId="{0214ADFF-0D0B-4A9C-B766-D9D7EFF23EA1}" destId="{3118CFBF-82B4-4CF1-89F3-8D85D47D4069}" srcOrd="8" destOrd="0" presId="urn:microsoft.com/office/officeart/2005/8/layout/vProcess5"/>
    <dgm:cxn modelId="{84DECC39-CBD7-4614-BCCD-99A28C0803FA}" type="presParOf" srcId="{0214ADFF-0D0B-4A9C-B766-D9D7EFF23EA1}" destId="{252F5884-8D52-4729-9290-BB6F9B7638E1}" srcOrd="9" destOrd="0" presId="urn:microsoft.com/office/officeart/2005/8/layout/vProcess5"/>
    <dgm:cxn modelId="{2DDF26B4-8F5F-4F86-A26A-FF43F5AC5696}" type="presParOf" srcId="{0214ADFF-0D0B-4A9C-B766-D9D7EFF23EA1}" destId="{0A7F4E5E-3EAB-45D8-9820-907BA7BA7305}" srcOrd="10" destOrd="0" presId="urn:microsoft.com/office/officeart/2005/8/layout/vProcess5"/>
    <dgm:cxn modelId="{21F88255-0618-4299-A293-85CC38F00382}" type="presParOf" srcId="{0214ADFF-0D0B-4A9C-B766-D9D7EFF23EA1}" destId="{B86FC149-CFBA-4B2F-BBB4-B09E431FC7B0}" srcOrd="11" destOrd="0" presId="urn:microsoft.com/office/officeart/2005/8/layout/vProcess5"/>
    <dgm:cxn modelId="{C807CCD1-96E7-43CB-BE99-C06B6A01C38C}" type="presParOf" srcId="{0214ADFF-0D0B-4A9C-B766-D9D7EFF23EA1}" destId="{0B4A325C-3DA5-4DF6-BC3F-709752F5FD51}" srcOrd="12" destOrd="0" presId="urn:microsoft.com/office/officeart/2005/8/layout/vProcess5"/>
    <dgm:cxn modelId="{BD53FBD4-C9A5-4F68-A7DC-88F1C832D228}" type="presParOf" srcId="{0214ADFF-0D0B-4A9C-B766-D9D7EFF23EA1}" destId="{7D7A4681-7030-420A-8FCB-D894B7551292}" srcOrd="13" destOrd="0" presId="urn:microsoft.com/office/officeart/2005/8/layout/vProcess5"/>
    <dgm:cxn modelId="{37A86C87-7BE7-4F19-B7FA-2EDF0B4F40EF}" type="presParOf" srcId="{0214ADFF-0D0B-4A9C-B766-D9D7EFF23EA1}" destId="{7E2162A0-BFB2-478E-89C3-97CB232A0E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 custT="1"/>
      <dgm:spPr/>
      <dgm:t>
        <a:bodyPr/>
        <a:lstStyle/>
        <a:p>
          <a:r>
            <a:rPr lang="en-US" sz="2800" dirty="0"/>
            <a:t>Used</a:t>
          </a:r>
          <a:r>
            <a:rPr lang="en-US" sz="2800" baseline="0" dirty="0"/>
            <a:t> for data formatting</a:t>
          </a:r>
          <a:br>
            <a:rPr lang="en-US" sz="2800" baseline="0" dirty="0"/>
          </a:br>
          <a:r>
            <a:rPr lang="en-US" sz="2800" baseline="0" dirty="0"/>
            <a:t>graph</a:t>
          </a:r>
          <a:endParaRPr lang="en-US" sz="2800" dirty="0"/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1" custLinFactNeighborX="-3897" custLinFactNeighborY="-58122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F20D51E7-E720-4430-B3E4-16069D3AD70B}" type="presParOf" srcId="{D8BFAFEC-0D8D-4202-A6FE-DA95CDBAF2FA}" destId="{04506292-9B1A-4CFF-ACA2-F030C565E5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Creates</a:t>
          </a:r>
          <a:r>
            <a:rPr lang="en-US" baseline="0" dirty="0"/>
            <a:t> list</a:t>
          </a:r>
          <a:endParaRPr lang="en-US" dirty="0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A23D638-E59D-4285-AD6D-6FB19A68DAD9}">
      <dgm:prSet/>
      <dgm:spPr/>
      <dgm:t>
        <a:bodyPr/>
        <a:lstStyle/>
        <a:p>
          <a:r>
            <a:rPr lang="en-US" dirty="0"/>
            <a:t>Returns list</a:t>
          </a:r>
        </a:p>
      </dgm:t>
    </dgm:pt>
    <dgm:pt modelId="{B7F781C9-C25E-4EE2-80FB-A62B37FE417D}" type="sibTrans" cxnId="{D1C459B4-1EE5-4CC5-BD2D-F1D374B65551}">
      <dgm:prSet/>
      <dgm:spPr/>
      <dgm:t>
        <a:bodyPr/>
        <a:lstStyle/>
        <a:p>
          <a:endParaRPr lang="en-US"/>
        </a:p>
      </dgm:t>
    </dgm:pt>
    <dgm:pt modelId="{05418598-BAAE-4F66-A593-9DAEE3B7E9F4}" type="parTrans" cxnId="{D1C459B4-1EE5-4CC5-BD2D-F1D374B65551}">
      <dgm:prSet/>
      <dgm:spPr/>
      <dgm:t>
        <a:bodyPr/>
        <a:lstStyle/>
        <a:p>
          <a:endParaRPr lang="en-US"/>
        </a:p>
      </dgm:t>
    </dgm:pt>
    <dgm:pt modelId="{9A1D0F5B-C6D9-4A99-935D-5253ECD73888}">
      <dgm:prSet/>
      <dgm:spPr/>
      <dgm:t>
        <a:bodyPr/>
        <a:lstStyle/>
        <a:p>
          <a:r>
            <a:rPr lang="en-US" dirty="0"/>
            <a:t>Appends it to list</a:t>
          </a:r>
        </a:p>
      </dgm:t>
    </dgm:pt>
    <dgm:pt modelId="{8716CBC6-DD09-4EAA-81A4-5625C15FFC99}" type="sibTrans" cxnId="{78F38591-7CE0-466B-B87D-8A687C760052}">
      <dgm:prSet/>
      <dgm:spPr/>
      <dgm:t>
        <a:bodyPr/>
        <a:lstStyle/>
        <a:p>
          <a:endParaRPr lang="en-US"/>
        </a:p>
      </dgm:t>
    </dgm:pt>
    <dgm:pt modelId="{8F78E658-93F9-4048-A5F9-E3D8D8F3BE5F}" type="parTrans" cxnId="{78F38591-7CE0-466B-B87D-8A687C760052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US" dirty="0"/>
            <a:t>Gets first  and next letter</a:t>
          </a:r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4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A9F596BD-8505-4512-B699-2C1AD99CF230}" type="pres">
      <dgm:prSet presAssocID="{E1FD12D7-2F9A-4C12-8E85-E1151B608F4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5FBFAE-6231-4577-82F1-65775DF89831}" type="pres">
      <dgm:prSet presAssocID="{824717FE-B2C8-4199-9D61-23840252F7DB}" presName="spacer" presStyleCnt="0"/>
      <dgm:spPr/>
    </dgm:pt>
    <dgm:pt modelId="{FBB6B8AA-CD93-46B2-AB35-84385308A183}" type="pres">
      <dgm:prSet presAssocID="{9A1D0F5B-C6D9-4A99-935D-5253ECD73888}" presName="parentText" presStyleLbl="node1" presStyleIdx="2" presStyleCnt="4" custLinFactNeighborX="256" custLinFactNeighborY="-16536">
        <dgm:presLayoutVars>
          <dgm:chMax val="0"/>
          <dgm:bulletEnabled val="1"/>
        </dgm:presLayoutVars>
      </dgm:prSet>
      <dgm:spPr/>
    </dgm:pt>
    <dgm:pt modelId="{83E7334F-343D-4E90-A4F8-DB1528E0B497}" type="pres">
      <dgm:prSet presAssocID="{8716CBC6-DD09-4EAA-81A4-5625C15FFC99}" presName="spacer" presStyleCnt="0"/>
      <dgm:spPr/>
    </dgm:pt>
    <dgm:pt modelId="{B2C776CA-49CB-43E7-8E49-48547A9A3212}" type="pres">
      <dgm:prSet presAssocID="{BA23D638-E59D-4285-AD6D-6FB19A68DAD9}" presName="parentText" presStyleLbl="node1" presStyleIdx="3" presStyleCnt="4" custLinFactNeighborX="-15970" custLinFactNeighborY="-9866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297A7266-2197-451A-B1F2-0FAD45232A85}" type="presOf" srcId="{9A1D0F5B-C6D9-4A99-935D-5253ECD73888}" destId="{FBB6B8AA-CD93-46B2-AB35-84385308A183}" srcOrd="0" destOrd="0" presId="urn:microsoft.com/office/officeart/2005/8/layout/vList2"/>
    <dgm:cxn modelId="{9169CE70-C1B7-4FDB-80D2-9D9152DDDB0A}" srcId="{BD15B230-92D9-4E0D-BAF1-60A03905F475}" destId="{E1FD12D7-2F9A-4C12-8E85-E1151B608F4F}" srcOrd="1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78F38591-7CE0-466B-B87D-8A687C760052}" srcId="{BD15B230-92D9-4E0D-BAF1-60A03905F475}" destId="{9A1D0F5B-C6D9-4A99-935D-5253ECD73888}" srcOrd="2" destOrd="0" parTransId="{8F78E658-93F9-4048-A5F9-E3D8D8F3BE5F}" sibTransId="{8716CBC6-DD09-4EAA-81A4-5625C15FFC99}"/>
    <dgm:cxn modelId="{F5628A92-657F-453D-AE5C-B5D2AE88A1DD}" type="presOf" srcId="{BA23D638-E59D-4285-AD6D-6FB19A68DAD9}" destId="{B2C776CA-49CB-43E7-8E49-48547A9A3212}" srcOrd="0" destOrd="0" presId="urn:microsoft.com/office/officeart/2005/8/layout/vList2"/>
    <dgm:cxn modelId="{D1C459B4-1EE5-4CC5-BD2D-F1D374B65551}" srcId="{BD15B230-92D9-4E0D-BAF1-60A03905F475}" destId="{BA23D638-E59D-4285-AD6D-6FB19A68DAD9}" srcOrd="3" destOrd="0" parTransId="{05418598-BAAE-4F66-A593-9DAEE3B7E9F4}" sibTransId="{B7F781C9-C25E-4EE2-80FB-A62B37FE417D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C23C0154-CDB6-487C-B8E0-85B3ACDB638A}" type="presParOf" srcId="{D8BFAFEC-0D8D-4202-A6FE-DA95CDBAF2FA}" destId="{A9F596BD-8505-4512-B699-2C1AD99CF230}" srcOrd="2" destOrd="0" presId="urn:microsoft.com/office/officeart/2005/8/layout/vList2"/>
    <dgm:cxn modelId="{49617437-6544-4DBC-90F0-58ED3459CF67}" type="presParOf" srcId="{D8BFAFEC-0D8D-4202-A6FE-DA95CDBAF2FA}" destId="{7E5FBFAE-6231-4577-82F1-65775DF89831}" srcOrd="3" destOrd="0" presId="urn:microsoft.com/office/officeart/2005/8/layout/vList2"/>
    <dgm:cxn modelId="{4DC8AF72-22B0-461B-A55F-A1F203E80883}" type="presParOf" srcId="{D8BFAFEC-0D8D-4202-A6FE-DA95CDBAF2FA}" destId="{FBB6B8AA-CD93-46B2-AB35-84385308A183}" srcOrd="4" destOrd="0" presId="urn:microsoft.com/office/officeart/2005/8/layout/vList2"/>
    <dgm:cxn modelId="{52000D9E-0165-4313-BB97-D30AB8D836DC}" type="presParOf" srcId="{D8BFAFEC-0D8D-4202-A6FE-DA95CDBAF2FA}" destId="{83E7334F-343D-4E90-A4F8-DB1528E0B497}" srcOrd="5" destOrd="0" presId="urn:microsoft.com/office/officeart/2005/8/layout/vList2"/>
    <dgm:cxn modelId="{86FC55EF-1CF1-44AB-9EDB-7C4341AC6F24}" type="presParOf" srcId="{D8BFAFEC-0D8D-4202-A6FE-DA95CDBAF2FA}" destId="{B2C776CA-49CB-43E7-8E49-48547A9A32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Creates</a:t>
          </a:r>
          <a:r>
            <a:rPr lang="en-US" baseline="0" dirty="0"/>
            <a:t> blank dictionaries</a:t>
          </a:r>
          <a:endParaRPr lang="en-US" dirty="0"/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4C805D48-571A-4B62-BCCC-A0EEC91CC59A}">
      <dgm:prSet/>
      <dgm:spPr/>
      <dgm:t>
        <a:bodyPr/>
        <a:lstStyle/>
        <a:p>
          <a:r>
            <a:rPr lang="en-US" dirty="0"/>
            <a:t>Finds first and next letter of name</a:t>
          </a:r>
        </a:p>
      </dgm:t>
    </dgm:pt>
    <dgm:pt modelId="{0A31CD18-5049-4F2A-B92C-76E0EF0F2C5E}" type="parTrans" cxnId="{65FFABD7-A1AB-4749-A5C8-0DF5ABE4574E}">
      <dgm:prSet/>
      <dgm:spPr/>
      <dgm:t>
        <a:bodyPr/>
        <a:lstStyle/>
        <a:p>
          <a:endParaRPr lang="en-US"/>
        </a:p>
      </dgm:t>
    </dgm:pt>
    <dgm:pt modelId="{A963BF02-43F6-41E3-94DD-AA0F11B61C4B}" type="sibTrans" cxnId="{65FFABD7-A1AB-4749-A5C8-0DF5ABE4574E}">
      <dgm:prSet/>
      <dgm:spPr/>
      <dgm:t>
        <a:bodyPr/>
        <a:lstStyle/>
        <a:p>
          <a:endParaRPr lang="en-US"/>
        </a:p>
      </dgm:t>
    </dgm:pt>
    <dgm:pt modelId="{E1FD12D7-2F9A-4C12-8E85-E1151B608F4F}">
      <dgm:prSet/>
      <dgm:spPr/>
      <dgm:t>
        <a:bodyPr/>
        <a:lstStyle/>
        <a:p>
          <a:r>
            <a:rPr lang="en-US" dirty="0"/>
            <a:t>Loops through all names</a:t>
          </a:r>
        </a:p>
      </dgm:t>
    </dgm:pt>
    <dgm:pt modelId="{0A3633DA-0DA6-4D1A-B871-01037AA3FE39}" type="parTrans" cxnId="{9169CE70-C1B7-4FDB-80D2-9D9152DDDB0A}">
      <dgm:prSet/>
      <dgm:spPr/>
      <dgm:t>
        <a:bodyPr/>
        <a:lstStyle/>
        <a:p>
          <a:endParaRPr lang="en-US"/>
        </a:p>
      </dgm:t>
    </dgm:pt>
    <dgm:pt modelId="{824717FE-B2C8-4199-9D61-23840252F7DB}" type="sibTrans" cxnId="{9169CE70-C1B7-4FDB-80D2-9D9152DDDB0A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3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908A2606-EF81-4160-9065-5EA31202FC83}" type="pres">
      <dgm:prSet presAssocID="{4C805D48-571A-4B62-BCCC-A0EEC91CC5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7133D8-2786-46B8-80CD-47337A3864D6}" type="pres">
      <dgm:prSet presAssocID="{A963BF02-43F6-41E3-94DD-AA0F11B61C4B}" presName="spacer" presStyleCnt="0"/>
      <dgm:spPr/>
    </dgm:pt>
    <dgm:pt modelId="{A9F596BD-8505-4512-B699-2C1AD99CF230}" type="pres">
      <dgm:prSet presAssocID="{E1FD12D7-2F9A-4C12-8E85-E1151B608F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67A64664-9F76-46FC-B7D3-80CC2E741A88}" type="presOf" srcId="{E1FD12D7-2F9A-4C12-8E85-E1151B608F4F}" destId="{A9F596BD-8505-4512-B699-2C1AD99CF230}" srcOrd="0" destOrd="0" presId="urn:microsoft.com/office/officeart/2005/8/layout/vList2"/>
    <dgm:cxn modelId="{9169CE70-C1B7-4FDB-80D2-9D9152DDDB0A}" srcId="{BD15B230-92D9-4E0D-BAF1-60A03905F475}" destId="{E1FD12D7-2F9A-4C12-8E85-E1151B608F4F}" srcOrd="2" destOrd="0" parTransId="{0A3633DA-0DA6-4D1A-B871-01037AA3FE39}" sibTransId="{824717FE-B2C8-4199-9D61-23840252F7DB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1150F4A2-40B8-4A70-8FE4-5271FEA0070D}" type="presOf" srcId="{4C805D48-571A-4B62-BCCC-A0EEC91CC59A}" destId="{908A2606-EF81-4160-9065-5EA31202FC83}" srcOrd="0" destOrd="0" presId="urn:microsoft.com/office/officeart/2005/8/layout/vList2"/>
    <dgm:cxn modelId="{65FFABD7-A1AB-4749-A5C8-0DF5ABE4574E}" srcId="{BD15B230-92D9-4E0D-BAF1-60A03905F475}" destId="{4C805D48-571A-4B62-BCCC-A0EEC91CC59A}" srcOrd="1" destOrd="0" parTransId="{0A31CD18-5049-4F2A-B92C-76E0EF0F2C5E}" sibTransId="{A963BF02-43F6-41E3-94DD-AA0F11B61C4B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742ED31C-88AB-4C2E-8B6F-7AA6156342DD}" type="presParOf" srcId="{D8BFAFEC-0D8D-4202-A6FE-DA95CDBAF2FA}" destId="{908A2606-EF81-4160-9065-5EA31202FC83}" srcOrd="2" destOrd="0" presId="urn:microsoft.com/office/officeart/2005/8/layout/vList2"/>
    <dgm:cxn modelId="{909F1C52-A5C7-4412-9DB2-FDE0FCC14E5F}" type="presParOf" srcId="{D8BFAFEC-0D8D-4202-A6FE-DA95CDBAF2FA}" destId="{F67133D8-2786-46B8-80CD-47337A3864D6}" srcOrd="3" destOrd="0" presId="urn:microsoft.com/office/officeart/2005/8/layout/vList2"/>
    <dgm:cxn modelId="{C23C0154-CDB6-487C-B8E0-85B3ACDB638A}" type="presParOf" srcId="{D8BFAFEC-0D8D-4202-A6FE-DA95CDBAF2FA}" destId="{A9F596BD-8505-4512-B699-2C1AD99CF2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Gets each x(0) from a pair and sorts it from ascending order</a:t>
          </a:r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1" custLinFactNeighborX="-3897" custLinFactNeighborY="-58122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F20D51E7-E720-4430-B3E4-16069D3AD70B}" type="presParOf" srcId="{D8BFAFEC-0D8D-4202-A6FE-DA95CDBAF2FA}" destId="{04506292-9B1A-4CFF-ACA2-F030C565E5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/>
      <dgm:spPr/>
      <dgm:t>
        <a:bodyPr/>
        <a:lstStyle/>
        <a:p>
          <a:r>
            <a:rPr lang="en-US" dirty="0"/>
            <a:t>Sets each name as a pair and the values their frequency</a:t>
          </a:r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4C805D48-571A-4B62-BCCC-A0EEC91CC59A}">
      <dgm:prSet/>
      <dgm:spPr/>
      <dgm:t>
        <a:bodyPr/>
        <a:lstStyle/>
        <a:p>
          <a:r>
            <a:rPr lang="en-US" dirty="0"/>
            <a:t>Is interactive</a:t>
          </a:r>
        </a:p>
      </dgm:t>
    </dgm:pt>
    <dgm:pt modelId="{0A31CD18-5049-4F2A-B92C-76E0EF0F2C5E}" type="parTrans" cxnId="{65FFABD7-A1AB-4749-A5C8-0DF5ABE4574E}">
      <dgm:prSet/>
      <dgm:spPr/>
      <dgm:t>
        <a:bodyPr/>
        <a:lstStyle/>
        <a:p>
          <a:endParaRPr lang="en-US"/>
        </a:p>
      </dgm:t>
    </dgm:pt>
    <dgm:pt modelId="{A963BF02-43F6-41E3-94DD-AA0F11B61C4B}" type="sibTrans" cxnId="{65FFABD7-A1AB-4749-A5C8-0DF5ABE4574E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2" custLinFactNeighborX="-3897" custLinFactNeighborY="-58122">
        <dgm:presLayoutVars>
          <dgm:chMax val="0"/>
          <dgm:bulletEnabled val="1"/>
        </dgm:presLayoutVars>
      </dgm:prSet>
      <dgm:spPr/>
    </dgm:pt>
    <dgm:pt modelId="{38FAA8FE-796B-4ED5-BE0B-F50A706A567D}" type="pres">
      <dgm:prSet presAssocID="{B1129159-30DC-4F73-BB5B-14E1CE5F77F0}" presName="spacer" presStyleCnt="0"/>
      <dgm:spPr/>
    </dgm:pt>
    <dgm:pt modelId="{908A2606-EF81-4160-9065-5EA31202FC83}" type="pres">
      <dgm:prSet presAssocID="{4C805D48-571A-4B62-BCCC-A0EEC91CC59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1150F4A2-40B8-4A70-8FE4-5271FEA0070D}" type="presOf" srcId="{4C805D48-571A-4B62-BCCC-A0EEC91CC59A}" destId="{908A2606-EF81-4160-9065-5EA31202FC83}" srcOrd="0" destOrd="0" presId="urn:microsoft.com/office/officeart/2005/8/layout/vList2"/>
    <dgm:cxn modelId="{65FFABD7-A1AB-4749-A5C8-0DF5ABE4574E}" srcId="{BD15B230-92D9-4E0D-BAF1-60A03905F475}" destId="{4C805D48-571A-4B62-BCCC-A0EEC91CC59A}" srcOrd="1" destOrd="0" parTransId="{0A31CD18-5049-4F2A-B92C-76E0EF0F2C5E}" sibTransId="{A963BF02-43F6-41E3-94DD-AA0F11B61C4B}"/>
    <dgm:cxn modelId="{F20D51E7-E720-4430-B3E4-16069D3AD70B}" type="presParOf" srcId="{D8BFAFEC-0D8D-4202-A6FE-DA95CDBAF2FA}" destId="{04506292-9B1A-4CFF-ACA2-F030C565E55C}" srcOrd="0" destOrd="0" presId="urn:microsoft.com/office/officeart/2005/8/layout/vList2"/>
    <dgm:cxn modelId="{C486FD37-88BE-4499-9DC7-346067955FB2}" type="presParOf" srcId="{D8BFAFEC-0D8D-4202-A6FE-DA95CDBAF2FA}" destId="{38FAA8FE-796B-4ED5-BE0B-F50A706A567D}" srcOrd="1" destOrd="0" presId="urn:microsoft.com/office/officeart/2005/8/layout/vList2"/>
    <dgm:cxn modelId="{742ED31C-88AB-4C2E-8B6F-7AA6156342DD}" type="presParOf" srcId="{D8BFAFEC-0D8D-4202-A6FE-DA95CDBAF2FA}" destId="{908A2606-EF81-4160-9065-5EA31202FC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15B230-92D9-4E0D-BAF1-60A03905F47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E067C-410E-4E4C-B0AE-8AD20B76E370}">
      <dgm:prSet custT="1"/>
      <dgm:spPr/>
      <dgm:t>
        <a:bodyPr/>
        <a:lstStyle/>
        <a:p>
          <a:r>
            <a:rPr lang="en-US" altLang="en-US" sz="3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iterating over the pairs list and selecting only the pairs where the first character of the first element in each pair matches the specified letter</a:t>
          </a:r>
          <a:endParaRPr lang="en-US" sz="3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B1129159-30DC-4F73-BB5B-14E1CE5F77F0}" type="sibTrans" cxnId="{B472E341-4687-4D26-90B7-8D456C1B3B9C}">
      <dgm:prSet/>
      <dgm:spPr/>
      <dgm:t>
        <a:bodyPr/>
        <a:lstStyle/>
        <a:p>
          <a:endParaRPr lang="en-US"/>
        </a:p>
      </dgm:t>
    </dgm:pt>
    <dgm:pt modelId="{A1E52753-394B-4142-ADAE-608ACB093B40}" type="parTrans" cxnId="{B472E341-4687-4D26-90B7-8D456C1B3B9C}">
      <dgm:prSet/>
      <dgm:spPr/>
      <dgm:t>
        <a:bodyPr/>
        <a:lstStyle/>
        <a:p>
          <a:endParaRPr lang="en-US"/>
        </a:p>
      </dgm:t>
    </dgm:pt>
    <dgm:pt modelId="{D8BFAFEC-0D8D-4202-A6FE-DA95CDBAF2FA}" type="pres">
      <dgm:prSet presAssocID="{BD15B230-92D9-4E0D-BAF1-60A03905F475}" presName="linear" presStyleCnt="0">
        <dgm:presLayoutVars>
          <dgm:animLvl val="lvl"/>
          <dgm:resizeHandles val="exact"/>
        </dgm:presLayoutVars>
      </dgm:prSet>
      <dgm:spPr/>
    </dgm:pt>
    <dgm:pt modelId="{04506292-9B1A-4CFF-ACA2-F030C565E55C}" type="pres">
      <dgm:prSet presAssocID="{245E067C-410E-4E4C-B0AE-8AD20B76E370}" presName="parentText" presStyleLbl="node1" presStyleIdx="0" presStyleCnt="1" custScaleY="264234" custLinFactNeighborY="-38167">
        <dgm:presLayoutVars>
          <dgm:chMax val="0"/>
          <dgm:bulletEnabled val="1"/>
        </dgm:presLayoutVars>
      </dgm:prSet>
      <dgm:spPr/>
    </dgm:pt>
  </dgm:ptLst>
  <dgm:cxnLst>
    <dgm:cxn modelId="{E289355C-96D0-435A-9CDE-6FA5940C2C3B}" type="presOf" srcId="{BD15B230-92D9-4E0D-BAF1-60A03905F475}" destId="{D8BFAFEC-0D8D-4202-A6FE-DA95CDBAF2FA}" srcOrd="0" destOrd="0" presId="urn:microsoft.com/office/officeart/2005/8/layout/vList2"/>
    <dgm:cxn modelId="{B472E341-4687-4D26-90B7-8D456C1B3B9C}" srcId="{BD15B230-92D9-4E0D-BAF1-60A03905F475}" destId="{245E067C-410E-4E4C-B0AE-8AD20B76E370}" srcOrd="0" destOrd="0" parTransId="{A1E52753-394B-4142-ADAE-608ACB093B40}" sibTransId="{B1129159-30DC-4F73-BB5B-14E1CE5F77F0}"/>
    <dgm:cxn modelId="{862D1D57-B40D-485A-AA6A-6450893B0996}" type="presOf" srcId="{245E067C-410E-4E4C-B0AE-8AD20B76E370}" destId="{04506292-9B1A-4CFF-ACA2-F030C565E55C}" srcOrd="0" destOrd="0" presId="urn:microsoft.com/office/officeart/2005/8/layout/vList2"/>
    <dgm:cxn modelId="{F20D51E7-E720-4430-B3E4-16069D3AD70B}" type="presParOf" srcId="{D8BFAFEC-0D8D-4202-A6FE-DA95CDBAF2FA}" destId="{04506292-9B1A-4CFF-ACA2-F030C565E5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C1DA1-585E-4084-8E07-3BD13866C040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B1C8C-F926-433F-AB72-AEE19EA398F4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5DEED-C5CA-4A79-8143-B84D21876F34}">
      <dsp:nvSpPr>
        <dsp:cNvPr id="0" name=""/>
        <dsp:cNvSpPr/>
      </dsp:nvSpPr>
      <dsp:spPr>
        <a:xfrm>
          <a:off x="747486" y="2837039"/>
          <a:ext cx="47906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cap="none" baseline="0" dirty="0"/>
            <a:t>Create pairs of letters from names and find probabilities</a:t>
          </a:r>
          <a:endParaRPr lang="en-US" sz="2400" b="0" kern="1200" cap="none" dirty="0"/>
        </a:p>
      </dsp:txBody>
      <dsp:txXfrm>
        <a:off x="747486" y="2837039"/>
        <a:ext cx="4790628" cy="720000"/>
      </dsp:txXfrm>
    </dsp:sp>
    <dsp:sp modelId="{A604A42A-913A-4EB6-8E7E-31329636CD33}">
      <dsp:nvSpPr>
        <dsp:cNvPr id="0" name=""/>
        <dsp:cNvSpPr/>
      </dsp:nvSpPr>
      <dsp:spPr>
        <a:xfrm>
          <a:off x="6559885" y="39200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DD0DB-4177-4B57-B6A9-77CF27CE7CF6}">
      <dsp:nvSpPr>
        <dsp:cNvPr id="0" name=""/>
        <dsp:cNvSpPr/>
      </dsp:nvSpPr>
      <dsp:spPr>
        <a:xfrm>
          <a:off x="7011547" y="85183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5299D-3C81-42D1-A919-8FA9AF832F2B}">
      <dsp:nvSpPr>
        <dsp:cNvPr id="0" name=""/>
        <dsp:cNvSpPr/>
      </dsp:nvSpPr>
      <dsp:spPr>
        <a:xfrm>
          <a:off x="5851818" y="282297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Create new names based on these </a:t>
          </a:r>
          <a:r>
            <a:rPr lang="en-US" sz="2400" kern="1200" cap="none" dirty="0" err="1"/>
            <a:t>probablilities</a:t>
          </a:r>
          <a:endParaRPr lang="en-US" sz="2400" kern="1200" cap="none" dirty="0"/>
        </a:p>
      </dsp:txBody>
      <dsp:txXfrm>
        <a:off x="5851818" y="2822970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9305"/>
          <a:ext cx="4818888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Creates</a:t>
          </a:r>
          <a:r>
            <a:rPr lang="en-US" sz="3300" kern="1200" baseline="0" dirty="0"/>
            <a:t> blank dictionaries</a:t>
          </a:r>
          <a:endParaRPr lang="en-US" sz="3300" kern="1200" dirty="0"/>
        </a:p>
      </dsp:txBody>
      <dsp:txXfrm>
        <a:off x="63994" y="73299"/>
        <a:ext cx="4690900" cy="1182942"/>
      </dsp:txXfrm>
    </dsp:sp>
    <dsp:sp modelId="{908A2606-EF81-4160-9065-5EA31202FC83}">
      <dsp:nvSpPr>
        <dsp:cNvPr id="0" name=""/>
        <dsp:cNvSpPr/>
      </dsp:nvSpPr>
      <dsp:spPr>
        <a:xfrm>
          <a:off x="0" y="1470514"/>
          <a:ext cx="4818888" cy="131093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Finds first and next letter of name</a:t>
          </a:r>
        </a:p>
      </dsp:txBody>
      <dsp:txXfrm>
        <a:off x="63994" y="1534508"/>
        <a:ext cx="4690900" cy="1182942"/>
      </dsp:txXfrm>
    </dsp:sp>
    <dsp:sp modelId="{A9F596BD-8505-4512-B699-2C1AD99CF230}">
      <dsp:nvSpPr>
        <dsp:cNvPr id="0" name=""/>
        <dsp:cNvSpPr/>
      </dsp:nvSpPr>
      <dsp:spPr>
        <a:xfrm>
          <a:off x="0" y="2876485"/>
          <a:ext cx="4818888" cy="131093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Loops through all names</a:t>
          </a:r>
        </a:p>
      </dsp:txBody>
      <dsp:txXfrm>
        <a:off x="63994" y="2940479"/>
        <a:ext cx="4690900" cy="1182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0"/>
          <a:ext cx="4818888" cy="1949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List with all choices</a:t>
          </a:r>
        </a:p>
      </dsp:txBody>
      <dsp:txXfrm>
        <a:off x="95153" y="95153"/>
        <a:ext cx="4628582" cy="1758914"/>
      </dsp:txXfrm>
    </dsp:sp>
    <dsp:sp modelId="{A9F596BD-8505-4512-B699-2C1AD99CF230}">
      <dsp:nvSpPr>
        <dsp:cNvPr id="0" name=""/>
        <dsp:cNvSpPr/>
      </dsp:nvSpPr>
      <dsp:spPr>
        <a:xfrm>
          <a:off x="0" y="2126436"/>
          <a:ext cx="4818888" cy="194922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Chooses random choice</a:t>
          </a:r>
        </a:p>
      </dsp:txBody>
      <dsp:txXfrm>
        <a:off x="95153" y="2221589"/>
        <a:ext cx="4628582" cy="17589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9305"/>
          <a:ext cx="4818888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Creates</a:t>
          </a:r>
          <a:r>
            <a:rPr lang="en-US" sz="3300" kern="1200" baseline="0" dirty="0"/>
            <a:t> blank dictionaries</a:t>
          </a:r>
          <a:endParaRPr lang="en-US" sz="3300" kern="1200" dirty="0"/>
        </a:p>
      </dsp:txBody>
      <dsp:txXfrm>
        <a:off x="63994" y="73299"/>
        <a:ext cx="4690900" cy="1182942"/>
      </dsp:txXfrm>
    </dsp:sp>
    <dsp:sp modelId="{908A2606-EF81-4160-9065-5EA31202FC83}">
      <dsp:nvSpPr>
        <dsp:cNvPr id="0" name=""/>
        <dsp:cNvSpPr/>
      </dsp:nvSpPr>
      <dsp:spPr>
        <a:xfrm>
          <a:off x="0" y="1470514"/>
          <a:ext cx="4818888" cy="131093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Finds first and next letter of name</a:t>
          </a:r>
        </a:p>
      </dsp:txBody>
      <dsp:txXfrm>
        <a:off x="63994" y="1534508"/>
        <a:ext cx="4690900" cy="1182942"/>
      </dsp:txXfrm>
    </dsp:sp>
    <dsp:sp modelId="{A9F596BD-8505-4512-B699-2C1AD99CF230}">
      <dsp:nvSpPr>
        <dsp:cNvPr id="0" name=""/>
        <dsp:cNvSpPr/>
      </dsp:nvSpPr>
      <dsp:spPr>
        <a:xfrm>
          <a:off x="0" y="2876485"/>
          <a:ext cx="4818888" cy="131093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Loops through all names</a:t>
          </a:r>
        </a:p>
      </dsp:txBody>
      <dsp:txXfrm>
        <a:off x="63994" y="2940479"/>
        <a:ext cx="4690900" cy="11829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2582"/>
          <a:ext cx="4818888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Uses similar function to predict the new pairs</a:t>
          </a:r>
        </a:p>
      </dsp:txBody>
      <dsp:txXfrm>
        <a:off x="46606" y="49188"/>
        <a:ext cx="4725676" cy="861507"/>
      </dsp:txXfrm>
    </dsp:sp>
    <dsp:sp modelId="{A9F596BD-8505-4512-B699-2C1AD99CF230}">
      <dsp:nvSpPr>
        <dsp:cNvPr id="0" name=""/>
        <dsp:cNvSpPr/>
      </dsp:nvSpPr>
      <dsp:spPr>
        <a:xfrm>
          <a:off x="0" y="1066596"/>
          <a:ext cx="4818888" cy="954719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last pair becomes the first pair until it ends with a $</a:t>
          </a:r>
        </a:p>
      </dsp:txBody>
      <dsp:txXfrm>
        <a:off x="46606" y="1113202"/>
        <a:ext cx="4725676" cy="861507"/>
      </dsp:txXfrm>
    </dsp:sp>
    <dsp:sp modelId="{FBB6B8AA-CD93-46B2-AB35-84385308A183}">
      <dsp:nvSpPr>
        <dsp:cNvPr id="0" name=""/>
        <dsp:cNvSpPr/>
      </dsp:nvSpPr>
      <dsp:spPr>
        <a:xfrm>
          <a:off x="0" y="2079006"/>
          <a:ext cx="4818888" cy="954719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Reuses</a:t>
          </a:r>
          <a:r>
            <a:rPr lang="en-US" sz="2400" kern="1200" baseline="0" dirty="0"/>
            <a:t> get next letter function for all name generation</a:t>
          </a:r>
          <a:endParaRPr lang="en-US" sz="2400" kern="1200" dirty="0"/>
        </a:p>
      </dsp:txBody>
      <dsp:txXfrm>
        <a:off x="46606" y="2125612"/>
        <a:ext cx="4725676" cy="861507"/>
      </dsp:txXfrm>
    </dsp:sp>
    <dsp:sp modelId="{B2C776CA-49CB-43E7-8E49-48547A9A3212}">
      <dsp:nvSpPr>
        <dsp:cNvPr id="0" name=""/>
        <dsp:cNvSpPr/>
      </dsp:nvSpPr>
      <dsp:spPr>
        <a:xfrm>
          <a:off x="0" y="3107456"/>
          <a:ext cx="4818888" cy="954719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Returns a name</a:t>
          </a:r>
        </a:p>
      </dsp:txBody>
      <dsp:txXfrm>
        <a:off x="46606" y="3154062"/>
        <a:ext cx="4725676" cy="86150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6590"/>
          <a:ext cx="4818888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Can use with a starting letter for other parts</a:t>
          </a:r>
        </a:p>
      </dsp:txBody>
      <dsp:txXfrm>
        <a:off x="64083" y="70673"/>
        <a:ext cx="4690722" cy="1184574"/>
      </dsp:txXfrm>
    </dsp:sp>
    <dsp:sp modelId="{908A2606-EF81-4160-9065-5EA31202FC83}">
      <dsp:nvSpPr>
        <dsp:cNvPr id="0" name=""/>
        <dsp:cNvSpPr/>
      </dsp:nvSpPr>
      <dsp:spPr>
        <a:xfrm>
          <a:off x="0" y="1469610"/>
          <a:ext cx="4818888" cy="131274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Chooses a random letter</a:t>
          </a:r>
        </a:p>
      </dsp:txBody>
      <dsp:txXfrm>
        <a:off x="64083" y="1533693"/>
        <a:ext cx="4690722" cy="1184574"/>
      </dsp:txXfrm>
    </dsp:sp>
    <dsp:sp modelId="{A9F596BD-8505-4512-B699-2C1AD99CF230}">
      <dsp:nvSpPr>
        <dsp:cNvPr id="0" name=""/>
        <dsp:cNvSpPr/>
      </dsp:nvSpPr>
      <dsp:spPr>
        <a:xfrm>
          <a:off x="0" y="2877390"/>
          <a:ext cx="4818888" cy="131274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Puts it all together</a:t>
          </a:r>
        </a:p>
      </dsp:txBody>
      <dsp:txXfrm>
        <a:off x="64083" y="2941473"/>
        <a:ext cx="4690722" cy="118457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B9C1F-D4F1-4A88-8131-AD2949A7CA6A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b="1" i="0" kern="1200" dirty="0"/>
            <a:t>It does not include any tribal African names such as </a:t>
          </a:r>
          <a:r>
            <a:rPr lang="en-AU" sz="2600" b="0" i="0" kern="1200" dirty="0"/>
            <a:t>🏓🏓🏓🗣️🫰🏿🏓</a:t>
          </a:r>
          <a:endParaRPr lang="en-US" sz="2600" kern="1200" dirty="0"/>
        </a:p>
      </dsp:txBody>
      <dsp:txXfrm>
        <a:off x="1283" y="1653508"/>
        <a:ext cx="5006206" cy="2610802"/>
      </dsp:txXfrm>
    </dsp:sp>
    <dsp:sp modelId="{83247B00-3F24-4A82-B9DC-D2327D242439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2042857" y="626305"/>
        <a:ext cx="923057" cy="923057"/>
      </dsp:txXfrm>
    </dsp:sp>
    <dsp:sp modelId="{5DDF16B4-B4D9-473A-BD76-7DCE966F6AFF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DB2028-198F-41C2-A3FB-0F599BE5DBDC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i="0" kern="1200" dirty="0"/>
            <a:t>This is racism and it is not good</a:t>
          </a:r>
          <a:endParaRPr lang="en-US" sz="2600" b="1" kern="1200" dirty="0"/>
        </a:p>
      </dsp:txBody>
      <dsp:txXfrm>
        <a:off x="5508110" y="1653508"/>
        <a:ext cx="5006206" cy="2610802"/>
      </dsp:txXfrm>
    </dsp:sp>
    <dsp:sp modelId="{AAD8BF69-68F3-4A7F-AA06-D7AA502AC7D7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5F54408A-ED56-4A02-8A2C-DB57FCB7AC1C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835F4-7242-47A8-B831-95D3C35D8A4F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Learning the statistics</a:t>
          </a:r>
          <a:endParaRPr lang="en-US" sz="2900" kern="1200" dirty="0"/>
        </a:p>
      </dsp:txBody>
      <dsp:txXfrm>
        <a:off x="22940" y="22940"/>
        <a:ext cx="7160195" cy="737360"/>
      </dsp:txXfrm>
    </dsp:sp>
    <dsp:sp modelId="{B4C83F00-3C87-47EF-9FC2-4B89FDA6768D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5330780"/>
            <a:satOff val="3030"/>
            <a:lumOff val="-2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b="1" kern="1200" dirty="0"/>
            <a:t>Split names into pairs</a:t>
          </a:r>
          <a:endParaRPr lang="en-US" sz="2900" b="1" kern="1200" dirty="0"/>
        </a:p>
      </dsp:txBody>
      <dsp:txXfrm>
        <a:off x="627587" y="914964"/>
        <a:ext cx="6937378" cy="737360"/>
      </dsp:txXfrm>
    </dsp:sp>
    <dsp:sp modelId="{5DB8AAF3-B4C9-4A6D-A39D-E305C47CE53D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b="1" kern="1200" dirty="0" err="1"/>
            <a:t>Calculte</a:t>
          </a:r>
          <a:r>
            <a:rPr lang="en-AU" sz="2900" b="1" kern="1200" dirty="0"/>
            <a:t> </a:t>
          </a:r>
          <a:r>
            <a:rPr lang="en-AU" sz="2900" b="1" kern="1200" dirty="0" err="1"/>
            <a:t>probablitlityes</a:t>
          </a:r>
          <a:r>
            <a:rPr lang="en-AU" sz="2900" b="1" kern="1200" dirty="0"/>
            <a:t> of letters following</a:t>
          </a:r>
          <a:endParaRPr lang="en-US" sz="2900" b="1" kern="1200" dirty="0"/>
        </a:p>
      </dsp:txBody>
      <dsp:txXfrm>
        <a:off x="1232233" y="1806988"/>
        <a:ext cx="6937378" cy="737360"/>
      </dsp:txXfrm>
    </dsp:sp>
    <dsp:sp modelId="{F7311937-0B16-4D77-BFD2-A5300DC3E0EA}">
      <dsp:nvSpPr>
        <dsp:cNvPr id="0" name=""/>
        <dsp:cNvSpPr/>
      </dsp:nvSpPr>
      <dsp:spPr>
        <a:xfrm>
          <a:off x="1797585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15992340"/>
            <a:satOff val="9089"/>
            <a:lumOff val="-7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b="1" kern="1200" dirty="0"/>
            <a:t>Create new names</a:t>
          </a:r>
          <a:endParaRPr lang="en-US" sz="2900" kern="1200" dirty="0"/>
        </a:p>
      </dsp:txBody>
      <dsp:txXfrm>
        <a:off x="1820525" y="2699012"/>
        <a:ext cx="6937378" cy="737360"/>
      </dsp:txXfrm>
    </dsp:sp>
    <dsp:sp modelId="{9E5070E8-2B3C-4137-A553-9D966005113E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Calculate </a:t>
          </a:r>
          <a:r>
            <a:rPr lang="en-US" sz="2900" b="1" kern="1200" dirty="0" err="1"/>
            <a:t>probablitlites</a:t>
          </a:r>
          <a:r>
            <a:rPr lang="en-US" sz="2900" b="1" kern="1200" dirty="0"/>
            <a:t> of the name</a:t>
          </a:r>
        </a:p>
      </dsp:txBody>
      <dsp:txXfrm>
        <a:off x="2441527" y="3591037"/>
        <a:ext cx="6937378" cy="737360"/>
      </dsp:txXfrm>
    </dsp:sp>
    <dsp:sp modelId="{D36888CA-7194-4BAC-82F1-A0DA7D08E05A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5512E764-212E-4FCE-87D1-4551B82E1133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112271"/>
            <a:satOff val="1537"/>
            <a:lumOff val="-6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3118CFBF-82B4-4CF1-89F3-8D85D47D4069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4224541"/>
            <a:satOff val="3075"/>
            <a:lumOff val="-12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252F5884-8D52-4729-9290-BB6F9B7638E1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1336812"/>
            <a:satOff val="4612"/>
            <a:lumOff val="-18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645759"/>
          <a:ext cx="4818888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Used</a:t>
          </a:r>
          <a:r>
            <a:rPr lang="en-US" sz="2800" kern="1200" baseline="0" dirty="0"/>
            <a:t> for data formatting</a:t>
          </a:r>
          <a:br>
            <a:rPr lang="en-US" sz="2800" kern="1200" baseline="0" dirty="0"/>
          </a:br>
          <a:r>
            <a:rPr lang="en-US" sz="2800" kern="1200" baseline="0" dirty="0"/>
            <a:t>graph</a:t>
          </a:r>
          <a:endParaRPr lang="en-US" sz="2800" kern="1200" dirty="0"/>
        </a:p>
      </dsp:txBody>
      <dsp:txXfrm>
        <a:off x="59399" y="705158"/>
        <a:ext cx="4700090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221102"/>
          <a:ext cx="4818888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Creates</a:t>
          </a:r>
          <a:r>
            <a:rPr lang="en-US" sz="3400" kern="1200" baseline="0" dirty="0"/>
            <a:t> list</a:t>
          </a:r>
          <a:endParaRPr lang="en-US" sz="3400" kern="1200" dirty="0"/>
        </a:p>
      </dsp:txBody>
      <dsp:txXfrm>
        <a:off x="39809" y="260911"/>
        <a:ext cx="4739270" cy="735872"/>
      </dsp:txXfrm>
    </dsp:sp>
    <dsp:sp modelId="{A9F596BD-8505-4512-B699-2C1AD99CF230}">
      <dsp:nvSpPr>
        <dsp:cNvPr id="0" name=""/>
        <dsp:cNvSpPr/>
      </dsp:nvSpPr>
      <dsp:spPr>
        <a:xfrm>
          <a:off x="0" y="1191425"/>
          <a:ext cx="4818888" cy="815490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Gets first  and next letter</a:t>
          </a:r>
        </a:p>
      </dsp:txBody>
      <dsp:txXfrm>
        <a:off x="39809" y="1231234"/>
        <a:ext cx="4739270" cy="735872"/>
      </dsp:txXfrm>
    </dsp:sp>
    <dsp:sp modelId="{FBB6B8AA-CD93-46B2-AB35-84385308A183}">
      <dsp:nvSpPr>
        <dsp:cNvPr id="0" name=""/>
        <dsp:cNvSpPr/>
      </dsp:nvSpPr>
      <dsp:spPr>
        <a:xfrm>
          <a:off x="0" y="2088643"/>
          <a:ext cx="4818888" cy="815490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Appends it to list</a:t>
          </a:r>
        </a:p>
      </dsp:txBody>
      <dsp:txXfrm>
        <a:off x="39809" y="2128452"/>
        <a:ext cx="4739270" cy="735872"/>
      </dsp:txXfrm>
    </dsp:sp>
    <dsp:sp modelId="{B2C776CA-49CB-43E7-8E49-48547A9A3212}">
      <dsp:nvSpPr>
        <dsp:cNvPr id="0" name=""/>
        <dsp:cNvSpPr/>
      </dsp:nvSpPr>
      <dsp:spPr>
        <a:xfrm>
          <a:off x="0" y="3008585"/>
          <a:ext cx="4818888" cy="81549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Returns list</a:t>
          </a:r>
        </a:p>
      </dsp:txBody>
      <dsp:txXfrm>
        <a:off x="39809" y="3048394"/>
        <a:ext cx="4739270" cy="7358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9305"/>
          <a:ext cx="4818888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Creates</a:t>
          </a:r>
          <a:r>
            <a:rPr lang="en-US" sz="3300" kern="1200" baseline="0" dirty="0"/>
            <a:t> blank dictionaries</a:t>
          </a:r>
          <a:endParaRPr lang="en-US" sz="3300" kern="1200" dirty="0"/>
        </a:p>
      </dsp:txBody>
      <dsp:txXfrm>
        <a:off x="63994" y="73299"/>
        <a:ext cx="4690900" cy="1182942"/>
      </dsp:txXfrm>
    </dsp:sp>
    <dsp:sp modelId="{908A2606-EF81-4160-9065-5EA31202FC83}">
      <dsp:nvSpPr>
        <dsp:cNvPr id="0" name=""/>
        <dsp:cNvSpPr/>
      </dsp:nvSpPr>
      <dsp:spPr>
        <a:xfrm>
          <a:off x="0" y="1470514"/>
          <a:ext cx="4818888" cy="131093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Finds first and next letter of name</a:t>
          </a:r>
        </a:p>
      </dsp:txBody>
      <dsp:txXfrm>
        <a:off x="63994" y="1534508"/>
        <a:ext cx="4690900" cy="1182942"/>
      </dsp:txXfrm>
    </dsp:sp>
    <dsp:sp modelId="{A9F596BD-8505-4512-B699-2C1AD99CF230}">
      <dsp:nvSpPr>
        <dsp:cNvPr id="0" name=""/>
        <dsp:cNvSpPr/>
      </dsp:nvSpPr>
      <dsp:spPr>
        <a:xfrm>
          <a:off x="0" y="2876485"/>
          <a:ext cx="4818888" cy="131093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Loops through all names</a:t>
          </a:r>
        </a:p>
      </dsp:txBody>
      <dsp:txXfrm>
        <a:off x="63994" y="2940479"/>
        <a:ext cx="4690900" cy="11829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0"/>
          <a:ext cx="4818888" cy="3497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Gets each x(0) from a pair and sorts it from ascending order</a:t>
          </a:r>
        </a:p>
      </dsp:txBody>
      <dsp:txXfrm>
        <a:off x="170716" y="170716"/>
        <a:ext cx="4477456" cy="31556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0"/>
          <a:ext cx="4818888" cy="2034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Sets each name as a pair and the values their frequency</a:t>
          </a:r>
        </a:p>
      </dsp:txBody>
      <dsp:txXfrm>
        <a:off x="99322" y="99322"/>
        <a:ext cx="4620244" cy="1835986"/>
      </dsp:txXfrm>
    </dsp:sp>
    <dsp:sp modelId="{908A2606-EF81-4160-9065-5EA31202FC83}">
      <dsp:nvSpPr>
        <dsp:cNvPr id="0" name=""/>
        <dsp:cNvSpPr/>
      </dsp:nvSpPr>
      <dsp:spPr>
        <a:xfrm>
          <a:off x="0" y="2179260"/>
          <a:ext cx="4818888" cy="203463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Is interactive</a:t>
          </a:r>
        </a:p>
      </dsp:txBody>
      <dsp:txXfrm>
        <a:off x="99322" y="2278582"/>
        <a:ext cx="4620244" cy="18359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06292-9B1A-4CFF-ACA2-F030C565E55C}">
      <dsp:nvSpPr>
        <dsp:cNvPr id="0" name=""/>
        <dsp:cNvSpPr/>
      </dsp:nvSpPr>
      <dsp:spPr>
        <a:xfrm>
          <a:off x="0" y="1469058"/>
          <a:ext cx="4894653" cy="9728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iterating over the pairs list and selecting only the pairs where the first character of the first element in each pair matches the specified letter</a:t>
          </a:r>
          <a:endParaRPr lang="en-US" sz="3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7492" y="1516550"/>
        <a:ext cx="4799669" cy="877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2E99-DD9C-78BD-874D-3A0868F07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154D6-44DD-C60F-B181-4C78B90F0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89CB-027B-898B-9453-3CA52104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B6BAA-E486-BB8E-551F-E94625BD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21A9-3F3A-E1D1-FAF1-E84EB750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09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88DE-EECE-B6B7-F941-02E49CE1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13247-3031-55F5-F03A-5EB6E0A7F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5B14B-CB0C-1081-5A82-6BD41B17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67E9-B6B0-AC34-637D-1FD281AD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D6CD-8FD8-3B0A-8964-286E8F0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5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20665-BF1D-2E08-4F54-97D56D9D8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867DD-FFF7-BF7E-9576-16D743AF5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9593-7A4A-324A-D18E-F1AEDC5D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B0A8-BAE8-7215-51C4-48246F97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6979-14C6-35FF-7818-CC30E711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6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0DC7-7686-611D-90CF-8E4D0BE2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1FFB-C2E6-58D3-BC24-4B7D542D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6324-4DEB-B2F7-9D95-B7B58427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5475-E4C5-17D4-84F7-570CFAE1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C769-E837-9C77-5E8C-E3765D2D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38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DAC3-D30E-382A-AD59-A172043A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FF136-11EC-3D05-F7DE-882947EE8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74F0-167B-0A02-9C82-CB95570D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5D8B-45BF-2735-780E-2DFC1E47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CEAD-BF92-B83B-1944-ADAEE3D5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07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62E7-0A00-DA2C-801A-BA2E2E5A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4361-D086-1DA8-1D4A-F1A6520B7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9DBE2-EC51-4477-D125-C52E59FE3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F13A-A59C-EA79-E13B-EDD78A74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442D-C803-D435-0EA0-AA063C47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C49B-29A5-DF7C-B3D9-2890C674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1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B903-F611-9CF3-0CED-D56B03D3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4565C-EC22-DD37-2E13-513FE38B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6E210-5185-122D-AFA3-2174FA0B8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56470-412C-8AB4-1B58-12E9FBBA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3E84-A211-E578-AD5E-4977BAA3B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0971D-2F37-C789-C538-0D865E83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479B8-2153-4CBA-F9E8-C9990773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81309-DA71-F3A0-1978-3755E005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37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1C35-0B34-85F3-F2DB-1636C43E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A608E-1395-42D5-1220-87B9B31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7B1B4-B2B4-4D14-9D48-E116609E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76ECA-C0D4-355E-DCBB-E94F7E25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09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3B4CF-CFAE-524E-15F4-97901E80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E9704-8552-0B69-AF29-F1252D19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E6970-A6A1-92CC-5566-DB9431FD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9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46D0-94A7-24A8-D38E-B89774CF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E262-6108-DE54-5B71-BD5B51BA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96653-5F09-E2D8-8B85-7F803A6D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B0AA-2CC3-078B-B146-5E171860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B2AF0-C0E1-2C7C-6396-B837C8CC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F3DE3-F92E-39BC-557D-9CAC58F8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75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9C3F-37C1-968B-924C-B7F77FA7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368CF-AE2D-112D-FF74-F8B85234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EB3BF-A277-C45E-CBB9-68B3E60F0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878D-2DBB-1AF1-4523-33C107CE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B9B-BD6E-4EAA-BEE7-D0C54158E9B0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9EE8D-5EE3-BD73-6915-DA8E1FB6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5E106-5876-F1BC-54A5-49EB4DA1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64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B726E-13C4-BB0D-C0BD-91C8D468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41CE-7796-E297-D984-71006030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9210-0767-5356-1850-9B586F8BF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9B9B-BD6E-4EAA-BEE7-D0C54158E9B0}" type="datetimeFigureOut">
              <a:rPr lang="en-AU" smtClean="0"/>
              <a:t>17/10/2024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32EB-5775-AF1E-49D4-725A1BE95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DD85-D681-5F3D-FDC8-96C0F062F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C282-5F58-427E-B706-2E20186E5C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0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umindu007/Y9-CAT-Inv2-Thumindu-Ranasinghe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FA5708D7-9321-52AE-AB31-A859259A3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-2190461" y="-299550"/>
            <a:ext cx="17945717" cy="70620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4CB128-AB12-54CD-094D-DAEBD49EE2B4}"/>
              </a:ext>
            </a:extLst>
          </p:cNvPr>
          <p:cNvSpPr/>
          <p:nvPr/>
        </p:nvSpPr>
        <p:spPr>
          <a:xfrm>
            <a:off x="3575538" y="6453554"/>
            <a:ext cx="4818185" cy="404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Thumidnu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ranaisnghe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01F21D-7F21-B42C-F85E-F62B4497DE82}"/>
              </a:ext>
            </a:extLst>
          </p:cNvPr>
          <p:cNvSpPr/>
          <p:nvPr/>
        </p:nvSpPr>
        <p:spPr>
          <a:xfrm>
            <a:off x="903095" y="1707633"/>
            <a:ext cx="10978662" cy="4333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dirty="0">
                <a:solidFill>
                  <a:schemeClr val="tx1"/>
                </a:solidFill>
              </a:rPr>
              <a:t>building a Tiny Language</a:t>
            </a:r>
          </a:p>
          <a:p>
            <a:pPr algn="ctr"/>
            <a:r>
              <a:rPr lang="en-GB" sz="9600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1223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pairs starting with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517438"/>
              </p:ext>
            </p:extLst>
          </p:nvPr>
        </p:nvGraphicFramePr>
        <p:xfrm>
          <a:off x="630935" y="2372868"/>
          <a:ext cx="4894653" cy="4192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3E7B00E-80CA-39B3-389D-FC936168A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0759" y="2170912"/>
            <a:ext cx="6024343" cy="88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5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15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the statistics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/>
        </p:nvGraphicFramePr>
        <p:xfrm>
          <a:off x="6947916" y="2194560"/>
          <a:ext cx="4818888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5F52032-73F4-34A3-6691-9DC8D3EFC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6" y="2495408"/>
            <a:ext cx="5789248" cy="22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Coin and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spinnar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342976"/>
              </p:ext>
            </p:extLst>
          </p:nvPr>
        </p:nvGraphicFramePr>
        <p:xfrm>
          <a:off x="630936" y="2372868"/>
          <a:ext cx="4818888" cy="4111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3C1A4DF-EF4A-5511-E58C-C91B310AF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120" y="2528929"/>
            <a:ext cx="6337222" cy="12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15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the statistics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/>
        </p:nvGraphicFramePr>
        <p:xfrm>
          <a:off x="6947916" y="2194560"/>
          <a:ext cx="4818888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5F52032-73F4-34A3-6691-9DC8D3EFC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6" y="2495408"/>
            <a:ext cx="5789248" cy="22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0C5A5-8125-793B-5C7F-8416CF38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396A642D-0029-0DB6-2D98-8B5AC93D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C8759-D159-6F3A-246B-7A151A09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Generate names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A3F315DA-626E-231A-906A-6E65CC17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8C7C2EAE-F2BB-B4D1-5ECD-C0BE1B51C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301373"/>
              </p:ext>
            </p:extLst>
          </p:nvPr>
        </p:nvGraphicFramePr>
        <p:xfrm>
          <a:off x="630936" y="2372868"/>
          <a:ext cx="4818888" cy="4111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C17E43C-82C6-B3BB-76EF-ADBDDFE46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07" y="1930707"/>
            <a:ext cx="6364209" cy="31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022EC-0E3B-398E-55B7-EBC7D063C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E0CD5859-407C-D62E-311B-EEA02A36A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578A4-8548-6E9A-AA93-1706F502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151" y="80418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the statistics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1C7BDC44-48CD-54F8-0BF3-31B037834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EF13824E-E38F-B422-FEF3-9D351FC12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34889"/>
              </p:ext>
            </p:extLst>
          </p:nvPr>
        </p:nvGraphicFramePr>
        <p:xfrm>
          <a:off x="6947916" y="2194560"/>
          <a:ext cx="4818888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12D464A-5976-72F2-1108-4ADA325A5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04" y="1862046"/>
            <a:ext cx="6459673" cy="36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1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7EA86-D072-B845-E033-B8F767B3C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AB310-81BE-73EA-69C7-7E426FA3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AU" sz="66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Racism in the names</a:t>
            </a:r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045379BD-47B3-33B7-FEBF-01140DAEE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9970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4289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9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D052BF-D697-28B0-AFE4-53B6C8D4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  <a:hlinkClick r:id="rId3"/>
              </a:rPr>
              <a:t>https://github.com/thumindu007/Y9-CAT-Inv2-Thumindu-Ranasinghe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E4D862-8A5F-D314-E3AF-45E02138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200" dirty="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4117852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3011211"/>
            <a:ext cx="3474943" cy="3474943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D6EF5-49BF-FFC3-CE20-4C497408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89" y="3488395"/>
            <a:ext cx="3267256" cy="2474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4225C-C243-C012-8865-B9366404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8" b="-3"/>
          <a:stretch/>
        </p:blipFill>
        <p:spPr>
          <a:xfrm>
            <a:off x="337079" y="660044"/>
            <a:ext cx="2040115" cy="2040115"/>
          </a:xfrm>
          <a:custGeom>
            <a:avLst/>
            <a:gdLst/>
            <a:ahLst/>
            <a:cxnLst/>
            <a:rect l="l" t="t" r="r" b="b"/>
            <a:pathLst>
              <a:path w="2255084" h="2255084">
                <a:moveTo>
                  <a:pt x="1127542" y="0"/>
                </a:moveTo>
                <a:cubicBezTo>
                  <a:pt x="1750266" y="0"/>
                  <a:pt x="2255084" y="504818"/>
                  <a:pt x="2255084" y="1127542"/>
                </a:cubicBezTo>
                <a:cubicBezTo>
                  <a:pt x="2255084" y="1750266"/>
                  <a:pt x="1750266" y="2255084"/>
                  <a:pt x="1127542" y="2255084"/>
                </a:cubicBezTo>
                <a:cubicBezTo>
                  <a:pt x="504818" y="2255084"/>
                  <a:pt x="0" y="1750266"/>
                  <a:pt x="0" y="1127542"/>
                </a:cubicBezTo>
                <a:cubicBezTo>
                  <a:pt x="0" y="504818"/>
                  <a:pt x="504818" y="0"/>
                  <a:pt x="1127542" y="0"/>
                </a:cubicBezTo>
                <a:close/>
              </a:path>
            </a:pathLst>
          </a:custGeom>
        </p:spPr>
      </p:pic>
      <p:grpSp>
        <p:nvGrpSpPr>
          <p:cNvPr id="103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6976" y="3037805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6" name="Picture 2" descr="GitHub - Apps on Google Play">
            <a:extLst>
              <a:ext uri="{FF2B5EF4-FFF2-40B4-BE49-F238E27FC236}">
                <a16:creationId xmlns:a16="http://schemas.microsoft.com/office/drawing/2014/main" id="{2E9F5326-A011-7FA1-2738-26858F2F5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 bwMode="auto">
          <a:xfrm>
            <a:off x="3708475" y="1253190"/>
            <a:ext cx="1897916" cy="1897916"/>
          </a:xfrm>
          <a:custGeom>
            <a:avLst/>
            <a:gdLst/>
            <a:ahLst/>
            <a:cxnLst/>
            <a:rect l="l" t="t" r="r" b="b"/>
            <a:pathLst>
              <a:path w="2479422" h="2479422">
                <a:moveTo>
                  <a:pt x="1239711" y="0"/>
                </a:moveTo>
                <a:cubicBezTo>
                  <a:pt x="1924384" y="0"/>
                  <a:pt x="2479422" y="555038"/>
                  <a:pt x="2479422" y="1239711"/>
                </a:cubicBezTo>
                <a:cubicBezTo>
                  <a:pt x="2479422" y="1924384"/>
                  <a:pt x="1924384" y="2479422"/>
                  <a:pt x="1239711" y="2479422"/>
                </a:cubicBezTo>
                <a:cubicBezTo>
                  <a:pt x="555038" y="2479422"/>
                  <a:pt x="0" y="1924384"/>
                  <a:pt x="0" y="1239711"/>
                </a:cubicBezTo>
                <a:cubicBezTo>
                  <a:pt x="0" y="555038"/>
                  <a:pt x="555038" y="0"/>
                  <a:pt x="1239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08153" y="207461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38291B8F-37EA-0768-B5F9-14FCA66C4ABC}"/>
              </a:ext>
            </a:extLst>
          </p:cNvPr>
          <p:cNvSpPr txBox="1">
            <a:spLocks/>
          </p:cNvSpPr>
          <p:nvPr/>
        </p:nvSpPr>
        <p:spPr>
          <a:xfrm>
            <a:off x="6833933" y="770998"/>
            <a:ext cx="5111083" cy="543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>
              <a:spcAft>
                <a:spcPts val="600"/>
              </a:spcAft>
            </a:pP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Github</a:t>
            </a: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Powerpoint</a:t>
            </a: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ChatGPT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hatGPT Logo - Chat gpt Icon on Green Background 21059825 Vector Art at ...">
            <a:extLst>
              <a:ext uri="{FF2B5EF4-FFF2-40B4-BE49-F238E27FC236}">
                <a16:creationId xmlns:a16="http://schemas.microsoft.com/office/drawing/2014/main" id="{52844E34-CD88-44FF-F837-F8C0D2BF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66" y="3934390"/>
            <a:ext cx="1897916" cy="18979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3003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7EA86-D072-B845-E033-B8F767B3C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AB310-81BE-73EA-69C7-7E426FA3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6" y="0"/>
            <a:ext cx="12092334" cy="68579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AU" sz="215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Finished now</a:t>
            </a:r>
            <a:r>
              <a:rPr lang="en-US" sz="215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🐒</a:t>
            </a:r>
            <a:endParaRPr lang="en-AU" sz="215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11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FB82C-871C-DBE9-76F8-1977E98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56E94960-A525-CF1F-F03F-154B245E1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11038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81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E4CC6-FA84-E7C8-7544-69DFEF215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aphicFrame>
        <p:nvGraphicFramePr>
          <p:cNvPr id="22" name="Text Placeholder 3">
            <a:extLst>
              <a:ext uri="{FF2B5EF4-FFF2-40B4-BE49-F238E27FC236}">
                <a16:creationId xmlns:a16="http://schemas.microsoft.com/office/drawing/2014/main" id="{E826498E-723A-C38C-129D-88D418FE7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835332"/>
              </p:ext>
            </p:extLst>
          </p:nvPr>
        </p:nvGraphicFramePr>
        <p:xfrm>
          <a:off x="1024179" y="20558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Title 1">
            <a:extLst>
              <a:ext uri="{FF2B5EF4-FFF2-40B4-BE49-F238E27FC236}">
                <a16:creationId xmlns:a16="http://schemas.microsoft.com/office/drawing/2014/main" id="{F777DA4B-F931-E341-3739-FC23FE4C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Key Challenges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1DB34B-B051-FCC2-04FA-9B7FB32F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9" y="5409"/>
            <a:ext cx="11943184" cy="730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55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modules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425995"/>
              </p:ext>
            </p:extLst>
          </p:nvPr>
        </p:nvGraphicFramePr>
        <p:xfrm>
          <a:off x="630936" y="2286000"/>
          <a:ext cx="4818888" cy="392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05C2289-4BCE-4A39-178E-03C8E1347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3578" y="2003194"/>
            <a:ext cx="5376494" cy="21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354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151" y="891540"/>
            <a:ext cx="4894653" cy="39985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Querying the list of names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439241"/>
              </p:ext>
            </p:extLst>
          </p:nvPr>
        </p:nvGraphicFramePr>
        <p:xfrm>
          <a:off x="6947916" y="2222138"/>
          <a:ext cx="4818888" cy="3892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BBCD16B-200C-2087-39C9-0B9CCB473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684" y="2630284"/>
            <a:ext cx="6632467" cy="11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8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Split name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076854"/>
              </p:ext>
            </p:extLst>
          </p:nvPr>
        </p:nvGraphicFramePr>
        <p:xfrm>
          <a:off x="630936" y="2372868"/>
          <a:ext cx="4818888" cy="4111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90971CE-7F40-2FBA-31DD-30A60E134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6999" y="1984421"/>
            <a:ext cx="5963766" cy="19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4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15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the statistics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1548488"/>
              </p:ext>
            </p:extLst>
          </p:nvPr>
        </p:nvGraphicFramePr>
        <p:xfrm>
          <a:off x="6947916" y="2194560"/>
          <a:ext cx="4818888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5F52032-73F4-34A3-6691-9DC8D3EFC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6" y="2495408"/>
            <a:ext cx="5789248" cy="22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4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sorting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999437"/>
              </p:ext>
            </p:extLst>
          </p:nvPr>
        </p:nvGraphicFramePr>
        <p:xfrm>
          <a:off x="630936" y="2952750"/>
          <a:ext cx="4818888" cy="3577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FAD320A-4C79-356A-9CD3-768CA3899A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215" y="2372868"/>
            <a:ext cx="5964934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6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4B0DA-F981-BF2C-4F83-35CECDC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151" y="891540"/>
            <a:ext cx="4894653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E490C8E-93C1-F310-48D4-30D69502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535044"/>
              </p:ext>
            </p:extLst>
          </p:nvPr>
        </p:nvGraphicFramePr>
        <p:xfrm>
          <a:off x="6947916" y="2255520"/>
          <a:ext cx="4818888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725CAF9-3B9E-1235-C06D-491D0D9A8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9166" y="2184938"/>
            <a:ext cx="6428414" cy="2752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AEE088-A0D1-A0EA-3E2E-4255FD0486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278" y="2639653"/>
            <a:ext cx="591585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3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291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PowerPoint Presentation</vt:lpstr>
      <vt:lpstr>Problem</vt:lpstr>
      <vt:lpstr>Key Challenges</vt:lpstr>
      <vt:lpstr>modules</vt:lpstr>
      <vt:lpstr>Querying the list of names</vt:lpstr>
      <vt:lpstr>Split name</vt:lpstr>
      <vt:lpstr>Learning the statistics</vt:lpstr>
      <vt:lpstr>sorting</vt:lpstr>
      <vt:lpstr>Graph</vt:lpstr>
      <vt:lpstr>Find pairs starting with</vt:lpstr>
      <vt:lpstr>Learning the statistics</vt:lpstr>
      <vt:lpstr>Coin and spinnar</vt:lpstr>
      <vt:lpstr>Learning the statistics</vt:lpstr>
      <vt:lpstr>Generate names</vt:lpstr>
      <vt:lpstr>Learning the statistics</vt:lpstr>
      <vt:lpstr>Racism in the names</vt:lpstr>
      <vt:lpstr>code</vt:lpstr>
      <vt:lpstr>Tools Used</vt:lpstr>
      <vt:lpstr>Finished now🐒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Stinky poo</dc:title>
  <dc:creator>RANASINGHE Thumindu</dc:creator>
  <cp:lastModifiedBy>RANASINGHE Thumindu</cp:lastModifiedBy>
  <cp:revision>36</cp:revision>
  <dcterms:created xsi:type="dcterms:W3CDTF">2023-05-08T11:15:11Z</dcterms:created>
  <dcterms:modified xsi:type="dcterms:W3CDTF">2024-10-17T04:59:03Z</dcterms:modified>
</cp:coreProperties>
</file>