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66" r:id="rId4"/>
    <p:sldId id="268" r:id="rId5"/>
    <p:sldId id="267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5"/>
    <a:srgbClr val="404040"/>
    <a:srgbClr val="202125"/>
    <a:srgbClr val="1A75EB"/>
    <a:srgbClr val="EA4335"/>
    <a:srgbClr val="3D81F4"/>
    <a:srgbClr val="FBBB01"/>
    <a:srgbClr val="2EA54E"/>
    <a:srgbClr val="F7B108"/>
    <a:srgbClr val="34A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72" autoAdjust="0"/>
    <p:restoredTop sz="94660"/>
  </p:normalViewPr>
  <p:slideViewPr>
    <p:cSldViewPr snapToGrid="0">
      <p:cViewPr>
        <p:scale>
          <a:sx n="75" d="100"/>
          <a:sy n="75" d="100"/>
        </p:scale>
        <p:origin x="-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7B9D-5F97-46B8-A3C5-2A2568B73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0ABAE-9982-4EC6-A352-B54243B2C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957EE-7705-4974-B71F-FE7015E7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0453-EB2F-44BC-8DED-A0C95C6DBCD5}" type="datetimeFigureOut">
              <a:rPr lang="en-PH" smtClean="0"/>
              <a:t>16/08/2021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BB333-E775-42C0-A7D4-0BD7307D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C1156-F678-4954-930D-9769E85E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23C1-D264-4B58-9885-80CD3DA42B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274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57CA-30D7-4062-963F-57FF057F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2706A-5F12-49FB-9651-7BAEBD3C5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075D7-A228-4C48-984B-D80E98B6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0453-EB2F-44BC-8DED-A0C95C6DBCD5}" type="datetimeFigureOut">
              <a:rPr lang="en-PH" smtClean="0"/>
              <a:t>16/08/2021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F5753-E11C-4AA3-B075-E77A6DEE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86A90-9D4E-4DF8-940C-EC1E05CA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23C1-D264-4B58-9885-80CD3DA42B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091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ECA70-B52E-4E42-AE8A-01B86D525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F4A5E-CD48-4539-9182-F6E6501A9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BCEDB-91E4-45D3-831A-4BA37744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0453-EB2F-44BC-8DED-A0C95C6DBCD5}" type="datetimeFigureOut">
              <a:rPr lang="en-PH" smtClean="0"/>
              <a:t>16/08/2021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3BF68-6D04-49EE-968B-4ACE2026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24C3C-8451-413A-872B-7AD65156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23C1-D264-4B58-9885-80CD3DA42B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73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3D0B-39EC-4FD7-8DEF-11D645E1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0FBEF-9862-4AB9-A56D-68D1586CF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DBE5F-0903-4F0A-9475-B724D404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0453-EB2F-44BC-8DED-A0C95C6DBCD5}" type="datetimeFigureOut">
              <a:rPr lang="en-PH" smtClean="0"/>
              <a:t>16/08/2021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DCB72-9707-4535-B1D9-E537F8D6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04F9C-E5FB-4D6F-9761-5B2626F6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23C1-D264-4B58-9885-80CD3DA42B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712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A7ED-339E-4F96-874E-C4EB38B7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0662D-F497-4E51-9ADF-1083D1195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F0C2C-0CF5-4DDA-98D3-C04B55D2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0453-EB2F-44BC-8DED-A0C95C6DBCD5}" type="datetimeFigureOut">
              <a:rPr lang="en-PH" smtClean="0"/>
              <a:t>16/08/2021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EE487-3825-4189-A0A8-2DA492A4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CC4B7-C234-4755-BD8A-12C7D3A5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23C1-D264-4B58-9885-80CD3DA42B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438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1726-C25D-43F1-8522-EB10A629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61873-16B5-4EAB-A45E-4C1AB8D9D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FB7DC-83F4-474E-9422-146A6CCAB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A1858-FF70-4C9E-B51F-6179C899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0453-EB2F-44BC-8DED-A0C95C6DBCD5}" type="datetimeFigureOut">
              <a:rPr lang="en-PH" smtClean="0"/>
              <a:t>16/08/2021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9C9B2-95D2-4312-8786-44EE9FBA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D6688-7A34-48BE-B92F-607D506F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23C1-D264-4B58-9885-80CD3DA42B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773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C56A-82D7-4DE4-A313-B8DC4BC8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9ED0D-30FC-4EBF-B0DE-1AC026F75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8C68A-A406-402E-90EB-76DFA2810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D6FD7-CA73-4D80-9DAF-298556C5D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1F4623-9F0E-4387-B2C5-8E9587DC1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B3F73-FCCD-4B4C-993D-430FFEF2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0453-EB2F-44BC-8DED-A0C95C6DBCD5}" type="datetimeFigureOut">
              <a:rPr lang="en-PH" smtClean="0"/>
              <a:t>16/08/2021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B23CC-8667-4ADB-9A13-50BA7AC6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F8795-8A02-43F2-AB5F-7AA87682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23C1-D264-4B58-9885-80CD3DA42B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583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2A19-C7B8-44D2-9FE6-8C774A2A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DC8D5-933D-4439-8914-DB845A5C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0453-EB2F-44BC-8DED-A0C95C6DBCD5}" type="datetimeFigureOut">
              <a:rPr lang="en-PH" smtClean="0"/>
              <a:t>16/08/2021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A96A9-C42F-43F1-B479-FF125472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03F64-137C-4E49-A1E6-00C15DB0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23C1-D264-4B58-9885-80CD3DA42B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519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7CDD1-EA4B-46E0-B579-9FA938A6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0453-EB2F-44BC-8DED-A0C95C6DBCD5}" type="datetimeFigureOut">
              <a:rPr lang="en-PH" smtClean="0"/>
              <a:t>16/08/2021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8BCED-EE3A-4122-993F-35799D2D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D1AE0-7731-496D-A228-EC6FD22F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23C1-D264-4B58-9885-80CD3DA42B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799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3683-0A87-42DF-89F2-75218687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1FC3-6845-4390-9E56-D7AE70E1C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C16F3-15D8-4691-A1BB-D010059A9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20580-F18C-41B8-B60F-E8434F6D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0453-EB2F-44BC-8DED-A0C95C6DBCD5}" type="datetimeFigureOut">
              <a:rPr lang="en-PH" smtClean="0"/>
              <a:t>16/08/2021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F690A-75AC-4305-AB00-7F65C189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2C66D-FA0F-490B-9CAA-81D765E7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23C1-D264-4B58-9885-80CD3DA42B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473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E4CA-95D3-43ED-9824-AC4567D7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41F16-C83C-44CA-BAD6-422E9140D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77F7F-318B-4821-ACAC-FEAA7CD81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2117F-DCDA-43BD-918E-5DDC1FE0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0453-EB2F-44BC-8DED-A0C95C6DBCD5}" type="datetimeFigureOut">
              <a:rPr lang="en-PH" smtClean="0"/>
              <a:t>16/08/2021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FE4A8-92E5-4FCB-B6CE-D8215687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ED95B-0EDD-43C9-9A58-65F89E70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23C1-D264-4B58-9885-80CD3DA42B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504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220398-6277-4BAA-8538-6952EE4D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3262F-C49C-4D78-8069-67F548C7B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61CB3-8314-436A-91F7-D25349BDE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0453-EB2F-44BC-8DED-A0C95C6DBCD5}" type="datetimeFigureOut">
              <a:rPr lang="en-PH" smtClean="0"/>
              <a:t>16/08/2021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673A-9161-4E30-97E3-3516824F3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D7820-A752-471A-B746-CB115C65A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923C1-D264-4B58-9885-80CD3DA42B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060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svg"/><Relationship Id="rId7" Type="http://schemas.openxmlformats.org/officeDocument/2006/relationships/image" Target="../media/image6.jp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fi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f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4.png"/><Relationship Id="rId12" Type="http://schemas.openxmlformats.org/officeDocument/2006/relationships/image" Target="../media/image25.png"/><Relationship Id="rId2" Type="http://schemas.openxmlformats.org/officeDocument/2006/relationships/image" Target="../media/image19.png"/><Relationship Id="rId16" Type="http://schemas.microsoft.com/office/2007/relationships/hdphoto" Target="../media/hdphoto5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4.png"/><Relationship Id="rId5" Type="http://schemas.microsoft.com/office/2007/relationships/hdphoto" Target="../media/hdphoto4.wdp"/><Relationship Id="rId15" Type="http://schemas.openxmlformats.org/officeDocument/2006/relationships/image" Target="../media/image22.png"/><Relationship Id="rId10" Type="http://schemas.microsoft.com/office/2007/relationships/hdphoto" Target="../media/hdphoto6.wdp"/><Relationship Id="rId4" Type="http://schemas.openxmlformats.org/officeDocument/2006/relationships/image" Target="../media/image13.png"/><Relationship Id="rId9" Type="http://schemas.openxmlformats.org/officeDocument/2006/relationships/image" Target="../media/image23.png"/><Relationship Id="rId1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11" Type="http://schemas.openxmlformats.org/officeDocument/2006/relationships/image" Target="../media/image24.png"/><Relationship Id="rId5" Type="http://schemas.microsoft.com/office/2007/relationships/hdphoto" Target="../media/hdphoto4.wdp"/><Relationship Id="rId10" Type="http://schemas.microsoft.com/office/2007/relationships/hdphoto" Target="../media/hdphoto6.wdp"/><Relationship Id="rId4" Type="http://schemas.openxmlformats.org/officeDocument/2006/relationships/image" Target="../media/image15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microsoft.com/office/2007/relationships/hdphoto" Target="../media/hdphoto5.wdp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34.svg"/><Relationship Id="rId7" Type="http://schemas.microsoft.com/office/2007/relationships/hdphoto" Target="../media/hdphoto6.wdp"/><Relationship Id="rId12" Type="http://schemas.openxmlformats.org/officeDocument/2006/relationships/image" Target="../media/image22.png"/><Relationship Id="rId17" Type="http://schemas.openxmlformats.org/officeDocument/2006/relationships/image" Target="../media/image30.svg"/><Relationship Id="rId25" Type="http://schemas.openxmlformats.org/officeDocument/2006/relationships/image" Target="../media/image38.svg"/><Relationship Id="rId2" Type="http://schemas.openxmlformats.org/officeDocument/2006/relationships/image" Target="../media/image3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1.jpg"/><Relationship Id="rId24" Type="http://schemas.openxmlformats.org/officeDocument/2006/relationships/image" Target="../media/image37.png"/><Relationship Id="rId5" Type="http://schemas.microsoft.com/office/2007/relationships/hdphoto" Target="../media/hdphoto4.wdp"/><Relationship Id="rId15" Type="http://schemas.openxmlformats.org/officeDocument/2006/relationships/image" Target="../media/image28.svg"/><Relationship Id="rId23" Type="http://schemas.openxmlformats.org/officeDocument/2006/relationships/image" Target="../media/image36.svg"/><Relationship Id="rId28" Type="http://schemas.openxmlformats.org/officeDocument/2006/relationships/image" Target="../media/image41.png"/><Relationship Id="rId10" Type="http://schemas.openxmlformats.org/officeDocument/2006/relationships/image" Target="../media/image26.png"/><Relationship Id="rId19" Type="http://schemas.openxmlformats.org/officeDocument/2006/relationships/image" Target="../media/image32.svg"/><Relationship Id="rId4" Type="http://schemas.openxmlformats.org/officeDocument/2006/relationships/image" Target="../media/image15.png"/><Relationship Id="rId9" Type="http://schemas.openxmlformats.org/officeDocument/2006/relationships/image" Target="../media/image25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4.png"/><Relationship Id="rId21" Type="http://schemas.openxmlformats.org/officeDocument/2006/relationships/image" Target="../media/image36.svg"/><Relationship Id="rId7" Type="http://schemas.microsoft.com/office/2007/relationships/hdphoto" Target="../media/hdphoto6.wdp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5" Type="http://schemas.openxmlformats.org/officeDocument/2006/relationships/image" Target="../media/image40.svg"/><Relationship Id="rId2" Type="http://schemas.openxmlformats.org/officeDocument/2006/relationships/image" Target="../media/image3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1.jpg"/><Relationship Id="rId24" Type="http://schemas.openxmlformats.org/officeDocument/2006/relationships/image" Target="../media/image39.png"/><Relationship Id="rId5" Type="http://schemas.microsoft.com/office/2007/relationships/hdphoto" Target="../media/hdphoto4.wdp"/><Relationship Id="rId15" Type="http://schemas.openxmlformats.org/officeDocument/2006/relationships/image" Target="../media/image30.svg"/><Relationship Id="rId23" Type="http://schemas.openxmlformats.org/officeDocument/2006/relationships/image" Target="../media/image38.svg"/><Relationship Id="rId10" Type="http://schemas.openxmlformats.org/officeDocument/2006/relationships/image" Target="../media/image26.png"/><Relationship Id="rId19" Type="http://schemas.openxmlformats.org/officeDocument/2006/relationships/image" Target="../media/image34.svg"/><Relationship Id="rId4" Type="http://schemas.openxmlformats.org/officeDocument/2006/relationships/image" Target="../media/image15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26" Type="http://schemas.openxmlformats.org/officeDocument/2006/relationships/image" Target="../media/image45.png"/><Relationship Id="rId3" Type="http://schemas.openxmlformats.org/officeDocument/2006/relationships/image" Target="../media/image4.png"/><Relationship Id="rId21" Type="http://schemas.openxmlformats.org/officeDocument/2006/relationships/image" Target="../media/image42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5" Type="http://schemas.openxmlformats.org/officeDocument/2006/relationships/image" Target="../media/image20.png"/><Relationship Id="rId2" Type="http://schemas.openxmlformats.org/officeDocument/2006/relationships/image" Target="../media/image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24" Type="http://schemas.openxmlformats.org/officeDocument/2006/relationships/image" Target="../media/image19.png"/><Relationship Id="rId5" Type="http://schemas.microsoft.com/office/2007/relationships/hdphoto" Target="../media/hdphoto4.wdp"/><Relationship Id="rId15" Type="http://schemas.openxmlformats.org/officeDocument/2006/relationships/image" Target="../media/image36.svg"/><Relationship Id="rId23" Type="http://schemas.openxmlformats.org/officeDocument/2006/relationships/image" Target="../media/image44.pn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4" Type="http://schemas.openxmlformats.org/officeDocument/2006/relationships/image" Target="../media/image1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26" Type="http://schemas.openxmlformats.org/officeDocument/2006/relationships/image" Target="../media/image45.png"/><Relationship Id="rId3" Type="http://schemas.openxmlformats.org/officeDocument/2006/relationships/image" Target="../media/image4.png"/><Relationship Id="rId21" Type="http://schemas.openxmlformats.org/officeDocument/2006/relationships/image" Target="../media/image42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5" Type="http://schemas.openxmlformats.org/officeDocument/2006/relationships/image" Target="../media/image20.png"/><Relationship Id="rId2" Type="http://schemas.openxmlformats.org/officeDocument/2006/relationships/image" Target="../media/image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24" Type="http://schemas.openxmlformats.org/officeDocument/2006/relationships/image" Target="../media/image19.png"/><Relationship Id="rId5" Type="http://schemas.microsoft.com/office/2007/relationships/hdphoto" Target="../media/hdphoto4.wdp"/><Relationship Id="rId15" Type="http://schemas.openxmlformats.org/officeDocument/2006/relationships/image" Target="../media/image36.svg"/><Relationship Id="rId23" Type="http://schemas.openxmlformats.org/officeDocument/2006/relationships/image" Target="../media/image44.pn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4" Type="http://schemas.openxmlformats.org/officeDocument/2006/relationships/image" Target="../media/image1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2.svg"/><Relationship Id="rId18" Type="http://schemas.openxmlformats.org/officeDocument/2006/relationships/image" Target="../media/image33.png"/><Relationship Id="rId26" Type="http://schemas.openxmlformats.org/officeDocument/2006/relationships/image" Target="../media/image45.png"/><Relationship Id="rId3" Type="http://schemas.openxmlformats.org/officeDocument/2006/relationships/image" Target="../media/image4.png"/><Relationship Id="rId21" Type="http://schemas.openxmlformats.org/officeDocument/2006/relationships/image" Target="../media/image40.svg"/><Relationship Id="rId7" Type="http://schemas.openxmlformats.org/officeDocument/2006/relationships/image" Target="../media/image30.svg"/><Relationship Id="rId12" Type="http://schemas.openxmlformats.org/officeDocument/2006/relationships/image" Target="../media/image41.png"/><Relationship Id="rId17" Type="http://schemas.openxmlformats.org/officeDocument/2006/relationships/image" Target="../media/image32.svg"/><Relationship Id="rId25" Type="http://schemas.openxmlformats.org/officeDocument/2006/relationships/image" Target="../media/image20.png"/><Relationship Id="rId2" Type="http://schemas.openxmlformats.org/officeDocument/2006/relationships/image" Target="../media/image3.png"/><Relationship Id="rId16" Type="http://schemas.openxmlformats.org/officeDocument/2006/relationships/image" Target="../media/image31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8.svg"/><Relationship Id="rId24" Type="http://schemas.openxmlformats.org/officeDocument/2006/relationships/image" Target="../media/image19.png"/><Relationship Id="rId5" Type="http://schemas.microsoft.com/office/2007/relationships/hdphoto" Target="../media/hdphoto4.wdp"/><Relationship Id="rId15" Type="http://schemas.openxmlformats.org/officeDocument/2006/relationships/image" Target="../media/image28.svg"/><Relationship Id="rId23" Type="http://schemas.openxmlformats.org/officeDocument/2006/relationships/image" Target="../media/image44.png"/><Relationship Id="rId10" Type="http://schemas.openxmlformats.org/officeDocument/2006/relationships/image" Target="../media/image37.png"/><Relationship Id="rId19" Type="http://schemas.openxmlformats.org/officeDocument/2006/relationships/image" Target="../media/image34.svg"/><Relationship Id="rId4" Type="http://schemas.openxmlformats.org/officeDocument/2006/relationships/image" Target="../media/image15.png"/><Relationship Id="rId9" Type="http://schemas.openxmlformats.org/officeDocument/2006/relationships/image" Target="../media/image36.svg"/><Relationship Id="rId14" Type="http://schemas.openxmlformats.org/officeDocument/2006/relationships/image" Target="../media/image27.png"/><Relationship Id="rId22" Type="http://schemas.openxmlformats.org/officeDocument/2006/relationships/image" Target="../media/image43.png"/><Relationship Id="rId27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8.jfif"/><Relationship Id="rId12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11" Type="http://schemas.microsoft.com/office/2007/relationships/hdphoto" Target="../media/hdphoto1.wdp"/><Relationship Id="rId5" Type="http://schemas.openxmlformats.org/officeDocument/2006/relationships/image" Target="../media/image6.jpg"/><Relationship Id="rId10" Type="http://schemas.openxmlformats.org/officeDocument/2006/relationships/image" Target="../media/image10.png"/><Relationship Id="rId4" Type="http://schemas.openxmlformats.org/officeDocument/2006/relationships/image" Target="../media/image5.jfif"/><Relationship Id="rId9" Type="http://schemas.microsoft.com/office/2007/relationships/hdphoto" Target="../media/hdphoto2.wdp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3.wdp"/><Relationship Id="rId7" Type="http://schemas.openxmlformats.org/officeDocument/2006/relationships/image" Target="../media/image15.png"/><Relationship Id="rId12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.png"/><Relationship Id="rId5" Type="http://schemas.microsoft.com/office/2007/relationships/hdphoto" Target="../media/hdphoto4.wdp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3.wdp"/><Relationship Id="rId7" Type="http://schemas.openxmlformats.org/officeDocument/2006/relationships/image" Target="../media/image15.png"/><Relationship Id="rId12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.png"/><Relationship Id="rId5" Type="http://schemas.microsoft.com/office/2007/relationships/hdphoto" Target="../media/hdphoto4.wdp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4.wdp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4.wdp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4.wdp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4.wdp"/><Relationship Id="rId7" Type="http://schemas.openxmlformats.org/officeDocument/2006/relationships/image" Target="../media/image18.png"/><Relationship Id="rId12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0.png"/><Relationship Id="rId7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4.wdp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C26A3F3-A2A3-49E1-B962-3CDAE0ABDB5D}"/>
              </a:ext>
            </a:extLst>
          </p:cNvPr>
          <p:cNvSpPr txBox="1"/>
          <p:nvPr/>
        </p:nvSpPr>
        <p:spPr>
          <a:xfrm>
            <a:off x="2552899" y="2428726"/>
            <a:ext cx="708620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9600" b="1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en-PH" sz="9600" b="1">
                <a:solidFill>
                  <a:srgbClr val="EA4335"/>
                </a:solidFill>
                <a:latin typeface="Product Sans" panose="020B0403030502040203" pitchFamily="34" charset="0"/>
              </a:rPr>
              <a:t>r</a:t>
            </a:r>
            <a:r>
              <a:rPr lang="en-PH" sz="9600" b="1">
                <a:solidFill>
                  <a:srgbClr val="FBBC05"/>
                </a:solidFill>
                <a:latin typeface="Product Sans" panose="020B0403030502040203" pitchFamily="34" charset="0"/>
              </a:rPr>
              <a:t>o</a:t>
            </a:r>
            <a:r>
              <a:rPr lang="en-PH" sz="9600" b="1">
                <a:solidFill>
                  <a:srgbClr val="4285F4"/>
                </a:solidFill>
                <a:latin typeface="Product Sans" panose="020B0403030502040203" pitchFamily="34" charset="0"/>
              </a:rPr>
              <a:t>u</a:t>
            </a:r>
            <a:r>
              <a:rPr lang="en-PH" sz="9600" b="1">
                <a:solidFill>
                  <a:srgbClr val="34A853"/>
                </a:solidFill>
                <a:latin typeface="Product Sans" panose="020B0403030502040203" pitchFamily="34" charset="0"/>
              </a:rPr>
              <a:t>p</a:t>
            </a:r>
            <a:r>
              <a:rPr lang="en-PH" sz="9600" b="1">
                <a:latin typeface="Product Sans" panose="020B0403030502040203" pitchFamily="34" charset="0"/>
              </a:rPr>
              <a:t> </a:t>
            </a:r>
            <a:r>
              <a:rPr lang="en-PH" sz="9600" b="1">
                <a:solidFill>
                  <a:srgbClr val="EA4335"/>
                </a:solidFill>
                <a:latin typeface="Product Sans" panose="020B0403030502040203" pitchFamily="34" charset="0"/>
              </a:rPr>
              <a:t>n</a:t>
            </a:r>
            <a:r>
              <a:rPr lang="en-PH" sz="9600" b="1">
                <a:solidFill>
                  <a:srgbClr val="3D81F4"/>
                </a:solidFill>
                <a:latin typeface="Product Sans" panose="020B0403030502040203" pitchFamily="34" charset="0"/>
              </a:rPr>
              <a:t>a</a:t>
            </a:r>
            <a:r>
              <a:rPr lang="en-PH" sz="9600" b="1">
                <a:solidFill>
                  <a:srgbClr val="FBBB01"/>
                </a:solidFill>
                <a:latin typeface="Product Sans" panose="020B0403030502040203" pitchFamily="34" charset="0"/>
              </a:rPr>
              <a:t>m</a:t>
            </a:r>
            <a:r>
              <a:rPr lang="en-PH" sz="9600" b="1">
                <a:solidFill>
                  <a:srgbClr val="2EA54E"/>
                </a:solidFill>
                <a:latin typeface="Product Sans" panose="020B0403030502040203" pitchFamily="34" charset="0"/>
              </a:rPr>
              <a:t>e</a:t>
            </a:r>
            <a:endParaRPr lang="en-PH" sz="9600" b="1" dirty="0">
              <a:solidFill>
                <a:srgbClr val="2EA54E"/>
              </a:solidFill>
              <a:latin typeface="Product Sans" panose="020B0403030502040203" pitchFamily="34" charset="0"/>
            </a:endParaRPr>
          </a:p>
          <a:p>
            <a:pPr algn="ctr"/>
            <a:endParaRPr lang="en-PH" sz="28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D2D5D8-569E-4F47-859D-C45C6B17E952}"/>
              </a:ext>
            </a:extLst>
          </p:cNvPr>
          <p:cNvGrpSpPr/>
          <p:nvPr/>
        </p:nvGrpSpPr>
        <p:grpSpPr>
          <a:xfrm>
            <a:off x="12739775" y="5734052"/>
            <a:ext cx="1269276" cy="338554"/>
            <a:chOff x="10072775" y="5734052"/>
            <a:chExt cx="1269276" cy="33855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E387E42-C7FC-494A-B00A-B22746C85781}"/>
                </a:ext>
              </a:extLst>
            </p:cNvPr>
            <p:cNvSpPr/>
            <p:nvPr/>
          </p:nvSpPr>
          <p:spPr>
            <a:xfrm>
              <a:off x="10072775" y="5734052"/>
              <a:ext cx="1222928" cy="338554"/>
            </a:xfrm>
            <a:prstGeom prst="roundRect">
              <a:avLst>
                <a:gd name="adj" fmla="val 4112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EBF053A-63DF-4917-AA2B-958F5162768C}"/>
                </a:ext>
              </a:extLst>
            </p:cNvPr>
            <p:cNvGrpSpPr/>
            <p:nvPr/>
          </p:nvGrpSpPr>
          <p:grpSpPr>
            <a:xfrm>
              <a:off x="10207193" y="5749440"/>
              <a:ext cx="1134858" cy="307777"/>
              <a:chOff x="10207193" y="5749440"/>
              <a:chExt cx="1134858" cy="307777"/>
            </a:xfrm>
          </p:grpSpPr>
          <p:pic>
            <p:nvPicPr>
              <p:cNvPr id="28" name="Graphic 27" descr="Pencil with solid fill">
                <a:extLst>
                  <a:ext uri="{FF2B5EF4-FFF2-40B4-BE49-F238E27FC236}">
                    <a16:creationId xmlns:a16="http://schemas.microsoft.com/office/drawing/2014/main" id="{6FDF80DF-05E7-4B4C-B60E-84243C1122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207193" y="5812945"/>
                <a:ext cx="180768" cy="180768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F3740E1-11E0-447C-A229-440FD484F7C3}"/>
                  </a:ext>
                </a:extLst>
              </p:cNvPr>
              <p:cNvSpPr txBox="1"/>
              <p:nvPr/>
            </p:nvSpPr>
            <p:spPr>
              <a:xfrm>
                <a:off x="10330373" y="5749440"/>
                <a:ext cx="10116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1400" dirty="0">
                    <a:solidFill>
                      <a:srgbClr val="4285F4"/>
                    </a:solidFill>
                    <a:latin typeface="+mj-lt"/>
                  </a:rPr>
                  <a:t>Your Team</a:t>
                </a: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4B41921-8C24-4833-93FC-4EA10DB0505D}"/>
              </a:ext>
            </a:extLst>
          </p:cNvPr>
          <p:cNvGrpSpPr/>
          <p:nvPr/>
        </p:nvGrpSpPr>
        <p:grpSpPr>
          <a:xfrm>
            <a:off x="-7370249" y="3178395"/>
            <a:ext cx="6654018" cy="550671"/>
            <a:chOff x="2768991" y="3077691"/>
            <a:chExt cx="6654018" cy="550671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6D19843-6DDC-46BA-8690-89311ADB7739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9F725F7-10BB-4829-B159-680D477F3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50" name="Picture 49" descr="Icon&#10;&#10;Description automatically generated">
              <a:extLst>
                <a:ext uri="{FF2B5EF4-FFF2-40B4-BE49-F238E27FC236}">
                  <a16:creationId xmlns:a16="http://schemas.microsoft.com/office/drawing/2014/main" id="{9F25A708-4C46-4D7C-9A36-945E80A35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E2B9ABF-B0C9-445D-BE38-CBCC182E5BE6}"/>
              </a:ext>
            </a:extLst>
          </p:cNvPr>
          <p:cNvGrpSpPr/>
          <p:nvPr/>
        </p:nvGrpSpPr>
        <p:grpSpPr>
          <a:xfrm>
            <a:off x="3679967" y="7955003"/>
            <a:ext cx="890613" cy="1142476"/>
            <a:chOff x="3679967" y="4315691"/>
            <a:chExt cx="890613" cy="114247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3AD1BD9-828F-4B49-8B5C-79235D41F80F}"/>
                </a:ext>
              </a:extLst>
            </p:cNvPr>
            <p:cNvSpPr/>
            <p:nvPr/>
          </p:nvSpPr>
          <p:spPr>
            <a:xfrm>
              <a:off x="3776803" y="4315691"/>
              <a:ext cx="696943" cy="679269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4100215-EBA6-49DF-AD4B-A3ADC585756A}"/>
                </a:ext>
              </a:extLst>
            </p:cNvPr>
            <p:cNvSpPr txBox="1"/>
            <p:nvPr/>
          </p:nvSpPr>
          <p:spPr>
            <a:xfrm>
              <a:off x="3679967" y="5088835"/>
              <a:ext cx="890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48D7EE4-4BC7-4A99-B628-8924C5560450}"/>
              </a:ext>
            </a:extLst>
          </p:cNvPr>
          <p:cNvGrpSpPr/>
          <p:nvPr/>
        </p:nvGrpSpPr>
        <p:grpSpPr>
          <a:xfrm>
            <a:off x="5073338" y="9381467"/>
            <a:ext cx="890613" cy="1085085"/>
            <a:chOff x="5073338" y="4315691"/>
            <a:chExt cx="890613" cy="1085085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2C92148-87A9-48EA-AA21-99DA1D57A2AA}"/>
                </a:ext>
              </a:extLst>
            </p:cNvPr>
            <p:cNvSpPr/>
            <p:nvPr/>
          </p:nvSpPr>
          <p:spPr>
            <a:xfrm>
              <a:off x="5170174" y="4315691"/>
              <a:ext cx="696943" cy="679269"/>
            </a:xfrm>
            <a:prstGeom prst="ellipse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E7E18ED-977F-4A0D-BCB9-5CBB3172D5EE}"/>
                </a:ext>
              </a:extLst>
            </p:cNvPr>
            <p:cNvSpPr txBox="1"/>
            <p:nvPr/>
          </p:nvSpPr>
          <p:spPr>
            <a:xfrm>
              <a:off x="5073338" y="5031444"/>
              <a:ext cx="890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662D884-4305-4E9D-B369-121B772B12B5}"/>
              </a:ext>
            </a:extLst>
          </p:cNvPr>
          <p:cNvGrpSpPr/>
          <p:nvPr/>
        </p:nvGrpSpPr>
        <p:grpSpPr>
          <a:xfrm>
            <a:off x="6466709" y="10807931"/>
            <a:ext cx="890613" cy="1099801"/>
            <a:chOff x="6466709" y="4315691"/>
            <a:chExt cx="890613" cy="1099801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AA4CEBB-7905-421C-A813-0FA262811801}"/>
                </a:ext>
              </a:extLst>
            </p:cNvPr>
            <p:cNvSpPr/>
            <p:nvPr/>
          </p:nvSpPr>
          <p:spPr>
            <a:xfrm>
              <a:off x="6563545" y="4315691"/>
              <a:ext cx="696943" cy="679269"/>
            </a:xfrm>
            <a:prstGeom prst="ellipse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090ACAB-74F6-4F34-AF49-58BBF0B04225}"/>
                </a:ext>
              </a:extLst>
            </p:cNvPr>
            <p:cNvSpPr txBox="1"/>
            <p:nvPr/>
          </p:nvSpPr>
          <p:spPr>
            <a:xfrm>
              <a:off x="6466709" y="5046160"/>
              <a:ext cx="890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B7AD222-103D-429C-B883-ADAD52B495AF}"/>
              </a:ext>
            </a:extLst>
          </p:cNvPr>
          <p:cNvGrpSpPr/>
          <p:nvPr/>
        </p:nvGrpSpPr>
        <p:grpSpPr>
          <a:xfrm>
            <a:off x="7860080" y="11539451"/>
            <a:ext cx="890613" cy="1069836"/>
            <a:chOff x="7860080" y="4315691"/>
            <a:chExt cx="890613" cy="1069836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344945B-E41A-42BF-B647-F7A08A34E1B0}"/>
                </a:ext>
              </a:extLst>
            </p:cNvPr>
            <p:cNvSpPr/>
            <p:nvPr/>
          </p:nvSpPr>
          <p:spPr>
            <a:xfrm>
              <a:off x="7956916" y="4315691"/>
              <a:ext cx="696943" cy="679269"/>
            </a:xfrm>
            <a:prstGeom prst="ellipse">
              <a:avLst/>
            </a:prstGeom>
            <a:blipFill dpi="0"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001D10D-2E87-45B9-A970-25EC6F87C156}"/>
                </a:ext>
              </a:extLst>
            </p:cNvPr>
            <p:cNvSpPr txBox="1"/>
            <p:nvPr/>
          </p:nvSpPr>
          <p:spPr>
            <a:xfrm>
              <a:off x="7860080" y="5016195"/>
              <a:ext cx="890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23E93888-8601-402D-9234-5A8423DDED1A}"/>
              </a:ext>
            </a:extLst>
          </p:cNvPr>
          <p:cNvSpPr/>
          <p:nvPr/>
        </p:nvSpPr>
        <p:spPr>
          <a:xfrm>
            <a:off x="150703" y="19506"/>
            <a:ext cx="12041297" cy="1084365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6F711D7-9CB5-4E1A-8BB8-279026329A3A}"/>
              </a:ext>
            </a:extLst>
          </p:cNvPr>
          <p:cNvSpPr/>
          <p:nvPr/>
        </p:nvSpPr>
        <p:spPr>
          <a:xfrm>
            <a:off x="10426498" y="383187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8608F9F-B476-4A33-96E6-682CF85B0783}"/>
              </a:ext>
            </a:extLst>
          </p:cNvPr>
          <p:cNvSpPr/>
          <p:nvPr/>
        </p:nvSpPr>
        <p:spPr>
          <a:xfrm>
            <a:off x="10866661" y="387047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F4D6927-27FF-499F-B6B5-CCAACF1A81DB}"/>
              </a:ext>
            </a:extLst>
          </p:cNvPr>
          <p:cNvSpPr/>
          <p:nvPr/>
        </p:nvSpPr>
        <p:spPr>
          <a:xfrm>
            <a:off x="11277941" y="383187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92DCC24-37F9-4896-AB15-913FFB4067A8}"/>
              </a:ext>
            </a:extLst>
          </p:cNvPr>
          <p:cNvSpPr/>
          <p:nvPr/>
        </p:nvSpPr>
        <p:spPr>
          <a:xfrm>
            <a:off x="10785615" y="-1245606"/>
            <a:ext cx="703364" cy="691720"/>
          </a:xfrm>
          <a:prstGeom prst="ellipse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6DEE0D2-053D-4724-B7F9-E416F649453B}"/>
              </a:ext>
            </a:extLst>
          </p:cNvPr>
          <p:cNvSpPr txBox="1"/>
          <p:nvPr/>
        </p:nvSpPr>
        <p:spPr>
          <a:xfrm>
            <a:off x="8586735" y="-2019905"/>
            <a:ext cx="956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</a:rPr>
              <a:t>Gmail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A8D970-AF67-49A4-936E-B784D75F5953}"/>
              </a:ext>
            </a:extLst>
          </p:cNvPr>
          <p:cNvSpPr txBox="1"/>
          <p:nvPr/>
        </p:nvSpPr>
        <p:spPr>
          <a:xfrm>
            <a:off x="9302842" y="-2019905"/>
            <a:ext cx="956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</a:rPr>
              <a:t>Images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5959C841-70E3-4334-9066-D9FEA2A6C797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6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641" y="-2004833"/>
            <a:ext cx="339969" cy="339969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8A4ED96F-1399-4732-B30C-632C0275A8FA}"/>
              </a:ext>
            </a:extLst>
          </p:cNvPr>
          <p:cNvGrpSpPr/>
          <p:nvPr/>
        </p:nvGrpSpPr>
        <p:grpSpPr>
          <a:xfrm>
            <a:off x="-1" y="6732587"/>
            <a:ext cx="12192001" cy="130049"/>
            <a:chOff x="-1" y="6732587"/>
            <a:chExt cx="12192001" cy="13004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C21B4F-AD4B-46D4-966F-DA64CF74C15B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692ACEF-FFC2-46EB-B9C1-53F0551EFAB1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BDC5B14-F2D1-4932-BDDB-6137954FCFE3}"/>
                </a:ext>
              </a:extLst>
            </p:cNvPr>
            <p:cNvSpPr/>
            <p:nvPr/>
          </p:nvSpPr>
          <p:spPr>
            <a:xfrm>
              <a:off x="6096000" y="6732587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41F5D97-571B-450A-888E-9DA6B396315F}"/>
                </a:ext>
              </a:extLst>
            </p:cNvPr>
            <p:cNvSpPr/>
            <p:nvPr/>
          </p:nvSpPr>
          <p:spPr>
            <a:xfrm>
              <a:off x="8947052" y="6732587"/>
              <a:ext cx="3244948" cy="130049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72470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BACF24AC-C0B8-4A8C-94A3-35BF618BB058}"/>
              </a:ext>
            </a:extLst>
          </p:cNvPr>
          <p:cNvSpPr/>
          <p:nvPr/>
        </p:nvSpPr>
        <p:spPr>
          <a:xfrm>
            <a:off x="4226621" y="2405277"/>
            <a:ext cx="3882543" cy="1603718"/>
          </a:xfrm>
          <a:prstGeom prst="foldedCorner">
            <a:avLst>
              <a:gd name="adj" fmla="val 47619"/>
            </a:avLst>
          </a:prstGeom>
          <a:solidFill>
            <a:srgbClr val="34A85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F5E4A2-8A4C-409F-B46A-350F0776E98F}"/>
              </a:ext>
            </a:extLst>
          </p:cNvPr>
          <p:cNvSpPr txBox="1"/>
          <p:nvPr/>
        </p:nvSpPr>
        <p:spPr>
          <a:xfrm>
            <a:off x="3810879" y="2782669"/>
            <a:ext cx="4714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>
                <a:solidFill>
                  <a:schemeClr val="bg1"/>
                </a:solidFill>
                <a:latin typeface="SVN-Product Sans" panose="020B0403030502040203" pitchFamily="34" charset="0"/>
              </a:rPr>
              <a:t>Nội dung 3</a:t>
            </a:r>
            <a:endParaRPr lang="en-PH" sz="3600" b="1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762B3837-1CED-4F94-BBD9-0A536A68D70F}"/>
              </a:ext>
            </a:extLst>
          </p:cNvPr>
          <p:cNvSpPr/>
          <p:nvPr/>
        </p:nvSpPr>
        <p:spPr>
          <a:xfrm>
            <a:off x="12669839" y="4728714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4285F4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214D1B-22EE-4ADA-B171-4640A8CDF6E1}"/>
              </a:ext>
            </a:extLst>
          </p:cNvPr>
          <p:cNvSpPr txBox="1"/>
          <p:nvPr/>
        </p:nvSpPr>
        <p:spPr>
          <a:xfrm>
            <a:off x="12888942" y="487812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4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978473-FCC1-417F-98E3-C1530E484C89}"/>
              </a:ext>
            </a:extLst>
          </p:cNvPr>
          <p:cNvSpPr/>
          <p:nvPr/>
        </p:nvSpPr>
        <p:spPr>
          <a:xfrm>
            <a:off x="-5141519" y="1115904"/>
            <a:ext cx="4659832" cy="5305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96599B-EE7B-4F40-889C-3E98EC5435FF}"/>
              </a:ext>
            </a:extLst>
          </p:cNvPr>
          <p:cNvGrpSpPr/>
          <p:nvPr/>
        </p:nvGrpSpPr>
        <p:grpSpPr>
          <a:xfrm>
            <a:off x="-5161887" y="1131970"/>
            <a:ext cx="164976" cy="5289441"/>
            <a:chOff x="2661323" y="1779640"/>
            <a:chExt cx="150703" cy="3498597"/>
          </a:xfrm>
          <a:solidFill>
            <a:srgbClr val="2EA54E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FC518EE-5EBA-4D00-8ED4-9C14472515F6}"/>
                </a:ext>
              </a:extLst>
            </p:cNvPr>
            <p:cNvSpPr/>
            <p:nvPr/>
          </p:nvSpPr>
          <p:spPr>
            <a:xfrm>
              <a:off x="2661323" y="1779640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3CD1967-60ED-4EAF-9E51-E24D8B849224}"/>
                </a:ext>
              </a:extLst>
            </p:cNvPr>
            <p:cNvSpPr/>
            <p:nvPr/>
          </p:nvSpPr>
          <p:spPr>
            <a:xfrm>
              <a:off x="2661323" y="3521953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DAACC9-DCDA-4898-95EC-06A421B0BA8B}"/>
              </a:ext>
            </a:extLst>
          </p:cNvPr>
          <p:cNvGrpSpPr/>
          <p:nvPr/>
        </p:nvGrpSpPr>
        <p:grpSpPr>
          <a:xfrm rot="5400000">
            <a:off x="-2897873" y="4006481"/>
            <a:ext cx="150775" cy="4678811"/>
            <a:chOff x="2661323" y="1779640"/>
            <a:chExt cx="150703" cy="3498597"/>
          </a:xfrm>
          <a:solidFill>
            <a:srgbClr val="FBBB01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0FB06BE-DE24-42DE-B3AC-D0216E0D1FBC}"/>
                </a:ext>
              </a:extLst>
            </p:cNvPr>
            <p:cNvSpPr/>
            <p:nvPr/>
          </p:nvSpPr>
          <p:spPr>
            <a:xfrm>
              <a:off x="2661323" y="1779640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C144EEE-D5DD-450F-971A-80C7DA53BD6A}"/>
                </a:ext>
              </a:extLst>
            </p:cNvPr>
            <p:cNvSpPr/>
            <p:nvPr/>
          </p:nvSpPr>
          <p:spPr>
            <a:xfrm>
              <a:off x="2661323" y="3521953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809E44C-EA66-43CE-B365-FD2CA377D914}"/>
              </a:ext>
            </a:extLst>
          </p:cNvPr>
          <p:cNvGrpSpPr/>
          <p:nvPr/>
        </p:nvGrpSpPr>
        <p:grpSpPr>
          <a:xfrm>
            <a:off x="-635863" y="1116799"/>
            <a:ext cx="164976" cy="5305507"/>
            <a:chOff x="2661323" y="1779640"/>
            <a:chExt cx="150703" cy="3498597"/>
          </a:xfrm>
          <a:solidFill>
            <a:srgbClr val="3D81F4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78159EC-1A82-4D7A-832F-5897FBECEEC1}"/>
                </a:ext>
              </a:extLst>
            </p:cNvPr>
            <p:cNvSpPr/>
            <p:nvPr/>
          </p:nvSpPr>
          <p:spPr>
            <a:xfrm>
              <a:off x="2661323" y="1779640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161C19-4015-477A-A399-64D37B966DE0}"/>
                </a:ext>
              </a:extLst>
            </p:cNvPr>
            <p:cNvSpPr/>
            <p:nvPr/>
          </p:nvSpPr>
          <p:spPr>
            <a:xfrm>
              <a:off x="2661323" y="3521953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EBEA0DB-D695-4C11-BADA-AA7272EE2195}"/>
              </a:ext>
            </a:extLst>
          </p:cNvPr>
          <p:cNvGrpSpPr/>
          <p:nvPr/>
        </p:nvGrpSpPr>
        <p:grpSpPr>
          <a:xfrm rot="5400000">
            <a:off x="-2901495" y="-1135533"/>
            <a:ext cx="158017" cy="4678811"/>
            <a:chOff x="2661323" y="1779640"/>
            <a:chExt cx="150703" cy="3498597"/>
          </a:xfrm>
          <a:solidFill>
            <a:srgbClr val="EA4335"/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616F319-8303-4934-9073-CFCAD4A72C32}"/>
                </a:ext>
              </a:extLst>
            </p:cNvPr>
            <p:cNvSpPr/>
            <p:nvPr/>
          </p:nvSpPr>
          <p:spPr>
            <a:xfrm>
              <a:off x="2661323" y="1779640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6215087-82F8-43E8-8021-2285551C489B}"/>
                </a:ext>
              </a:extLst>
            </p:cNvPr>
            <p:cNvSpPr/>
            <p:nvPr/>
          </p:nvSpPr>
          <p:spPr>
            <a:xfrm>
              <a:off x="2661323" y="3521953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47" name="Rectangle: Folded Corner 46">
            <a:extLst>
              <a:ext uri="{FF2B5EF4-FFF2-40B4-BE49-F238E27FC236}">
                <a16:creationId xmlns:a16="http://schemas.microsoft.com/office/drawing/2014/main" id="{75116E7A-FD4F-4B90-AE74-DA0FE1412C01}"/>
              </a:ext>
            </a:extLst>
          </p:cNvPr>
          <p:cNvSpPr/>
          <p:nvPr/>
        </p:nvSpPr>
        <p:spPr>
          <a:xfrm rot="16200000">
            <a:off x="12987184" y="550808"/>
            <a:ext cx="5206136" cy="6368457"/>
          </a:xfrm>
          <a:prstGeom prst="foldedCorner">
            <a:avLst>
              <a:gd name="adj" fmla="val 26934"/>
            </a:avLst>
          </a:prstGeom>
          <a:solidFill>
            <a:srgbClr val="FBBC05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025378-0AED-405F-ACBF-F6A9FECE0924}"/>
              </a:ext>
            </a:extLst>
          </p:cNvPr>
          <p:cNvSpPr txBox="1"/>
          <p:nvPr/>
        </p:nvSpPr>
        <p:spPr>
          <a:xfrm>
            <a:off x="12258127" y="1282881"/>
            <a:ext cx="1813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b="1">
                <a:solidFill>
                  <a:schemeClr val="bg1"/>
                </a:solidFill>
                <a:latin typeface="SVN-Product Sans" panose="020B0403030502040203" pitchFamily="34" charset="0"/>
              </a:rPr>
              <a:t>Nội dung 2</a:t>
            </a:r>
            <a:endParaRPr lang="en-PH" sz="2000" b="1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pic>
        <p:nvPicPr>
          <p:cNvPr id="52" name="Picture 51" descr="Apple Moody Foodies">
            <a:extLst>
              <a:ext uri="{FF2B5EF4-FFF2-40B4-BE49-F238E27FC236}">
                <a16:creationId xmlns:a16="http://schemas.microsoft.com/office/drawing/2014/main" id="{7818BCBA-0A71-48A0-868B-978E490AB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035" y="5208699"/>
            <a:ext cx="1008824" cy="1008824"/>
          </a:xfrm>
          <a:prstGeom prst="rect">
            <a:avLst/>
          </a:prstGeom>
        </p:spPr>
      </p:pic>
      <p:pic>
        <p:nvPicPr>
          <p:cNvPr id="60" name="Picture 59" descr="Watermelon Moody Foodies">
            <a:extLst>
              <a:ext uri="{FF2B5EF4-FFF2-40B4-BE49-F238E27FC236}">
                <a16:creationId xmlns:a16="http://schemas.microsoft.com/office/drawing/2014/main" id="{840ED6BA-AEAF-406D-B419-C222FB5E7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97897" y="5433023"/>
            <a:ext cx="1008825" cy="1008825"/>
          </a:xfrm>
          <a:prstGeom prst="rect">
            <a:avLst/>
          </a:prstGeom>
        </p:spPr>
      </p:pic>
      <p:pic>
        <p:nvPicPr>
          <p:cNvPr id="61" name="Picture 60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C4E8B1A4-6076-4A24-B5CC-0879FA6351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979" b="44385" l="15969" r="32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45" t="15803" r="64918" b="52439"/>
          <a:stretch/>
        </p:blipFill>
        <p:spPr>
          <a:xfrm>
            <a:off x="-4939170" y="1244410"/>
            <a:ext cx="784843" cy="660173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D54D1646-A91C-4BE6-9F23-DA3B1060E9DC}"/>
              </a:ext>
            </a:extLst>
          </p:cNvPr>
          <p:cNvSpPr/>
          <p:nvPr/>
        </p:nvSpPr>
        <p:spPr>
          <a:xfrm>
            <a:off x="127845" y="0"/>
            <a:ext cx="12064155" cy="1137322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878704-CF17-42E8-82D0-6854E3B29D52}"/>
              </a:ext>
            </a:extLst>
          </p:cNvPr>
          <p:cNvSpPr txBox="1"/>
          <p:nvPr/>
        </p:nvSpPr>
        <p:spPr>
          <a:xfrm>
            <a:off x="224808" y="241282"/>
            <a:ext cx="28635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r</a:t>
            </a:r>
            <a:r>
              <a:rPr lang="en-PH" sz="3600" b="1">
                <a:solidFill>
                  <a:srgbClr val="FBBC05"/>
                </a:solidFill>
                <a:latin typeface="Product Sans" panose="020B0403030502040203" pitchFamily="34" charset="0"/>
              </a:rPr>
              <a:t>o</a:t>
            </a:r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u</a:t>
            </a:r>
            <a:r>
              <a:rPr lang="en-PH" sz="3600" b="1">
                <a:solidFill>
                  <a:srgbClr val="34A853"/>
                </a:solidFill>
                <a:latin typeface="Product Sans" panose="020B0403030502040203" pitchFamily="34" charset="0"/>
              </a:rPr>
              <a:t>p</a:t>
            </a:r>
            <a:r>
              <a:rPr lang="en-PH" sz="3600" b="1">
                <a:latin typeface="Product Sans" panose="020B0403030502040203" pitchFamily="34" charset="0"/>
              </a:rPr>
              <a:t> 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n</a:t>
            </a:r>
            <a:r>
              <a:rPr lang="en-PH" sz="3600" b="1">
                <a:solidFill>
                  <a:srgbClr val="3D81F4"/>
                </a:solidFill>
                <a:latin typeface="Product Sans" panose="020B0403030502040203" pitchFamily="34" charset="0"/>
              </a:rPr>
              <a:t>a</a:t>
            </a:r>
            <a:r>
              <a:rPr lang="en-PH" sz="3600" b="1">
                <a:solidFill>
                  <a:srgbClr val="FBBB01"/>
                </a:solidFill>
                <a:latin typeface="Product Sans" panose="020B0403030502040203" pitchFamily="34" charset="0"/>
              </a:rPr>
              <a:t>m</a:t>
            </a:r>
            <a:r>
              <a:rPr lang="en-PH" sz="3600" b="1">
                <a:solidFill>
                  <a:srgbClr val="2EA54E"/>
                </a:solidFill>
                <a:latin typeface="Product Sans" panose="020B0403030502040203" pitchFamily="34" charset="0"/>
              </a:rPr>
              <a:t>e</a:t>
            </a:r>
            <a:endParaRPr lang="en-PH" sz="3600" b="1" dirty="0">
              <a:solidFill>
                <a:srgbClr val="2EA54E"/>
              </a:solidFill>
              <a:latin typeface="Product Sans" panose="020B0403030502040203" pitchFamily="34" charset="0"/>
            </a:endParaRPr>
          </a:p>
          <a:p>
            <a:pPr algn="ctr"/>
            <a:endParaRPr lang="en-PH" sz="9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09315AE-B91D-4C10-B9E2-63C447AB7A20}"/>
              </a:ext>
            </a:extLst>
          </p:cNvPr>
          <p:cNvSpPr/>
          <p:nvPr/>
        </p:nvSpPr>
        <p:spPr>
          <a:xfrm>
            <a:off x="10817067" y="343411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8DC7BC3-DFC9-4F13-B9BB-A35B3AC1781D}"/>
              </a:ext>
            </a:extLst>
          </p:cNvPr>
          <p:cNvSpPr/>
          <p:nvPr/>
        </p:nvSpPr>
        <p:spPr>
          <a:xfrm>
            <a:off x="11257230" y="347271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F40F07-0CD2-44D9-B144-0E81958A2541}"/>
              </a:ext>
            </a:extLst>
          </p:cNvPr>
          <p:cNvSpPr/>
          <p:nvPr/>
        </p:nvSpPr>
        <p:spPr>
          <a:xfrm>
            <a:off x="11668510" y="343411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5964683-818A-4A3A-B376-75B5E69908B4}"/>
              </a:ext>
            </a:extLst>
          </p:cNvPr>
          <p:cNvGrpSpPr/>
          <p:nvPr/>
        </p:nvGrpSpPr>
        <p:grpSpPr>
          <a:xfrm>
            <a:off x="3065043" y="346935"/>
            <a:ext cx="6654018" cy="550671"/>
            <a:chOff x="2768991" y="3077691"/>
            <a:chExt cx="6654018" cy="550671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330EA7CB-CB61-4F78-9AEC-36B6C818D21C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FA15C952-1E4B-406F-9822-20CBBB04A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97" name="Picture 96" descr="Icon&#10;&#10;Description automatically generated">
              <a:extLst>
                <a:ext uri="{FF2B5EF4-FFF2-40B4-BE49-F238E27FC236}">
                  <a16:creationId xmlns:a16="http://schemas.microsoft.com/office/drawing/2014/main" id="{DF2CB1DB-4813-4A7E-A1A0-B58DC5CCE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F721B6C-3A9E-4023-8FEF-F44E31DDC934}"/>
              </a:ext>
            </a:extLst>
          </p:cNvPr>
          <p:cNvSpPr txBox="1"/>
          <p:nvPr/>
        </p:nvSpPr>
        <p:spPr>
          <a:xfrm>
            <a:off x="3709886" y="436727"/>
            <a:ext cx="53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  <a:endParaRPr lang="vi-VN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38757BF-A980-448E-8EB4-0ABB9447EC48}"/>
              </a:ext>
            </a:extLst>
          </p:cNvPr>
          <p:cNvGrpSpPr/>
          <p:nvPr/>
        </p:nvGrpSpPr>
        <p:grpSpPr>
          <a:xfrm rot="5400000" flipV="1">
            <a:off x="-3375115" y="3352257"/>
            <a:ext cx="6858002" cy="153487"/>
            <a:chOff x="-1" y="6732587"/>
            <a:chExt cx="12192000" cy="12773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3643E7B-E266-4AA6-BE87-1035475BC9DA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CDA6551-9CD6-4BC2-8067-6AB4081146FD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541E02F-ADB0-4722-AFAA-0EB46E99C1B9}"/>
                </a:ext>
              </a:extLst>
            </p:cNvPr>
            <p:cNvSpPr/>
            <p:nvPr/>
          </p:nvSpPr>
          <p:spPr>
            <a:xfrm>
              <a:off x="6081915" y="6732587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A752373-EB11-4A0A-B9F5-873A7A643245}"/>
                </a:ext>
              </a:extLst>
            </p:cNvPr>
            <p:cNvSpPr/>
            <p:nvPr/>
          </p:nvSpPr>
          <p:spPr>
            <a:xfrm>
              <a:off x="8918882" y="6735341"/>
              <a:ext cx="3273117" cy="12266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104" name="Picture 103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D02C22A8-6153-49C6-9586-22B116ECBD1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943" b="44169" l="67879" r="832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53" t="19165" r="14787" b="53053"/>
          <a:stretch/>
        </p:blipFill>
        <p:spPr>
          <a:xfrm>
            <a:off x="9828722" y="386390"/>
            <a:ext cx="609591" cy="494614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1AACC3A-0596-4588-844E-1C73D5C2FE04}"/>
              </a:ext>
            </a:extLst>
          </p:cNvPr>
          <p:cNvSpPr/>
          <p:nvPr/>
        </p:nvSpPr>
        <p:spPr>
          <a:xfrm>
            <a:off x="12934070" y="1247803"/>
            <a:ext cx="4278597" cy="4843022"/>
          </a:xfrm>
          <a:prstGeom prst="roundRect">
            <a:avLst>
              <a:gd name="adj" fmla="val 34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Rectangle: Top Corners Rounded 48">
            <a:extLst>
              <a:ext uri="{FF2B5EF4-FFF2-40B4-BE49-F238E27FC236}">
                <a16:creationId xmlns:a16="http://schemas.microsoft.com/office/drawing/2014/main" id="{3E739AD6-584F-41EA-A0D3-72E674E9177D}"/>
              </a:ext>
            </a:extLst>
          </p:cNvPr>
          <p:cNvSpPr/>
          <p:nvPr/>
        </p:nvSpPr>
        <p:spPr>
          <a:xfrm>
            <a:off x="12934070" y="1244410"/>
            <a:ext cx="4278597" cy="546056"/>
          </a:xfrm>
          <a:prstGeom prst="round2SameRect">
            <a:avLst>
              <a:gd name="adj1" fmla="val 25629"/>
              <a:gd name="adj2" fmla="val 0"/>
            </a:avLst>
          </a:prstGeom>
          <a:solidFill>
            <a:srgbClr val="202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0D09DEC-D24D-48E4-BCBE-B90597F7AA66}"/>
              </a:ext>
            </a:extLst>
          </p:cNvPr>
          <p:cNvSpPr/>
          <p:nvPr/>
        </p:nvSpPr>
        <p:spPr>
          <a:xfrm>
            <a:off x="13064797" y="5585039"/>
            <a:ext cx="1022424" cy="362537"/>
          </a:xfrm>
          <a:prstGeom prst="roundRect">
            <a:avLst>
              <a:gd name="adj" fmla="val 11130"/>
            </a:avLst>
          </a:prstGeom>
          <a:solidFill>
            <a:srgbClr val="1A7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SVN-Product Sans" panose="020B0403030502040203" pitchFamily="34" charset="0"/>
              </a:rPr>
              <a:t>Thuyết trình</a:t>
            </a:r>
            <a:endParaRPr lang="vi-VN" sz="1200">
              <a:latin typeface="SVN-Product Sans" panose="020B0403030502040203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CF9A43B-B0AB-4268-B57A-2BDA987E4FC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2882" b="76895" l="66720" r="73269">
                        <a14:backgroundMark x1="70290" y1="63596" x2="70290" y2="63596"/>
                        <a14:backgroundMark x1="71659" y1="63158" x2="71659" y2="63158"/>
                      </a14:backgroundRemoval>
                    </a14:imgEffect>
                  </a14:imgLayer>
                </a14:imgProps>
              </a:ext>
            </a:extLst>
          </a:blip>
          <a:srcRect l="65901" t="49880" r="25912" b="20103"/>
          <a:stretch/>
        </p:blipFill>
        <p:spPr>
          <a:xfrm>
            <a:off x="15852954" y="1387679"/>
            <a:ext cx="433852" cy="29197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9B3BF9E-2171-4E94-ABD0-5415A282C8A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9171" b="80930" l="4380" r="9220"/>
                    </a14:imgEffect>
                  </a14:imgLayer>
                </a14:imgProps>
              </a:ext>
            </a:extLst>
          </a:blip>
          <a:srcRect l="3775" t="45201" r="90175" b="15100"/>
          <a:stretch/>
        </p:blipFill>
        <p:spPr>
          <a:xfrm>
            <a:off x="13040210" y="1318170"/>
            <a:ext cx="342859" cy="41298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3A95A10-4F41-47FD-94F7-604154C4102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7442" b="78598" l="77829" r="84606"/>
                    </a14:imgEffect>
                  </a14:imgLayer>
                </a14:imgProps>
              </a:ext>
            </a:extLst>
          </a:blip>
          <a:srcRect l="76982" t="43547" r="14547" b="17508"/>
          <a:stretch/>
        </p:blipFill>
        <p:spPr>
          <a:xfrm>
            <a:off x="16286806" y="1341588"/>
            <a:ext cx="433852" cy="36614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239E79D-9E58-4DFF-B788-12CA8A375E0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0439" b="75877" l="90660" r="98792">
                        <a14:foregroundMark x1="93639" y1="62281" x2="93639" y2="62281"/>
                        <a14:foregroundMark x1="94767" y1="64474" x2="94767" y2="64474"/>
                        <a14:foregroundMark x1="98792" y1="55263" x2="98792" y2="55263"/>
                        <a14:foregroundMark x1="91546" y1="63158" x2="91546" y2="63158"/>
                      </a14:backgroundRemoval>
                    </a14:imgEffect>
                  </a14:imgLayer>
                </a14:imgProps>
              </a:ext>
            </a:extLst>
          </a:blip>
          <a:srcRect l="90059" t="47630" r="3836" b="20915"/>
          <a:stretch/>
        </p:blipFill>
        <p:spPr>
          <a:xfrm>
            <a:off x="16720658" y="1341588"/>
            <a:ext cx="387108" cy="36614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29A05616-563A-4781-A6F1-AB7595592B4E}"/>
              </a:ext>
            </a:extLst>
          </p:cNvPr>
          <p:cNvSpPr txBox="1"/>
          <p:nvPr/>
        </p:nvSpPr>
        <p:spPr>
          <a:xfrm>
            <a:off x="13345796" y="1326508"/>
            <a:ext cx="146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SVN-Product Sans" panose="020B0403030502040203" pitchFamily="34" charset="0"/>
              </a:rPr>
              <a:t>Nội dung 3</a:t>
            </a:r>
            <a:endParaRPr lang="vi-VN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6452C75-8C1B-442D-9D08-C5FEBD613438}"/>
              </a:ext>
            </a:extLst>
          </p:cNvPr>
          <p:cNvSpPr/>
          <p:nvPr/>
        </p:nvSpPr>
        <p:spPr>
          <a:xfrm>
            <a:off x="1472914" y="1436838"/>
            <a:ext cx="995680" cy="971973"/>
          </a:xfrm>
          <a:prstGeom prst="ellipse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859" t="-135085" r="-545392" b="-284131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A23489A-5084-4066-BFB4-8B8E8F5D7267}"/>
              </a:ext>
            </a:extLst>
          </p:cNvPr>
          <p:cNvSpPr/>
          <p:nvPr/>
        </p:nvSpPr>
        <p:spPr>
          <a:xfrm>
            <a:off x="2075842" y="4351987"/>
            <a:ext cx="995680" cy="971973"/>
          </a:xfrm>
          <a:prstGeom prst="ellipse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71960" t="-147226" r="-443210" b="-302684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1E9BF8F-AFEC-427E-934D-29A9F9BCE25C}"/>
              </a:ext>
            </a:extLst>
          </p:cNvPr>
          <p:cNvSpPr/>
          <p:nvPr/>
        </p:nvSpPr>
        <p:spPr>
          <a:xfrm>
            <a:off x="7529225" y="4722712"/>
            <a:ext cx="995680" cy="971973"/>
          </a:xfrm>
          <a:prstGeom prst="ellipse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1948" t="-128498" r="-154517" b="-276273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9D94B07-B10B-4BC4-B446-C76ACB2C0ABA}"/>
              </a:ext>
            </a:extLst>
          </p:cNvPr>
          <p:cNvSpPr/>
          <p:nvPr/>
        </p:nvSpPr>
        <p:spPr>
          <a:xfrm>
            <a:off x="9484555" y="1474009"/>
            <a:ext cx="995680" cy="971973"/>
          </a:xfrm>
          <a:prstGeom prst="ellipse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61918" t="-139800" r="-34677" b="-295826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C9C2E615-89BC-4F85-B24A-DD725DD2D52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99" y="2028001"/>
            <a:ext cx="1241415" cy="77588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A523102-33DD-4D66-90F5-CA2953A63251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50317" y="3669314"/>
            <a:ext cx="1013485" cy="63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77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BACF24AC-C0B8-4A8C-94A3-35BF618BB058}"/>
              </a:ext>
            </a:extLst>
          </p:cNvPr>
          <p:cNvSpPr/>
          <p:nvPr/>
        </p:nvSpPr>
        <p:spPr>
          <a:xfrm rot="16200000">
            <a:off x="976371" y="1042526"/>
            <a:ext cx="4856766" cy="5719726"/>
          </a:xfrm>
          <a:prstGeom prst="foldedCorner">
            <a:avLst>
              <a:gd name="adj" fmla="val 22624"/>
            </a:avLst>
          </a:prstGeom>
          <a:solidFill>
            <a:srgbClr val="34A85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F5E4A2-8A4C-409F-B46A-350F0776E98F}"/>
              </a:ext>
            </a:extLst>
          </p:cNvPr>
          <p:cNvSpPr txBox="1"/>
          <p:nvPr/>
        </p:nvSpPr>
        <p:spPr>
          <a:xfrm>
            <a:off x="476865" y="1632867"/>
            <a:ext cx="2745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>
                <a:solidFill>
                  <a:schemeClr val="bg1"/>
                </a:solidFill>
                <a:latin typeface="SVN-Product Sans" panose="020B0403030502040203" pitchFamily="34" charset="0"/>
              </a:rPr>
              <a:t>Nội dung 3</a:t>
            </a:r>
            <a:endParaRPr lang="en-PH" sz="3600" b="1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4D1646-A91C-4BE6-9F23-DA3B1060E9DC}"/>
              </a:ext>
            </a:extLst>
          </p:cNvPr>
          <p:cNvSpPr/>
          <p:nvPr/>
        </p:nvSpPr>
        <p:spPr>
          <a:xfrm>
            <a:off x="127845" y="0"/>
            <a:ext cx="12064155" cy="1137322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878704-CF17-42E8-82D0-6854E3B29D52}"/>
              </a:ext>
            </a:extLst>
          </p:cNvPr>
          <p:cNvSpPr txBox="1"/>
          <p:nvPr/>
        </p:nvSpPr>
        <p:spPr>
          <a:xfrm>
            <a:off x="224808" y="241282"/>
            <a:ext cx="28635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r</a:t>
            </a:r>
            <a:r>
              <a:rPr lang="en-PH" sz="3600" b="1">
                <a:solidFill>
                  <a:srgbClr val="FBBC05"/>
                </a:solidFill>
                <a:latin typeface="Product Sans" panose="020B0403030502040203" pitchFamily="34" charset="0"/>
              </a:rPr>
              <a:t>o</a:t>
            </a:r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u</a:t>
            </a:r>
            <a:r>
              <a:rPr lang="en-PH" sz="3600" b="1">
                <a:solidFill>
                  <a:srgbClr val="34A853"/>
                </a:solidFill>
                <a:latin typeface="Product Sans" panose="020B0403030502040203" pitchFamily="34" charset="0"/>
              </a:rPr>
              <a:t>p</a:t>
            </a:r>
            <a:r>
              <a:rPr lang="en-PH" sz="3600" b="1">
                <a:latin typeface="Product Sans" panose="020B0403030502040203" pitchFamily="34" charset="0"/>
              </a:rPr>
              <a:t> 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n</a:t>
            </a:r>
            <a:r>
              <a:rPr lang="en-PH" sz="3600" b="1">
                <a:solidFill>
                  <a:srgbClr val="3D81F4"/>
                </a:solidFill>
                <a:latin typeface="Product Sans" panose="020B0403030502040203" pitchFamily="34" charset="0"/>
              </a:rPr>
              <a:t>a</a:t>
            </a:r>
            <a:r>
              <a:rPr lang="en-PH" sz="3600" b="1">
                <a:solidFill>
                  <a:srgbClr val="FBBB01"/>
                </a:solidFill>
                <a:latin typeface="Product Sans" panose="020B0403030502040203" pitchFamily="34" charset="0"/>
              </a:rPr>
              <a:t>m</a:t>
            </a:r>
            <a:r>
              <a:rPr lang="en-PH" sz="3600" b="1">
                <a:solidFill>
                  <a:srgbClr val="2EA54E"/>
                </a:solidFill>
                <a:latin typeface="Product Sans" panose="020B0403030502040203" pitchFamily="34" charset="0"/>
              </a:rPr>
              <a:t>e</a:t>
            </a:r>
            <a:endParaRPr lang="en-PH" sz="3600" b="1" dirty="0">
              <a:solidFill>
                <a:srgbClr val="2EA54E"/>
              </a:solidFill>
              <a:latin typeface="Product Sans" panose="020B0403030502040203" pitchFamily="34" charset="0"/>
            </a:endParaRPr>
          </a:p>
          <a:p>
            <a:pPr algn="ctr"/>
            <a:endParaRPr lang="en-PH" sz="9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09315AE-B91D-4C10-B9E2-63C447AB7A20}"/>
              </a:ext>
            </a:extLst>
          </p:cNvPr>
          <p:cNvSpPr/>
          <p:nvPr/>
        </p:nvSpPr>
        <p:spPr>
          <a:xfrm>
            <a:off x="10817067" y="343411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8DC7BC3-DFC9-4F13-B9BB-A35B3AC1781D}"/>
              </a:ext>
            </a:extLst>
          </p:cNvPr>
          <p:cNvSpPr/>
          <p:nvPr/>
        </p:nvSpPr>
        <p:spPr>
          <a:xfrm>
            <a:off x="11257230" y="347271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F40F07-0CD2-44D9-B144-0E81958A2541}"/>
              </a:ext>
            </a:extLst>
          </p:cNvPr>
          <p:cNvSpPr/>
          <p:nvPr/>
        </p:nvSpPr>
        <p:spPr>
          <a:xfrm>
            <a:off x="11668510" y="343411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5964683-818A-4A3A-B376-75B5E69908B4}"/>
              </a:ext>
            </a:extLst>
          </p:cNvPr>
          <p:cNvGrpSpPr/>
          <p:nvPr/>
        </p:nvGrpSpPr>
        <p:grpSpPr>
          <a:xfrm>
            <a:off x="3065043" y="346935"/>
            <a:ext cx="6654018" cy="550671"/>
            <a:chOff x="2768991" y="3077691"/>
            <a:chExt cx="6654018" cy="550671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330EA7CB-CB61-4F78-9AEC-36B6C818D21C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FA15C952-1E4B-406F-9822-20CBBB04A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97" name="Picture 96" descr="Icon&#10;&#10;Description automatically generated">
              <a:extLst>
                <a:ext uri="{FF2B5EF4-FFF2-40B4-BE49-F238E27FC236}">
                  <a16:creationId xmlns:a16="http://schemas.microsoft.com/office/drawing/2014/main" id="{DF2CB1DB-4813-4A7E-A1A0-B58DC5CCE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F721B6C-3A9E-4023-8FEF-F44E31DDC934}"/>
              </a:ext>
            </a:extLst>
          </p:cNvPr>
          <p:cNvSpPr txBox="1"/>
          <p:nvPr/>
        </p:nvSpPr>
        <p:spPr>
          <a:xfrm>
            <a:off x="3709886" y="436727"/>
            <a:ext cx="53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  <a:endParaRPr lang="vi-VN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38757BF-A980-448E-8EB4-0ABB9447EC48}"/>
              </a:ext>
            </a:extLst>
          </p:cNvPr>
          <p:cNvGrpSpPr/>
          <p:nvPr/>
        </p:nvGrpSpPr>
        <p:grpSpPr>
          <a:xfrm rot="5400000" flipV="1">
            <a:off x="-3375115" y="3352257"/>
            <a:ext cx="6858002" cy="153487"/>
            <a:chOff x="-1" y="6732587"/>
            <a:chExt cx="12192000" cy="12773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3643E7B-E266-4AA6-BE87-1035475BC9DA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CDA6551-9CD6-4BC2-8067-6AB4081146FD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541E02F-ADB0-4722-AFAA-0EB46E99C1B9}"/>
                </a:ext>
              </a:extLst>
            </p:cNvPr>
            <p:cNvSpPr/>
            <p:nvPr/>
          </p:nvSpPr>
          <p:spPr>
            <a:xfrm>
              <a:off x="6081915" y="6732587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A752373-EB11-4A0A-B9F5-873A7A643245}"/>
                </a:ext>
              </a:extLst>
            </p:cNvPr>
            <p:cNvSpPr/>
            <p:nvPr/>
          </p:nvSpPr>
          <p:spPr>
            <a:xfrm>
              <a:off x="8918882" y="6735341"/>
              <a:ext cx="3273117" cy="12266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104" name="Picture 103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D02C22A8-6153-49C6-9586-22B116ECBD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943" b="44169" l="67879" r="832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53" t="19165" r="14787" b="53053"/>
          <a:stretch/>
        </p:blipFill>
        <p:spPr>
          <a:xfrm>
            <a:off x="9828722" y="386390"/>
            <a:ext cx="609591" cy="494614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0B31C97A-98E1-4B8E-903C-3C62E305807D}"/>
              </a:ext>
            </a:extLst>
          </p:cNvPr>
          <p:cNvSpPr/>
          <p:nvPr/>
        </p:nvSpPr>
        <p:spPr>
          <a:xfrm>
            <a:off x="1385774" y="5731585"/>
            <a:ext cx="559777" cy="530368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71960" t="-147226" r="-443210" b="-302684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D70B590-2846-4FB4-8342-F450A9C79285}"/>
              </a:ext>
            </a:extLst>
          </p:cNvPr>
          <p:cNvSpPr/>
          <p:nvPr/>
        </p:nvSpPr>
        <p:spPr>
          <a:xfrm>
            <a:off x="2166327" y="5731585"/>
            <a:ext cx="559777" cy="53311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1948" t="-128498" r="-154517" b="-276273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532C3B3-D4EC-495B-A43C-241C7D999B6F}"/>
              </a:ext>
            </a:extLst>
          </p:cNvPr>
          <p:cNvSpPr/>
          <p:nvPr/>
        </p:nvSpPr>
        <p:spPr>
          <a:xfrm>
            <a:off x="605221" y="5731585"/>
            <a:ext cx="559777" cy="530368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61918" t="-139800" r="-34677" b="-295826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3228B21-833A-42CA-AC88-619ECE7FE0F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095" y="1155398"/>
            <a:ext cx="1741533" cy="108845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A1933BB-7160-4E21-9B27-7EF3B68832D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06226" y="5540089"/>
            <a:ext cx="1741533" cy="108845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BA52ED-3B26-4AE3-B706-A73ED0895E04}"/>
              </a:ext>
            </a:extLst>
          </p:cNvPr>
          <p:cNvSpPr/>
          <p:nvPr/>
        </p:nvSpPr>
        <p:spPr>
          <a:xfrm>
            <a:off x="6871058" y="1418931"/>
            <a:ext cx="4278597" cy="4843022"/>
          </a:xfrm>
          <a:prstGeom prst="roundRect">
            <a:avLst>
              <a:gd name="adj" fmla="val 34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E47170E-C976-460B-9EA2-9DD0EE3A282E}"/>
              </a:ext>
            </a:extLst>
          </p:cNvPr>
          <p:cNvSpPr/>
          <p:nvPr/>
        </p:nvSpPr>
        <p:spPr>
          <a:xfrm>
            <a:off x="6871058" y="1415538"/>
            <a:ext cx="4278597" cy="546056"/>
          </a:xfrm>
          <a:prstGeom prst="round2SameRect">
            <a:avLst>
              <a:gd name="adj1" fmla="val 25629"/>
              <a:gd name="adj2" fmla="val 0"/>
            </a:avLst>
          </a:prstGeom>
          <a:solidFill>
            <a:srgbClr val="202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68CA4E-F9D1-4EF6-856B-5209E8F1ABF6}"/>
              </a:ext>
            </a:extLst>
          </p:cNvPr>
          <p:cNvSpPr/>
          <p:nvPr/>
        </p:nvSpPr>
        <p:spPr>
          <a:xfrm>
            <a:off x="7001785" y="5756167"/>
            <a:ext cx="1022424" cy="362537"/>
          </a:xfrm>
          <a:prstGeom prst="roundRect">
            <a:avLst>
              <a:gd name="adj" fmla="val 11130"/>
            </a:avLst>
          </a:prstGeom>
          <a:solidFill>
            <a:srgbClr val="1A7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SVN-Product Sans" panose="020B0403030502040203" pitchFamily="34" charset="0"/>
              </a:rPr>
              <a:t>Thuyết trình</a:t>
            </a:r>
            <a:endParaRPr lang="vi-VN" sz="1200">
              <a:latin typeface="SVN-Product Sans" panose="020B040303050204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E286CA-3BB3-409F-AB07-5C02F39B51A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2882" b="76895" l="66720" r="73269">
                        <a14:backgroundMark x1="70290" y1="63596" x2="70290" y2="63596"/>
                        <a14:backgroundMark x1="71659" y1="63158" x2="71659" y2="63158"/>
                      </a14:backgroundRemoval>
                    </a14:imgEffect>
                  </a14:imgLayer>
                </a14:imgProps>
              </a:ext>
            </a:extLst>
          </a:blip>
          <a:srcRect l="65901" t="49880" r="25912" b="20103"/>
          <a:stretch/>
        </p:blipFill>
        <p:spPr>
          <a:xfrm>
            <a:off x="9789942" y="1558807"/>
            <a:ext cx="433852" cy="29197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0FF40B0-8C85-482A-BB93-22B41151E87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9171" b="80930" l="4380" r="9220"/>
                    </a14:imgEffect>
                  </a14:imgLayer>
                </a14:imgProps>
              </a:ext>
            </a:extLst>
          </a:blip>
          <a:srcRect l="3775" t="45201" r="90175" b="15100"/>
          <a:stretch/>
        </p:blipFill>
        <p:spPr>
          <a:xfrm>
            <a:off x="6977198" y="1489298"/>
            <a:ext cx="342859" cy="41298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9971A2E-5FD9-4911-9FDD-AA5C14A5FFF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7442" b="78598" l="77829" r="84606"/>
                    </a14:imgEffect>
                  </a14:imgLayer>
                </a14:imgProps>
              </a:ext>
            </a:extLst>
          </a:blip>
          <a:srcRect l="76982" t="43547" r="14547" b="17508"/>
          <a:stretch/>
        </p:blipFill>
        <p:spPr>
          <a:xfrm>
            <a:off x="10223794" y="1512716"/>
            <a:ext cx="433852" cy="36614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0B499A0-3787-40E5-B7A7-23F5C93F77B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0439" b="75877" l="90660" r="98792">
                        <a14:foregroundMark x1="93639" y1="62281" x2="93639" y2="62281"/>
                        <a14:foregroundMark x1="94767" y1="64474" x2="94767" y2="64474"/>
                        <a14:foregroundMark x1="98792" y1="55263" x2="98792" y2="55263"/>
                        <a14:foregroundMark x1="91546" y1="63158" x2="91546" y2="63158"/>
                      </a14:backgroundRemoval>
                    </a14:imgEffect>
                  </a14:imgLayer>
                </a14:imgProps>
              </a:ext>
            </a:extLst>
          </a:blip>
          <a:srcRect l="90059" t="47630" r="3836" b="20915"/>
          <a:stretch/>
        </p:blipFill>
        <p:spPr>
          <a:xfrm>
            <a:off x="10657646" y="1512716"/>
            <a:ext cx="387108" cy="3661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B29D24-DA19-4CC6-871E-364015FCC78A}"/>
              </a:ext>
            </a:extLst>
          </p:cNvPr>
          <p:cNvSpPr txBox="1"/>
          <p:nvPr/>
        </p:nvSpPr>
        <p:spPr>
          <a:xfrm>
            <a:off x="7282784" y="1497636"/>
            <a:ext cx="146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SVN-Product Sans" panose="020B0403030502040203" pitchFamily="34" charset="0"/>
              </a:rPr>
              <a:t>Nội dung 3</a:t>
            </a:r>
            <a:endParaRPr lang="vi-VN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71E26A-1ECA-4600-B790-698E3E2FC63B}"/>
              </a:ext>
            </a:extLst>
          </p:cNvPr>
          <p:cNvSpPr/>
          <p:nvPr/>
        </p:nvSpPr>
        <p:spPr>
          <a:xfrm>
            <a:off x="11451056" y="1430606"/>
            <a:ext cx="559777" cy="530368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859" t="-135085" r="-545392" b="-284131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64AA56-6F2C-4E20-AC41-BD32C63851BF}"/>
              </a:ext>
            </a:extLst>
          </p:cNvPr>
          <p:cNvSpPr txBox="1"/>
          <p:nvPr/>
        </p:nvSpPr>
        <p:spPr>
          <a:xfrm>
            <a:off x="7149418" y="2113939"/>
            <a:ext cx="445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SVN-Product Sans" panose="020B0403030502040203" pitchFamily="34" charset="0"/>
              </a:rPr>
              <a:t>Thuyết trình ở đây nhé</a:t>
            </a:r>
            <a:endParaRPr lang="vi-VN" sz="2800" b="1">
              <a:latin typeface="SVN-Product Sans" panose="020B040303050204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9C1D5FD-137E-4289-BF70-6EE70BD074E1}"/>
              </a:ext>
            </a:extLst>
          </p:cNvPr>
          <p:cNvSpPr txBox="1"/>
          <p:nvPr/>
        </p:nvSpPr>
        <p:spPr>
          <a:xfrm>
            <a:off x="643697" y="2292267"/>
            <a:ext cx="445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SVN-Product Sans" panose="020B0403030502040203" pitchFamily="34" charset="0"/>
              </a:rPr>
              <a:t>Thuyết trình ở đây nhé</a:t>
            </a:r>
            <a:endParaRPr lang="vi-VN" sz="2800" b="1">
              <a:latin typeface="SVN-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135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BACF24AC-C0B8-4A8C-94A3-35BF618BB058}"/>
              </a:ext>
            </a:extLst>
          </p:cNvPr>
          <p:cNvSpPr/>
          <p:nvPr/>
        </p:nvSpPr>
        <p:spPr>
          <a:xfrm rot="16200000">
            <a:off x="-5573256" y="783638"/>
            <a:ext cx="4856766" cy="5719726"/>
          </a:xfrm>
          <a:prstGeom prst="foldedCorner">
            <a:avLst>
              <a:gd name="adj" fmla="val 22624"/>
            </a:avLst>
          </a:prstGeom>
          <a:solidFill>
            <a:srgbClr val="34A85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4D1646-A91C-4BE6-9F23-DA3B1060E9DC}"/>
              </a:ext>
            </a:extLst>
          </p:cNvPr>
          <p:cNvSpPr/>
          <p:nvPr/>
        </p:nvSpPr>
        <p:spPr>
          <a:xfrm>
            <a:off x="127845" y="0"/>
            <a:ext cx="12064155" cy="1137322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878704-CF17-42E8-82D0-6854E3B29D52}"/>
              </a:ext>
            </a:extLst>
          </p:cNvPr>
          <p:cNvSpPr txBox="1"/>
          <p:nvPr/>
        </p:nvSpPr>
        <p:spPr>
          <a:xfrm>
            <a:off x="224808" y="241282"/>
            <a:ext cx="28635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r</a:t>
            </a:r>
            <a:r>
              <a:rPr lang="en-PH" sz="3600" b="1">
                <a:solidFill>
                  <a:srgbClr val="FBBC05"/>
                </a:solidFill>
                <a:latin typeface="Product Sans" panose="020B0403030502040203" pitchFamily="34" charset="0"/>
              </a:rPr>
              <a:t>o</a:t>
            </a:r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u</a:t>
            </a:r>
            <a:r>
              <a:rPr lang="en-PH" sz="3600" b="1">
                <a:solidFill>
                  <a:srgbClr val="34A853"/>
                </a:solidFill>
                <a:latin typeface="Product Sans" panose="020B0403030502040203" pitchFamily="34" charset="0"/>
              </a:rPr>
              <a:t>p</a:t>
            </a:r>
            <a:r>
              <a:rPr lang="en-PH" sz="3600" b="1">
                <a:latin typeface="Product Sans" panose="020B0403030502040203" pitchFamily="34" charset="0"/>
              </a:rPr>
              <a:t> 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n</a:t>
            </a:r>
            <a:r>
              <a:rPr lang="en-PH" sz="3600" b="1">
                <a:solidFill>
                  <a:srgbClr val="3D81F4"/>
                </a:solidFill>
                <a:latin typeface="Product Sans" panose="020B0403030502040203" pitchFamily="34" charset="0"/>
              </a:rPr>
              <a:t>a</a:t>
            </a:r>
            <a:r>
              <a:rPr lang="en-PH" sz="3600" b="1">
                <a:solidFill>
                  <a:srgbClr val="FBBB01"/>
                </a:solidFill>
                <a:latin typeface="Product Sans" panose="020B0403030502040203" pitchFamily="34" charset="0"/>
              </a:rPr>
              <a:t>m</a:t>
            </a:r>
            <a:r>
              <a:rPr lang="en-PH" sz="3600" b="1">
                <a:solidFill>
                  <a:srgbClr val="2EA54E"/>
                </a:solidFill>
                <a:latin typeface="Product Sans" panose="020B0403030502040203" pitchFamily="34" charset="0"/>
              </a:rPr>
              <a:t>e</a:t>
            </a:r>
            <a:endParaRPr lang="en-PH" sz="3600" b="1" dirty="0">
              <a:solidFill>
                <a:srgbClr val="2EA54E"/>
              </a:solidFill>
              <a:latin typeface="Product Sans" panose="020B0403030502040203" pitchFamily="34" charset="0"/>
            </a:endParaRPr>
          </a:p>
          <a:p>
            <a:pPr algn="ctr"/>
            <a:endParaRPr lang="en-PH" sz="9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09315AE-B91D-4C10-B9E2-63C447AB7A20}"/>
              </a:ext>
            </a:extLst>
          </p:cNvPr>
          <p:cNvSpPr/>
          <p:nvPr/>
        </p:nvSpPr>
        <p:spPr>
          <a:xfrm>
            <a:off x="10817067" y="343411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8DC7BC3-DFC9-4F13-B9BB-A35B3AC1781D}"/>
              </a:ext>
            </a:extLst>
          </p:cNvPr>
          <p:cNvSpPr/>
          <p:nvPr/>
        </p:nvSpPr>
        <p:spPr>
          <a:xfrm>
            <a:off x="11257230" y="347271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F40F07-0CD2-44D9-B144-0E81958A2541}"/>
              </a:ext>
            </a:extLst>
          </p:cNvPr>
          <p:cNvSpPr/>
          <p:nvPr/>
        </p:nvSpPr>
        <p:spPr>
          <a:xfrm>
            <a:off x="11668510" y="343411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5964683-818A-4A3A-B376-75B5E69908B4}"/>
              </a:ext>
            </a:extLst>
          </p:cNvPr>
          <p:cNvGrpSpPr/>
          <p:nvPr/>
        </p:nvGrpSpPr>
        <p:grpSpPr>
          <a:xfrm>
            <a:off x="3065043" y="346935"/>
            <a:ext cx="6654018" cy="550671"/>
            <a:chOff x="2768991" y="3077691"/>
            <a:chExt cx="6654018" cy="550671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330EA7CB-CB61-4F78-9AEC-36B6C818D21C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FA15C952-1E4B-406F-9822-20CBBB04A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97" name="Picture 96" descr="Icon&#10;&#10;Description automatically generated">
              <a:extLst>
                <a:ext uri="{FF2B5EF4-FFF2-40B4-BE49-F238E27FC236}">
                  <a16:creationId xmlns:a16="http://schemas.microsoft.com/office/drawing/2014/main" id="{DF2CB1DB-4813-4A7E-A1A0-B58DC5CCE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F721B6C-3A9E-4023-8FEF-F44E31DDC934}"/>
              </a:ext>
            </a:extLst>
          </p:cNvPr>
          <p:cNvSpPr txBox="1"/>
          <p:nvPr/>
        </p:nvSpPr>
        <p:spPr>
          <a:xfrm>
            <a:off x="3709886" y="436727"/>
            <a:ext cx="53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  <a:endParaRPr lang="vi-VN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38757BF-A980-448E-8EB4-0ABB9447EC48}"/>
              </a:ext>
            </a:extLst>
          </p:cNvPr>
          <p:cNvGrpSpPr/>
          <p:nvPr/>
        </p:nvGrpSpPr>
        <p:grpSpPr>
          <a:xfrm rot="5400000" flipV="1">
            <a:off x="-3375115" y="3352257"/>
            <a:ext cx="6858002" cy="153487"/>
            <a:chOff x="-1" y="6732587"/>
            <a:chExt cx="12192000" cy="12773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3643E7B-E266-4AA6-BE87-1035475BC9DA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CDA6551-9CD6-4BC2-8067-6AB4081146FD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541E02F-ADB0-4722-AFAA-0EB46E99C1B9}"/>
                </a:ext>
              </a:extLst>
            </p:cNvPr>
            <p:cNvSpPr/>
            <p:nvPr/>
          </p:nvSpPr>
          <p:spPr>
            <a:xfrm>
              <a:off x="6081915" y="6732587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A752373-EB11-4A0A-B9F5-873A7A643245}"/>
                </a:ext>
              </a:extLst>
            </p:cNvPr>
            <p:cNvSpPr/>
            <p:nvPr/>
          </p:nvSpPr>
          <p:spPr>
            <a:xfrm>
              <a:off x="8918882" y="6735341"/>
              <a:ext cx="3273117" cy="12266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104" name="Picture 103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D02C22A8-6153-49C6-9586-22B116ECBD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943" b="44169" l="67879" r="832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53" t="19165" r="14787" b="53053"/>
          <a:stretch/>
        </p:blipFill>
        <p:spPr>
          <a:xfrm>
            <a:off x="9828722" y="386390"/>
            <a:ext cx="609591" cy="49461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BA52ED-3B26-4AE3-B706-A73ED0895E04}"/>
              </a:ext>
            </a:extLst>
          </p:cNvPr>
          <p:cNvSpPr/>
          <p:nvPr/>
        </p:nvSpPr>
        <p:spPr>
          <a:xfrm>
            <a:off x="389996" y="1419078"/>
            <a:ext cx="11554285" cy="5052532"/>
          </a:xfrm>
          <a:prstGeom prst="roundRect">
            <a:avLst>
              <a:gd name="adj" fmla="val 34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E47170E-C976-460B-9EA2-9DD0EE3A282E}"/>
              </a:ext>
            </a:extLst>
          </p:cNvPr>
          <p:cNvSpPr/>
          <p:nvPr/>
        </p:nvSpPr>
        <p:spPr>
          <a:xfrm>
            <a:off x="389996" y="1415538"/>
            <a:ext cx="11554285" cy="569679"/>
          </a:xfrm>
          <a:prstGeom prst="round2SameRect">
            <a:avLst>
              <a:gd name="adj1" fmla="val 25629"/>
              <a:gd name="adj2" fmla="val 0"/>
            </a:avLst>
          </a:prstGeom>
          <a:solidFill>
            <a:srgbClr val="202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68CA4E-F9D1-4EF6-856B-5209E8F1ABF6}"/>
              </a:ext>
            </a:extLst>
          </p:cNvPr>
          <p:cNvSpPr/>
          <p:nvPr/>
        </p:nvSpPr>
        <p:spPr>
          <a:xfrm>
            <a:off x="743022" y="5849461"/>
            <a:ext cx="1238178" cy="487429"/>
          </a:xfrm>
          <a:prstGeom prst="roundRect">
            <a:avLst>
              <a:gd name="adj" fmla="val 11130"/>
            </a:avLst>
          </a:prstGeom>
          <a:solidFill>
            <a:srgbClr val="1A7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SVN-Product Sans" panose="020B0403030502040203" pitchFamily="34" charset="0"/>
              </a:rPr>
              <a:t>Thuyết trình</a:t>
            </a:r>
            <a:endParaRPr lang="vi-VN" sz="1400">
              <a:latin typeface="SVN-Product Sans" panose="020B040303050204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E286CA-3BB3-409F-AB07-5C02F39B51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882" b="76895" l="66720" r="73269">
                        <a14:backgroundMark x1="70290" y1="63596" x2="70290" y2="63596"/>
                        <a14:backgroundMark x1="71659" y1="63158" x2="71659" y2="63158"/>
                      </a14:backgroundRemoval>
                    </a14:imgEffect>
                  </a14:imgLayer>
                </a14:imgProps>
              </a:ext>
            </a:extLst>
          </a:blip>
          <a:srcRect l="65901" t="49880" r="25912" b="20103"/>
          <a:stretch/>
        </p:blipFill>
        <p:spPr>
          <a:xfrm>
            <a:off x="10151346" y="1573152"/>
            <a:ext cx="567975" cy="30461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0FF40B0-8C85-482A-BB93-22B41151E87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171" b="80930" l="4380" r="9220"/>
                    </a14:imgEffect>
                  </a14:imgLayer>
                </a14:imgProps>
              </a:ext>
            </a:extLst>
          </a:blip>
          <a:srcRect l="3775" t="45201" r="90175" b="15100"/>
          <a:stretch/>
        </p:blipFill>
        <p:spPr>
          <a:xfrm>
            <a:off x="531003" y="1439050"/>
            <a:ext cx="526880" cy="56967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9971A2E-5FD9-4911-9FDD-AA5C14A5FFF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7442" b="78598" l="77829" r="84606"/>
                    </a14:imgEffect>
                  </a14:imgLayer>
                </a14:imgProps>
              </a:ext>
            </a:extLst>
          </a:blip>
          <a:srcRect l="76982" t="43547" r="14547" b="17508"/>
          <a:stretch/>
        </p:blipFill>
        <p:spPr>
          <a:xfrm>
            <a:off x="10686422" y="1494919"/>
            <a:ext cx="613355" cy="4130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0B499A0-3787-40E5-B7A7-23F5C93F77B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0439" b="75877" l="90660" r="98792">
                        <a14:foregroundMark x1="93639" y1="62281" x2="93639" y2="62281"/>
                        <a14:foregroundMark x1="94767" y1="64474" x2="94767" y2="64474"/>
                        <a14:foregroundMark x1="98792" y1="55263" x2="98792" y2="55263"/>
                        <a14:foregroundMark x1="91546" y1="63158" x2="91546" y2="63158"/>
                      </a14:backgroundRemoval>
                    </a14:imgEffect>
                  </a14:imgLayer>
                </a14:imgProps>
              </a:ext>
            </a:extLst>
          </a:blip>
          <a:srcRect l="90059" t="47630" r="3836" b="20915"/>
          <a:stretch/>
        </p:blipFill>
        <p:spPr>
          <a:xfrm>
            <a:off x="11214127" y="1494951"/>
            <a:ext cx="637747" cy="4039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B29D24-DA19-4CC6-871E-364015FCC78A}"/>
              </a:ext>
            </a:extLst>
          </p:cNvPr>
          <p:cNvSpPr txBox="1"/>
          <p:nvPr/>
        </p:nvSpPr>
        <p:spPr>
          <a:xfrm>
            <a:off x="963282" y="1502814"/>
            <a:ext cx="3967800" cy="38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SVN-Product Sans" panose="020B0403030502040203" pitchFamily="34" charset="0"/>
              </a:rPr>
              <a:t>Nội dung 3</a:t>
            </a:r>
            <a:endParaRPr lang="vi-VN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71E26A-1ECA-4600-B790-698E3E2FC63B}"/>
              </a:ext>
            </a:extLst>
          </p:cNvPr>
          <p:cNvSpPr/>
          <p:nvPr/>
        </p:nvSpPr>
        <p:spPr>
          <a:xfrm>
            <a:off x="498106" y="2092464"/>
            <a:ext cx="559777" cy="530368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859" t="-135085" r="-545392" b="-284131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08EA57-B578-4FF6-A6BB-297E77B8632B}"/>
              </a:ext>
            </a:extLst>
          </p:cNvPr>
          <p:cNvSpPr txBox="1"/>
          <p:nvPr/>
        </p:nvSpPr>
        <p:spPr>
          <a:xfrm>
            <a:off x="963282" y="2048981"/>
            <a:ext cx="27455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3600" b="1">
                <a:solidFill>
                  <a:sysClr val="windowText" lastClr="000000"/>
                </a:solidFill>
                <a:latin typeface="SVN-Product Sans" panose="020B0403030502040203" pitchFamily="34" charset="0"/>
              </a:rPr>
              <a:t>Nội dung 3</a:t>
            </a:r>
            <a:endParaRPr lang="en-PH" sz="3600" b="1" dirty="0">
              <a:solidFill>
                <a:sysClr val="windowText" lastClr="000000"/>
              </a:solidFill>
              <a:latin typeface="SVN-Product Sans" panose="020B0403030502040203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7C4C1AC-A8F9-4FBF-852E-D571DD0E3589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461366"/>
            <a:ext cx="1741533" cy="108845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85394C9-67CE-42AB-8A59-6995A9AFFAA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2235" y="7094241"/>
            <a:ext cx="1741533" cy="1088458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40248743-1066-461B-B180-8B7AA4A0E049}"/>
              </a:ext>
            </a:extLst>
          </p:cNvPr>
          <p:cNvSpPr/>
          <p:nvPr/>
        </p:nvSpPr>
        <p:spPr>
          <a:xfrm>
            <a:off x="1385774" y="7671600"/>
            <a:ext cx="559777" cy="530368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71960" t="-147226" r="-443210" b="-302684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80AAA5C-B417-4E77-897D-CB4049157AD8}"/>
              </a:ext>
            </a:extLst>
          </p:cNvPr>
          <p:cNvSpPr/>
          <p:nvPr/>
        </p:nvSpPr>
        <p:spPr>
          <a:xfrm>
            <a:off x="2166327" y="7671600"/>
            <a:ext cx="559777" cy="533110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1948" t="-128498" r="-154517" b="-276273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0571585-9433-4BCE-92D8-4AFF2C43BFA0}"/>
              </a:ext>
            </a:extLst>
          </p:cNvPr>
          <p:cNvSpPr/>
          <p:nvPr/>
        </p:nvSpPr>
        <p:spPr>
          <a:xfrm>
            <a:off x="605221" y="7671600"/>
            <a:ext cx="559777" cy="530368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61918" t="-139800" r="-34677" b="-295826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930F0C-D0D8-4AD4-B946-5C57AA8241CC}"/>
              </a:ext>
            </a:extLst>
          </p:cNvPr>
          <p:cNvSpPr txBox="1"/>
          <p:nvPr/>
        </p:nvSpPr>
        <p:spPr>
          <a:xfrm>
            <a:off x="433670" y="2772087"/>
            <a:ext cx="445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SVN-Product Sans" panose="020B0403030502040203" pitchFamily="34" charset="0"/>
              </a:rPr>
              <a:t>Thuyết trình ở đây nhé</a:t>
            </a:r>
            <a:endParaRPr lang="vi-VN" sz="2800" b="1">
              <a:latin typeface="SVN-Product Sans" panose="020B0403030502040203" pitchFamily="34" charset="0"/>
            </a:endParaRPr>
          </a:p>
        </p:txBody>
      </p:sp>
      <p:sp>
        <p:nvSpPr>
          <p:cNvPr id="53" name="Rectangle: Folded Corner 52">
            <a:extLst>
              <a:ext uri="{FF2B5EF4-FFF2-40B4-BE49-F238E27FC236}">
                <a16:creationId xmlns:a16="http://schemas.microsoft.com/office/drawing/2014/main" id="{6EEA68D9-EB1A-426F-9495-496E958E111F}"/>
              </a:ext>
            </a:extLst>
          </p:cNvPr>
          <p:cNvSpPr/>
          <p:nvPr/>
        </p:nvSpPr>
        <p:spPr>
          <a:xfrm>
            <a:off x="12634218" y="4728714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0C3FE7-FB62-472B-9505-05B0C09ED9A4}"/>
              </a:ext>
            </a:extLst>
          </p:cNvPr>
          <p:cNvSpPr txBox="1"/>
          <p:nvPr/>
        </p:nvSpPr>
        <p:spPr>
          <a:xfrm>
            <a:off x="12853321" y="487812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4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pic>
        <p:nvPicPr>
          <p:cNvPr id="55" name="Graphic 54" descr="Director's Chair with solid fill">
            <a:extLst>
              <a:ext uri="{FF2B5EF4-FFF2-40B4-BE49-F238E27FC236}">
                <a16:creationId xmlns:a16="http://schemas.microsoft.com/office/drawing/2014/main" id="{2DE67610-BEA0-486E-8261-9799D9D000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04661" y="7479584"/>
            <a:ext cx="914400" cy="914400"/>
          </a:xfrm>
          <a:prstGeom prst="rect">
            <a:avLst/>
          </a:prstGeom>
        </p:spPr>
      </p:pic>
      <p:pic>
        <p:nvPicPr>
          <p:cNvPr id="56" name="Graphic 55" descr="DVD player with solid fill">
            <a:extLst>
              <a:ext uri="{FF2B5EF4-FFF2-40B4-BE49-F238E27FC236}">
                <a16:creationId xmlns:a16="http://schemas.microsoft.com/office/drawing/2014/main" id="{0B301273-CBD9-455B-9AC8-B241036A18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61463" y="7181270"/>
            <a:ext cx="914400" cy="914400"/>
          </a:xfrm>
          <a:prstGeom prst="rect">
            <a:avLst/>
          </a:prstGeom>
        </p:spPr>
      </p:pic>
      <p:pic>
        <p:nvPicPr>
          <p:cNvPr id="57" name="Graphic 56" descr="3d Glasses with solid fill">
            <a:extLst>
              <a:ext uri="{FF2B5EF4-FFF2-40B4-BE49-F238E27FC236}">
                <a16:creationId xmlns:a16="http://schemas.microsoft.com/office/drawing/2014/main" id="{163D6F6C-1B85-476D-BEC7-801607A8AB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335126" y="-1701270"/>
            <a:ext cx="914400" cy="914400"/>
          </a:xfrm>
          <a:prstGeom prst="rect">
            <a:avLst/>
          </a:prstGeom>
        </p:spPr>
      </p:pic>
      <p:pic>
        <p:nvPicPr>
          <p:cNvPr id="58" name="Graphic 57" descr="Film reel with solid fill">
            <a:extLst>
              <a:ext uri="{FF2B5EF4-FFF2-40B4-BE49-F238E27FC236}">
                <a16:creationId xmlns:a16="http://schemas.microsoft.com/office/drawing/2014/main" id="{6F917AFE-3A19-4E2E-8AA4-B8E2535BDE0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129867" y="3765737"/>
            <a:ext cx="914400" cy="914400"/>
          </a:xfrm>
          <a:prstGeom prst="rect">
            <a:avLst/>
          </a:prstGeom>
        </p:spPr>
      </p:pic>
      <p:pic>
        <p:nvPicPr>
          <p:cNvPr id="59" name="Graphic 58" descr="Optical disc with solid fill">
            <a:extLst>
              <a:ext uri="{FF2B5EF4-FFF2-40B4-BE49-F238E27FC236}">
                <a16:creationId xmlns:a16="http://schemas.microsoft.com/office/drawing/2014/main" id="{6EACB44A-9602-4835-96E5-ECDD542E627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1967174" y="7067459"/>
            <a:ext cx="914400" cy="914400"/>
          </a:xfrm>
          <a:prstGeom prst="rect">
            <a:avLst/>
          </a:prstGeom>
        </p:spPr>
      </p:pic>
      <p:pic>
        <p:nvPicPr>
          <p:cNvPr id="60" name="Graphic 59" descr="Film strip with solid fill">
            <a:extLst>
              <a:ext uri="{FF2B5EF4-FFF2-40B4-BE49-F238E27FC236}">
                <a16:creationId xmlns:a16="http://schemas.microsoft.com/office/drawing/2014/main" id="{877646E6-3214-43A9-B4DA-86B07DA64D0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9220354">
            <a:off x="2436704" y="-1669690"/>
            <a:ext cx="914400" cy="1062148"/>
          </a:xfrm>
          <a:prstGeom prst="rect">
            <a:avLst/>
          </a:prstGeom>
        </p:spPr>
      </p:pic>
      <p:pic>
        <p:nvPicPr>
          <p:cNvPr id="61" name="Graphic 60" descr="Theatre with solid fill">
            <a:extLst>
              <a:ext uri="{FF2B5EF4-FFF2-40B4-BE49-F238E27FC236}">
                <a16:creationId xmlns:a16="http://schemas.microsoft.com/office/drawing/2014/main" id="{8F8BAE97-3070-40C0-85EE-4314DDF6C33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4044267" y="-674630"/>
            <a:ext cx="914400" cy="914400"/>
          </a:xfrm>
          <a:prstGeom prst="rect">
            <a:avLst/>
          </a:prstGeom>
        </p:spPr>
      </p:pic>
      <p:pic>
        <p:nvPicPr>
          <p:cNvPr id="66" name="Graphic 65" descr="Drama with solid fill">
            <a:extLst>
              <a:ext uri="{FF2B5EF4-FFF2-40B4-BE49-F238E27FC236}">
                <a16:creationId xmlns:a16="http://schemas.microsoft.com/office/drawing/2014/main" id="{D8D6A2B8-FCC6-499A-97E0-DE6E56A2C88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1613130" y="3434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39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D54D1646-A91C-4BE6-9F23-DA3B1060E9DC}"/>
              </a:ext>
            </a:extLst>
          </p:cNvPr>
          <p:cNvSpPr/>
          <p:nvPr/>
        </p:nvSpPr>
        <p:spPr>
          <a:xfrm>
            <a:off x="127845" y="0"/>
            <a:ext cx="12064155" cy="1137322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878704-CF17-42E8-82D0-6854E3B29D52}"/>
              </a:ext>
            </a:extLst>
          </p:cNvPr>
          <p:cNvSpPr txBox="1"/>
          <p:nvPr/>
        </p:nvSpPr>
        <p:spPr>
          <a:xfrm>
            <a:off x="224808" y="241282"/>
            <a:ext cx="28635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r</a:t>
            </a:r>
            <a:r>
              <a:rPr lang="en-PH" sz="3600" b="1">
                <a:solidFill>
                  <a:srgbClr val="FBBC05"/>
                </a:solidFill>
                <a:latin typeface="Product Sans" panose="020B0403030502040203" pitchFamily="34" charset="0"/>
              </a:rPr>
              <a:t>o</a:t>
            </a:r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u</a:t>
            </a:r>
            <a:r>
              <a:rPr lang="en-PH" sz="3600" b="1">
                <a:solidFill>
                  <a:srgbClr val="34A853"/>
                </a:solidFill>
                <a:latin typeface="Product Sans" panose="020B0403030502040203" pitchFamily="34" charset="0"/>
              </a:rPr>
              <a:t>p</a:t>
            </a:r>
            <a:r>
              <a:rPr lang="en-PH" sz="3600" b="1">
                <a:latin typeface="Product Sans" panose="020B0403030502040203" pitchFamily="34" charset="0"/>
              </a:rPr>
              <a:t> 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n</a:t>
            </a:r>
            <a:r>
              <a:rPr lang="en-PH" sz="3600" b="1">
                <a:solidFill>
                  <a:srgbClr val="3D81F4"/>
                </a:solidFill>
                <a:latin typeface="Product Sans" panose="020B0403030502040203" pitchFamily="34" charset="0"/>
              </a:rPr>
              <a:t>a</a:t>
            </a:r>
            <a:r>
              <a:rPr lang="en-PH" sz="3600" b="1">
                <a:solidFill>
                  <a:srgbClr val="FBBB01"/>
                </a:solidFill>
                <a:latin typeface="Product Sans" panose="020B0403030502040203" pitchFamily="34" charset="0"/>
              </a:rPr>
              <a:t>m</a:t>
            </a:r>
            <a:r>
              <a:rPr lang="en-PH" sz="3600" b="1">
                <a:solidFill>
                  <a:srgbClr val="2EA54E"/>
                </a:solidFill>
                <a:latin typeface="Product Sans" panose="020B0403030502040203" pitchFamily="34" charset="0"/>
              </a:rPr>
              <a:t>e</a:t>
            </a:r>
            <a:endParaRPr lang="en-PH" sz="3600" b="1" dirty="0">
              <a:solidFill>
                <a:srgbClr val="2EA54E"/>
              </a:solidFill>
              <a:latin typeface="Product Sans" panose="020B0403030502040203" pitchFamily="34" charset="0"/>
            </a:endParaRPr>
          </a:p>
          <a:p>
            <a:pPr algn="ctr"/>
            <a:endParaRPr lang="en-PH" sz="9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09315AE-B91D-4C10-B9E2-63C447AB7A20}"/>
              </a:ext>
            </a:extLst>
          </p:cNvPr>
          <p:cNvSpPr/>
          <p:nvPr/>
        </p:nvSpPr>
        <p:spPr>
          <a:xfrm>
            <a:off x="10817067" y="343411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8DC7BC3-DFC9-4F13-B9BB-A35B3AC1781D}"/>
              </a:ext>
            </a:extLst>
          </p:cNvPr>
          <p:cNvSpPr/>
          <p:nvPr/>
        </p:nvSpPr>
        <p:spPr>
          <a:xfrm>
            <a:off x="11257230" y="347271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F40F07-0CD2-44D9-B144-0E81958A2541}"/>
              </a:ext>
            </a:extLst>
          </p:cNvPr>
          <p:cNvSpPr/>
          <p:nvPr/>
        </p:nvSpPr>
        <p:spPr>
          <a:xfrm>
            <a:off x="11668510" y="343411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5964683-818A-4A3A-B376-75B5E69908B4}"/>
              </a:ext>
            </a:extLst>
          </p:cNvPr>
          <p:cNvGrpSpPr/>
          <p:nvPr/>
        </p:nvGrpSpPr>
        <p:grpSpPr>
          <a:xfrm>
            <a:off x="3065043" y="346935"/>
            <a:ext cx="6654018" cy="550671"/>
            <a:chOff x="2768991" y="3077691"/>
            <a:chExt cx="6654018" cy="550671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330EA7CB-CB61-4F78-9AEC-36B6C818D21C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FA15C952-1E4B-406F-9822-20CBBB04A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97" name="Picture 96" descr="Icon&#10;&#10;Description automatically generated">
              <a:extLst>
                <a:ext uri="{FF2B5EF4-FFF2-40B4-BE49-F238E27FC236}">
                  <a16:creationId xmlns:a16="http://schemas.microsoft.com/office/drawing/2014/main" id="{DF2CB1DB-4813-4A7E-A1A0-B58DC5CCE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F721B6C-3A9E-4023-8FEF-F44E31DDC934}"/>
              </a:ext>
            </a:extLst>
          </p:cNvPr>
          <p:cNvSpPr txBox="1"/>
          <p:nvPr/>
        </p:nvSpPr>
        <p:spPr>
          <a:xfrm>
            <a:off x="3709886" y="436727"/>
            <a:ext cx="53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  <a:endParaRPr lang="vi-VN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38757BF-A980-448E-8EB4-0ABB9447EC48}"/>
              </a:ext>
            </a:extLst>
          </p:cNvPr>
          <p:cNvGrpSpPr/>
          <p:nvPr/>
        </p:nvGrpSpPr>
        <p:grpSpPr>
          <a:xfrm rot="5400000" flipV="1">
            <a:off x="-3375115" y="3352257"/>
            <a:ext cx="6858002" cy="153487"/>
            <a:chOff x="-1" y="6732587"/>
            <a:chExt cx="12192000" cy="12773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3643E7B-E266-4AA6-BE87-1035475BC9DA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CDA6551-9CD6-4BC2-8067-6AB4081146FD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541E02F-ADB0-4722-AFAA-0EB46E99C1B9}"/>
                </a:ext>
              </a:extLst>
            </p:cNvPr>
            <p:cNvSpPr/>
            <p:nvPr/>
          </p:nvSpPr>
          <p:spPr>
            <a:xfrm>
              <a:off x="6081915" y="6732587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A752373-EB11-4A0A-B9F5-873A7A643245}"/>
                </a:ext>
              </a:extLst>
            </p:cNvPr>
            <p:cNvSpPr/>
            <p:nvPr/>
          </p:nvSpPr>
          <p:spPr>
            <a:xfrm>
              <a:off x="8918882" y="6735341"/>
              <a:ext cx="3273117" cy="12266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104" name="Picture 103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D02C22A8-6153-49C6-9586-22B116ECBD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943" b="44169" l="67879" r="832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53" t="19165" r="14787" b="53053"/>
          <a:stretch/>
        </p:blipFill>
        <p:spPr>
          <a:xfrm>
            <a:off x="9828722" y="386390"/>
            <a:ext cx="609591" cy="49461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BA52ED-3B26-4AE3-B706-A73ED0895E04}"/>
              </a:ext>
            </a:extLst>
          </p:cNvPr>
          <p:cNvSpPr/>
          <p:nvPr/>
        </p:nvSpPr>
        <p:spPr>
          <a:xfrm>
            <a:off x="389996" y="7311882"/>
            <a:ext cx="11554285" cy="5052532"/>
          </a:xfrm>
          <a:prstGeom prst="roundRect">
            <a:avLst>
              <a:gd name="adj" fmla="val 34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E47170E-C976-460B-9EA2-9DD0EE3A282E}"/>
              </a:ext>
            </a:extLst>
          </p:cNvPr>
          <p:cNvSpPr/>
          <p:nvPr/>
        </p:nvSpPr>
        <p:spPr>
          <a:xfrm>
            <a:off x="389996" y="7308342"/>
            <a:ext cx="11554285" cy="569679"/>
          </a:xfrm>
          <a:prstGeom prst="round2SameRect">
            <a:avLst>
              <a:gd name="adj1" fmla="val 25629"/>
              <a:gd name="adj2" fmla="val 0"/>
            </a:avLst>
          </a:prstGeom>
          <a:solidFill>
            <a:srgbClr val="202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68CA4E-F9D1-4EF6-856B-5209E8F1ABF6}"/>
              </a:ext>
            </a:extLst>
          </p:cNvPr>
          <p:cNvSpPr/>
          <p:nvPr/>
        </p:nvSpPr>
        <p:spPr>
          <a:xfrm>
            <a:off x="743022" y="11742265"/>
            <a:ext cx="1238178" cy="487429"/>
          </a:xfrm>
          <a:prstGeom prst="roundRect">
            <a:avLst>
              <a:gd name="adj" fmla="val 11130"/>
            </a:avLst>
          </a:prstGeom>
          <a:solidFill>
            <a:srgbClr val="1A7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SVN-Product Sans" panose="020B0403030502040203" pitchFamily="34" charset="0"/>
              </a:rPr>
              <a:t>Thuyết trình</a:t>
            </a:r>
            <a:endParaRPr lang="vi-VN" sz="1400">
              <a:latin typeface="SVN-Product Sans" panose="020B040303050204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E286CA-3BB3-409F-AB07-5C02F39B51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882" b="76895" l="66720" r="73269">
                        <a14:backgroundMark x1="70290" y1="63596" x2="70290" y2="63596"/>
                        <a14:backgroundMark x1="71659" y1="63158" x2="71659" y2="63158"/>
                      </a14:backgroundRemoval>
                    </a14:imgEffect>
                  </a14:imgLayer>
                </a14:imgProps>
              </a:ext>
            </a:extLst>
          </a:blip>
          <a:srcRect l="65901" t="49880" r="25912" b="20103"/>
          <a:stretch/>
        </p:blipFill>
        <p:spPr>
          <a:xfrm>
            <a:off x="10151346" y="7465956"/>
            <a:ext cx="567975" cy="30461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0FF40B0-8C85-482A-BB93-22B41151E87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171" b="80930" l="4380" r="9220"/>
                    </a14:imgEffect>
                  </a14:imgLayer>
                </a14:imgProps>
              </a:ext>
            </a:extLst>
          </a:blip>
          <a:srcRect l="3775" t="45201" r="90175" b="15100"/>
          <a:stretch/>
        </p:blipFill>
        <p:spPr>
          <a:xfrm>
            <a:off x="531003" y="7331854"/>
            <a:ext cx="526880" cy="56967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9971A2E-5FD9-4911-9FDD-AA5C14A5FFF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7442" b="78598" l="77829" r="84606"/>
                    </a14:imgEffect>
                  </a14:imgLayer>
                </a14:imgProps>
              </a:ext>
            </a:extLst>
          </a:blip>
          <a:srcRect l="76982" t="43547" r="14547" b="17508"/>
          <a:stretch/>
        </p:blipFill>
        <p:spPr>
          <a:xfrm>
            <a:off x="10686422" y="7387723"/>
            <a:ext cx="613355" cy="4130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0B499A0-3787-40E5-B7A7-23F5C93F77B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0439" b="75877" l="90660" r="98792">
                        <a14:foregroundMark x1="93639" y1="62281" x2="93639" y2="62281"/>
                        <a14:foregroundMark x1="94767" y1="64474" x2="94767" y2="64474"/>
                        <a14:foregroundMark x1="98792" y1="55263" x2="98792" y2="55263"/>
                        <a14:foregroundMark x1="91546" y1="63158" x2="91546" y2="63158"/>
                      </a14:backgroundRemoval>
                    </a14:imgEffect>
                  </a14:imgLayer>
                </a14:imgProps>
              </a:ext>
            </a:extLst>
          </a:blip>
          <a:srcRect l="90059" t="47630" r="3836" b="20915"/>
          <a:stretch/>
        </p:blipFill>
        <p:spPr>
          <a:xfrm>
            <a:off x="11214127" y="7387755"/>
            <a:ext cx="637747" cy="4039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B29D24-DA19-4CC6-871E-364015FCC78A}"/>
              </a:ext>
            </a:extLst>
          </p:cNvPr>
          <p:cNvSpPr txBox="1"/>
          <p:nvPr/>
        </p:nvSpPr>
        <p:spPr>
          <a:xfrm>
            <a:off x="963282" y="7395618"/>
            <a:ext cx="3967800" cy="38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SVN-Product Sans" panose="020B0403030502040203" pitchFamily="34" charset="0"/>
              </a:rPr>
              <a:t>Nội dung 3</a:t>
            </a:r>
            <a:endParaRPr lang="vi-VN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71E26A-1ECA-4600-B790-698E3E2FC63B}"/>
              </a:ext>
            </a:extLst>
          </p:cNvPr>
          <p:cNvSpPr/>
          <p:nvPr/>
        </p:nvSpPr>
        <p:spPr>
          <a:xfrm>
            <a:off x="498106" y="7985268"/>
            <a:ext cx="559777" cy="530368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859" t="-135085" r="-545392" b="-284131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08EA57-B578-4FF6-A6BB-297E77B8632B}"/>
              </a:ext>
            </a:extLst>
          </p:cNvPr>
          <p:cNvSpPr txBox="1"/>
          <p:nvPr/>
        </p:nvSpPr>
        <p:spPr>
          <a:xfrm>
            <a:off x="963282" y="7941785"/>
            <a:ext cx="27455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3600" b="1">
                <a:solidFill>
                  <a:sysClr val="windowText" lastClr="000000"/>
                </a:solidFill>
                <a:latin typeface="SVN-Product Sans" panose="020B0403030502040203" pitchFamily="34" charset="0"/>
              </a:rPr>
              <a:t>Nội dung 3</a:t>
            </a:r>
            <a:endParaRPr lang="en-PH" sz="3600" b="1" dirty="0">
              <a:solidFill>
                <a:sysClr val="windowText" lastClr="000000"/>
              </a:solidFill>
              <a:latin typeface="SVN-Product Sans" panose="020B0403030502040203" pitchFamily="34" charset="0"/>
            </a:endParaRPr>
          </a:p>
        </p:txBody>
      </p:sp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010D8582-ED40-4D24-B253-4A44D69D9773}"/>
              </a:ext>
            </a:extLst>
          </p:cNvPr>
          <p:cNvSpPr/>
          <p:nvPr/>
        </p:nvSpPr>
        <p:spPr>
          <a:xfrm rot="10800000">
            <a:off x="4776484" y="3202328"/>
            <a:ext cx="2397093" cy="1327617"/>
          </a:xfrm>
          <a:prstGeom prst="foldedCorner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FDEEA6-0F3B-4440-A629-D76EFD156637}"/>
              </a:ext>
            </a:extLst>
          </p:cNvPr>
          <p:cNvSpPr txBox="1"/>
          <p:nvPr/>
        </p:nvSpPr>
        <p:spPr>
          <a:xfrm>
            <a:off x="5376692" y="3676003"/>
            <a:ext cx="1664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>
                <a:solidFill>
                  <a:schemeClr val="bg1"/>
                </a:solidFill>
                <a:latin typeface="SVN-Product Sans" panose="020B0403030502040203" pitchFamily="34" charset="0"/>
              </a:rPr>
              <a:t>Nội dung 4</a:t>
            </a:r>
            <a:endParaRPr lang="en-PH" sz="2000" b="1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pic>
        <p:nvPicPr>
          <p:cNvPr id="37" name="Graphic 36" descr="Director's Chair with solid fill">
            <a:extLst>
              <a:ext uri="{FF2B5EF4-FFF2-40B4-BE49-F238E27FC236}">
                <a16:creationId xmlns:a16="http://schemas.microsoft.com/office/drawing/2014/main" id="{68DA2914-AA75-4E42-819D-1EF6B33D0D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43564" y="5596665"/>
            <a:ext cx="914400" cy="914400"/>
          </a:xfrm>
          <a:prstGeom prst="rect">
            <a:avLst/>
          </a:prstGeom>
        </p:spPr>
      </p:pic>
      <p:pic>
        <p:nvPicPr>
          <p:cNvPr id="38" name="Graphic 37" descr="DVD player with solid fill">
            <a:extLst>
              <a:ext uri="{FF2B5EF4-FFF2-40B4-BE49-F238E27FC236}">
                <a16:creationId xmlns:a16="http://schemas.microsoft.com/office/drawing/2014/main" id="{9A89CEB5-C016-4C3D-BA12-67294CF8BC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34038" y="5754057"/>
            <a:ext cx="914400" cy="914400"/>
          </a:xfrm>
          <a:prstGeom prst="rect">
            <a:avLst/>
          </a:prstGeom>
        </p:spPr>
      </p:pic>
      <p:pic>
        <p:nvPicPr>
          <p:cNvPr id="43" name="Graphic 42" descr="3d Glasses with solid fill">
            <a:extLst>
              <a:ext uri="{FF2B5EF4-FFF2-40B4-BE49-F238E27FC236}">
                <a16:creationId xmlns:a16="http://schemas.microsoft.com/office/drawing/2014/main" id="{B7285F0A-BE14-4CD9-9A23-364289D76B4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313742" y="1320007"/>
            <a:ext cx="914400" cy="914400"/>
          </a:xfrm>
          <a:prstGeom prst="rect">
            <a:avLst/>
          </a:prstGeom>
        </p:spPr>
      </p:pic>
      <p:pic>
        <p:nvPicPr>
          <p:cNvPr id="44" name="Graphic 43" descr="Film reel with solid fill">
            <a:extLst>
              <a:ext uri="{FF2B5EF4-FFF2-40B4-BE49-F238E27FC236}">
                <a16:creationId xmlns:a16="http://schemas.microsoft.com/office/drawing/2014/main" id="{B2B1C9E7-515C-4056-AED1-1B1C4653DBE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27980" y="4156453"/>
            <a:ext cx="914400" cy="914400"/>
          </a:xfrm>
          <a:prstGeom prst="rect">
            <a:avLst/>
          </a:prstGeom>
        </p:spPr>
      </p:pic>
      <p:pic>
        <p:nvPicPr>
          <p:cNvPr id="45" name="Graphic 44" descr="Optical disc with solid fill">
            <a:extLst>
              <a:ext uri="{FF2B5EF4-FFF2-40B4-BE49-F238E27FC236}">
                <a16:creationId xmlns:a16="http://schemas.microsoft.com/office/drawing/2014/main" id="{20D91E79-FD84-4392-84A6-041B6D6E015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489982" y="4337016"/>
            <a:ext cx="914400" cy="914400"/>
          </a:xfrm>
          <a:prstGeom prst="rect">
            <a:avLst/>
          </a:prstGeom>
        </p:spPr>
      </p:pic>
      <p:pic>
        <p:nvPicPr>
          <p:cNvPr id="46" name="Graphic 45" descr="Film strip with solid fill">
            <a:extLst>
              <a:ext uri="{FF2B5EF4-FFF2-40B4-BE49-F238E27FC236}">
                <a16:creationId xmlns:a16="http://schemas.microsoft.com/office/drawing/2014/main" id="{53FC07A5-1F92-4409-94D8-5B2DE24FA63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9220354">
            <a:off x="3374749" y="1546231"/>
            <a:ext cx="914400" cy="1062148"/>
          </a:xfrm>
          <a:prstGeom prst="rect">
            <a:avLst/>
          </a:prstGeom>
        </p:spPr>
      </p:pic>
      <p:pic>
        <p:nvPicPr>
          <p:cNvPr id="48" name="Graphic 47" descr="Theatre with solid fill">
            <a:extLst>
              <a:ext uri="{FF2B5EF4-FFF2-40B4-BE49-F238E27FC236}">
                <a16:creationId xmlns:a16="http://schemas.microsoft.com/office/drawing/2014/main" id="{4E176D7F-DAD4-4518-9442-FDE896E8BE1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448218" y="2370457"/>
            <a:ext cx="914400" cy="914400"/>
          </a:xfrm>
          <a:prstGeom prst="rect">
            <a:avLst/>
          </a:prstGeom>
        </p:spPr>
      </p:pic>
      <p:pic>
        <p:nvPicPr>
          <p:cNvPr id="49" name="Graphic 48" descr="Drama with solid fill">
            <a:extLst>
              <a:ext uri="{FF2B5EF4-FFF2-40B4-BE49-F238E27FC236}">
                <a16:creationId xmlns:a16="http://schemas.microsoft.com/office/drawing/2014/main" id="{19E71D96-62D6-43B7-894B-E914B0A0B18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24401" y="25509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12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D54D1646-A91C-4BE6-9F23-DA3B1060E9DC}"/>
              </a:ext>
            </a:extLst>
          </p:cNvPr>
          <p:cNvSpPr/>
          <p:nvPr/>
        </p:nvSpPr>
        <p:spPr>
          <a:xfrm>
            <a:off x="127845" y="0"/>
            <a:ext cx="12064155" cy="1137322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878704-CF17-42E8-82D0-6854E3B29D52}"/>
              </a:ext>
            </a:extLst>
          </p:cNvPr>
          <p:cNvSpPr txBox="1"/>
          <p:nvPr/>
        </p:nvSpPr>
        <p:spPr>
          <a:xfrm>
            <a:off x="224808" y="241282"/>
            <a:ext cx="28635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r</a:t>
            </a:r>
            <a:r>
              <a:rPr lang="en-PH" sz="3600" b="1">
                <a:solidFill>
                  <a:srgbClr val="FBBC05"/>
                </a:solidFill>
                <a:latin typeface="Product Sans" panose="020B0403030502040203" pitchFamily="34" charset="0"/>
              </a:rPr>
              <a:t>o</a:t>
            </a:r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u</a:t>
            </a:r>
            <a:r>
              <a:rPr lang="en-PH" sz="3600" b="1">
                <a:solidFill>
                  <a:srgbClr val="34A853"/>
                </a:solidFill>
                <a:latin typeface="Product Sans" panose="020B0403030502040203" pitchFamily="34" charset="0"/>
              </a:rPr>
              <a:t>p</a:t>
            </a:r>
            <a:r>
              <a:rPr lang="en-PH" sz="3600" b="1">
                <a:latin typeface="Product Sans" panose="020B0403030502040203" pitchFamily="34" charset="0"/>
              </a:rPr>
              <a:t> 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n</a:t>
            </a:r>
            <a:r>
              <a:rPr lang="en-PH" sz="3600" b="1">
                <a:solidFill>
                  <a:srgbClr val="3D81F4"/>
                </a:solidFill>
                <a:latin typeface="Product Sans" panose="020B0403030502040203" pitchFamily="34" charset="0"/>
              </a:rPr>
              <a:t>a</a:t>
            </a:r>
            <a:r>
              <a:rPr lang="en-PH" sz="3600" b="1">
                <a:solidFill>
                  <a:srgbClr val="FBBB01"/>
                </a:solidFill>
                <a:latin typeface="Product Sans" panose="020B0403030502040203" pitchFamily="34" charset="0"/>
              </a:rPr>
              <a:t>m</a:t>
            </a:r>
            <a:r>
              <a:rPr lang="en-PH" sz="3600" b="1">
                <a:solidFill>
                  <a:srgbClr val="2EA54E"/>
                </a:solidFill>
                <a:latin typeface="Product Sans" panose="020B0403030502040203" pitchFamily="34" charset="0"/>
              </a:rPr>
              <a:t>e</a:t>
            </a:r>
            <a:endParaRPr lang="en-PH" sz="3600" b="1" dirty="0">
              <a:solidFill>
                <a:srgbClr val="2EA54E"/>
              </a:solidFill>
              <a:latin typeface="Product Sans" panose="020B0403030502040203" pitchFamily="34" charset="0"/>
            </a:endParaRPr>
          </a:p>
          <a:p>
            <a:pPr algn="ctr"/>
            <a:endParaRPr lang="en-PH" sz="9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09315AE-B91D-4C10-B9E2-63C447AB7A20}"/>
              </a:ext>
            </a:extLst>
          </p:cNvPr>
          <p:cNvSpPr/>
          <p:nvPr/>
        </p:nvSpPr>
        <p:spPr>
          <a:xfrm>
            <a:off x="10817067" y="343411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8DC7BC3-DFC9-4F13-B9BB-A35B3AC1781D}"/>
              </a:ext>
            </a:extLst>
          </p:cNvPr>
          <p:cNvSpPr/>
          <p:nvPr/>
        </p:nvSpPr>
        <p:spPr>
          <a:xfrm>
            <a:off x="11257230" y="347271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F40F07-0CD2-44D9-B144-0E81958A2541}"/>
              </a:ext>
            </a:extLst>
          </p:cNvPr>
          <p:cNvSpPr/>
          <p:nvPr/>
        </p:nvSpPr>
        <p:spPr>
          <a:xfrm>
            <a:off x="11668510" y="343411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5964683-818A-4A3A-B376-75B5E69908B4}"/>
              </a:ext>
            </a:extLst>
          </p:cNvPr>
          <p:cNvGrpSpPr/>
          <p:nvPr/>
        </p:nvGrpSpPr>
        <p:grpSpPr>
          <a:xfrm>
            <a:off x="3065043" y="346935"/>
            <a:ext cx="6654018" cy="550671"/>
            <a:chOff x="2768991" y="3077691"/>
            <a:chExt cx="6654018" cy="550671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330EA7CB-CB61-4F78-9AEC-36B6C818D21C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FA15C952-1E4B-406F-9822-20CBBB04A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97" name="Picture 96" descr="Icon&#10;&#10;Description automatically generated">
              <a:extLst>
                <a:ext uri="{FF2B5EF4-FFF2-40B4-BE49-F238E27FC236}">
                  <a16:creationId xmlns:a16="http://schemas.microsoft.com/office/drawing/2014/main" id="{DF2CB1DB-4813-4A7E-A1A0-B58DC5CCE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F721B6C-3A9E-4023-8FEF-F44E31DDC934}"/>
              </a:ext>
            </a:extLst>
          </p:cNvPr>
          <p:cNvSpPr txBox="1"/>
          <p:nvPr/>
        </p:nvSpPr>
        <p:spPr>
          <a:xfrm>
            <a:off x="3709886" y="436727"/>
            <a:ext cx="53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  <a:endParaRPr lang="vi-VN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38757BF-A980-448E-8EB4-0ABB9447EC48}"/>
              </a:ext>
            </a:extLst>
          </p:cNvPr>
          <p:cNvGrpSpPr/>
          <p:nvPr/>
        </p:nvGrpSpPr>
        <p:grpSpPr>
          <a:xfrm rot="5400000" flipV="1">
            <a:off x="-3375115" y="3352257"/>
            <a:ext cx="6858002" cy="153487"/>
            <a:chOff x="-1" y="6732587"/>
            <a:chExt cx="12192000" cy="12773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3643E7B-E266-4AA6-BE87-1035475BC9DA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CDA6551-9CD6-4BC2-8067-6AB4081146FD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541E02F-ADB0-4722-AFAA-0EB46E99C1B9}"/>
                </a:ext>
              </a:extLst>
            </p:cNvPr>
            <p:cNvSpPr/>
            <p:nvPr/>
          </p:nvSpPr>
          <p:spPr>
            <a:xfrm>
              <a:off x="6081915" y="6732587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A752373-EB11-4A0A-B9F5-873A7A643245}"/>
                </a:ext>
              </a:extLst>
            </p:cNvPr>
            <p:cNvSpPr/>
            <p:nvPr/>
          </p:nvSpPr>
          <p:spPr>
            <a:xfrm>
              <a:off x="8918882" y="6735341"/>
              <a:ext cx="3273117" cy="12266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104" name="Picture 103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D02C22A8-6153-49C6-9586-22B116ECBD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943" b="44169" l="67879" r="832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53" t="19165" r="14787" b="53053"/>
          <a:stretch/>
        </p:blipFill>
        <p:spPr>
          <a:xfrm>
            <a:off x="9828722" y="386390"/>
            <a:ext cx="609591" cy="494614"/>
          </a:xfrm>
          <a:prstGeom prst="rect">
            <a:avLst/>
          </a:prstGeom>
        </p:spPr>
      </p:pic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010D8582-ED40-4D24-B253-4A44D69D9773}"/>
              </a:ext>
            </a:extLst>
          </p:cNvPr>
          <p:cNvSpPr/>
          <p:nvPr/>
        </p:nvSpPr>
        <p:spPr>
          <a:xfrm rot="16200000">
            <a:off x="3479658" y="-592695"/>
            <a:ext cx="5382485" cy="9031045"/>
          </a:xfrm>
          <a:prstGeom prst="foldedCorner">
            <a:avLst>
              <a:gd name="adj" fmla="val 15730"/>
            </a:avLst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FDEEA6-0F3B-4440-A629-D76EFD156637}"/>
              </a:ext>
            </a:extLst>
          </p:cNvPr>
          <p:cNvSpPr txBox="1"/>
          <p:nvPr/>
        </p:nvSpPr>
        <p:spPr>
          <a:xfrm>
            <a:off x="1807772" y="1434052"/>
            <a:ext cx="2983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>
                <a:solidFill>
                  <a:schemeClr val="bg1"/>
                </a:solidFill>
                <a:latin typeface="SVN-Product Sans" panose="020B0403030502040203" pitchFamily="34" charset="0"/>
              </a:rPr>
              <a:t>Nội dung 4</a:t>
            </a:r>
            <a:endParaRPr lang="en-PH" sz="3200" b="1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pic>
        <p:nvPicPr>
          <p:cNvPr id="37" name="Graphic 36" descr="Director's Chair with solid fill">
            <a:extLst>
              <a:ext uri="{FF2B5EF4-FFF2-40B4-BE49-F238E27FC236}">
                <a16:creationId xmlns:a16="http://schemas.microsoft.com/office/drawing/2014/main" id="{68DA2914-AA75-4E42-819D-1EF6B33D0D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53409" y="5596329"/>
            <a:ext cx="914400" cy="914400"/>
          </a:xfrm>
          <a:prstGeom prst="rect">
            <a:avLst/>
          </a:prstGeom>
        </p:spPr>
      </p:pic>
      <p:pic>
        <p:nvPicPr>
          <p:cNvPr id="38" name="Graphic 37" descr="DVD player with solid fill">
            <a:extLst>
              <a:ext uri="{FF2B5EF4-FFF2-40B4-BE49-F238E27FC236}">
                <a16:creationId xmlns:a16="http://schemas.microsoft.com/office/drawing/2014/main" id="{9A89CEB5-C016-4C3D-BA12-67294CF8BC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0794" y="5476193"/>
            <a:ext cx="914400" cy="914400"/>
          </a:xfrm>
          <a:prstGeom prst="rect">
            <a:avLst/>
          </a:prstGeom>
        </p:spPr>
      </p:pic>
      <p:pic>
        <p:nvPicPr>
          <p:cNvPr id="43" name="Graphic 42" descr="3d Glasses with solid fill">
            <a:extLst>
              <a:ext uri="{FF2B5EF4-FFF2-40B4-BE49-F238E27FC236}">
                <a16:creationId xmlns:a16="http://schemas.microsoft.com/office/drawing/2014/main" id="{B7285F0A-BE14-4CD9-9A23-364289D76B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00030" y="861077"/>
            <a:ext cx="914400" cy="914400"/>
          </a:xfrm>
          <a:prstGeom prst="rect">
            <a:avLst/>
          </a:prstGeom>
        </p:spPr>
      </p:pic>
      <p:pic>
        <p:nvPicPr>
          <p:cNvPr id="44" name="Graphic 43" descr="Film reel with solid fill">
            <a:extLst>
              <a:ext uri="{FF2B5EF4-FFF2-40B4-BE49-F238E27FC236}">
                <a16:creationId xmlns:a16="http://schemas.microsoft.com/office/drawing/2014/main" id="{B2B1C9E7-515C-4056-AED1-1B1C4653DB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42577" y="3832613"/>
            <a:ext cx="914400" cy="914400"/>
          </a:xfrm>
          <a:prstGeom prst="rect">
            <a:avLst/>
          </a:prstGeom>
        </p:spPr>
      </p:pic>
      <p:pic>
        <p:nvPicPr>
          <p:cNvPr id="45" name="Graphic 44" descr="Optical disc with solid fill">
            <a:extLst>
              <a:ext uri="{FF2B5EF4-FFF2-40B4-BE49-F238E27FC236}">
                <a16:creationId xmlns:a16="http://schemas.microsoft.com/office/drawing/2014/main" id="{20D91E79-FD84-4392-84A6-041B6D6E01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7889" y="4105225"/>
            <a:ext cx="914400" cy="914400"/>
          </a:xfrm>
          <a:prstGeom prst="rect">
            <a:avLst/>
          </a:prstGeom>
        </p:spPr>
      </p:pic>
      <p:pic>
        <p:nvPicPr>
          <p:cNvPr id="46" name="Graphic 45" descr="Film strip with solid fill">
            <a:extLst>
              <a:ext uri="{FF2B5EF4-FFF2-40B4-BE49-F238E27FC236}">
                <a16:creationId xmlns:a16="http://schemas.microsoft.com/office/drawing/2014/main" id="{53FC07A5-1F92-4409-94D8-5B2DE24FA63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9220354">
            <a:off x="434410" y="1143226"/>
            <a:ext cx="914400" cy="1062148"/>
          </a:xfrm>
          <a:prstGeom prst="rect">
            <a:avLst/>
          </a:prstGeom>
        </p:spPr>
      </p:pic>
      <p:pic>
        <p:nvPicPr>
          <p:cNvPr id="48" name="Graphic 47" descr="Theatre with solid fill">
            <a:extLst>
              <a:ext uri="{FF2B5EF4-FFF2-40B4-BE49-F238E27FC236}">
                <a16:creationId xmlns:a16="http://schemas.microsoft.com/office/drawing/2014/main" id="{4E176D7F-DAD4-4518-9442-FDE896E8BE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817067" y="2378293"/>
            <a:ext cx="914400" cy="914400"/>
          </a:xfrm>
          <a:prstGeom prst="rect">
            <a:avLst/>
          </a:prstGeom>
        </p:spPr>
      </p:pic>
      <p:pic>
        <p:nvPicPr>
          <p:cNvPr id="49" name="Graphic 48" descr="Drama with solid fill">
            <a:extLst>
              <a:ext uri="{FF2B5EF4-FFF2-40B4-BE49-F238E27FC236}">
                <a16:creationId xmlns:a16="http://schemas.microsoft.com/office/drawing/2014/main" id="{19E71D96-62D6-43B7-894B-E914B0A0B1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81612" y="2415197"/>
            <a:ext cx="914400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7F7167C-6BBC-44FA-851E-DF62FAAA8CE1}"/>
              </a:ext>
            </a:extLst>
          </p:cNvPr>
          <p:cNvSpPr txBox="1"/>
          <p:nvPr/>
        </p:nvSpPr>
        <p:spPr>
          <a:xfrm>
            <a:off x="1782938" y="2113089"/>
            <a:ext cx="445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SVN-Product Sans" panose="020B0403030502040203" pitchFamily="34" charset="0"/>
              </a:rPr>
              <a:t>Thuyết trình ở đây nhé</a:t>
            </a:r>
            <a:endParaRPr lang="vi-VN" sz="2800" b="1">
              <a:latin typeface="SVN-Product Sans" panose="020B0403030502040203" pitchFamily="34" charset="0"/>
            </a:endParaRPr>
          </a:p>
        </p:txBody>
      </p:sp>
      <p:pic>
        <p:nvPicPr>
          <p:cNvPr id="40" name="Picture 39" descr="Avocado Moody Foodies">
            <a:extLst>
              <a:ext uri="{FF2B5EF4-FFF2-40B4-BE49-F238E27FC236}">
                <a16:creationId xmlns:a16="http://schemas.microsoft.com/office/drawing/2014/main" id="{55BD23B6-55FC-455A-9545-BEF4ECE3572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19" y="7104233"/>
            <a:ext cx="1048770" cy="1048770"/>
          </a:xfrm>
          <a:prstGeom prst="rect">
            <a:avLst/>
          </a:prstGeom>
        </p:spPr>
      </p:pic>
      <p:pic>
        <p:nvPicPr>
          <p:cNvPr id="41" name="Picture 40" descr="Pear Moody Foodies">
            <a:extLst>
              <a:ext uri="{FF2B5EF4-FFF2-40B4-BE49-F238E27FC236}">
                <a16:creationId xmlns:a16="http://schemas.microsoft.com/office/drawing/2014/main" id="{F0488665-52F9-4CAE-8E65-5388808A98C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27" y="7371431"/>
            <a:ext cx="834962" cy="834962"/>
          </a:xfrm>
          <a:prstGeom prst="rect">
            <a:avLst/>
          </a:prstGeom>
        </p:spPr>
      </p:pic>
      <p:pic>
        <p:nvPicPr>
          <p:cNvPr id="42" name="Picture 41" descr="Apple Moody Foodies">
            <a:extLst>
              <a:ext uri="{FF2B5EF4-FFF2-40B4-BE49-F238E27FC236}">
                <a16:creationId xmlns:a16="http://schemas.microsoft.com/office/drawing/2014/main" id="{3B324DEF-0F50-46F6-B828-A17B71AAA55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738" y="7101829"/>
            <a:ext cx="1066988" cy="1066988"/>
          </a:xfrm>
          <a:prstGeom prst="rect">
            <a:avLst/>
          </a:prstGeom>
        </p:spPr>
      </p:pic>
      <p:pic>
        <p:nvPicPr>
          <p:cNvPr id="47" name="Picture 46" descr="Watermelon Moody Foodies">
            <a:extLst>
              <a:ext uri="{FF2B5EF4-FFF2-40B4-BE49-F238E27FC236}">
                <a16:creationId xmlns:a16="http://schemas.microsoft.com/office/drawing/2014/main" id="{6DCE2B00-EC90-4B94-BBEC-076CF4830A5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09" y="7254488"/>
            <a:ext cx="937775" cy="937775"/>
          </a:xfrm>
          <a:prstGeom prst="rect">
            <a:avLst/>
          </a:prstGeom>
        </p:spPr>
      </p:pic>
      <p:pic>
        <p:nvPicPr>
          <p:cNvPr id="50" name="Picture 49" descr="Banana Moody Foodies">
            <a:extLst>
              <a:ext uri="{FF2B5EF4-FFF2-40B4-BE49-F238E27FC236}">
                <a16:creationId xmlns:a16="http://schemas.microsoft.com/office/drawing/2014/main" id="{CE8E9E05-CBF3-4585-8B13-97C60570DE1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07" y="7262912"/>
            <a:ext cx="920929" cy="92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51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D54D1646-A91C-4BE6-9F23-DA3B1060E9DC}"/>
              </a:ext>
            </a:extLst>
          </p:cNvPr>
          <p:cNvSpPr/>
          <p:nvPr/>
        </p:nvSpPr>
        <p:spPr>
          <a:xfrm>
            <a:off x="127845" y="0"/>
            <a:ext cx="12064155" cy="1137322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878704-CF17-42E8-82D0-6854E3B29D52}"/>
              </a:ext>
            </a:extLst>
          </p:cNvPr>
          <p:cNvSpPr txBox="1"/>
          <p:nvPr/>
        </p:nvSpPr>
        <p:spPr>
          <a:xfrm>
            <a:off x="224808" y="241282"/>
            <a:ext cx="28635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r</a:t>
            </a:r>
            <a:r>
              <a:rPr lang="en-PH" sz="3600" b="1">
                <a:solidFill>
                  <a:srgbClr val="FBBC05"/>
                </a:solidFill>
                <a:latin typeface="Product Sans" panose="020B0403030502040203" pitchFamily="34" charset="0"/>
              </a:rPr>
              <a:t>o</a:t>
            </a:r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u</a:t>
            </a:r>
            <a:r>
              <a:rPr lang="en-PH" sz="3600" b="1">
                <a:solidFill>
                  <a:srgbClr val="34A853"/>
                </a:solidFill>
                <a:latin typeface="Product Sans" panose="020B0403030502040203" pitchFamily="34" charset="0"/>
              </a:rPr>
              <a:t>p</a:t>
            </a:r>
            <a:r>
              <a:rPr lang="en-PH" sz="3600" b="1">
                <a:latin typeface="Product Sans" panose="020B0403030502040203" pitchFamily="34" charset="0"/>
              </a:rPr>
              <a:t> 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n</a:t>
            </a:r>
            <a:r>
              <a:rPr lang="en-PH" sz="3600" b="1">
                <a:solidFill>
                  <a:srgbClr val="3D81F4"/>
                </a:solidFill>
                <a:latin typeface="Product Sans" panose="020B0403030502040203" pitchFamily="34" charset="0"/>
              </a:rPr>
              <a:t>a</a:t>
            </a:r>
            <a:r>
              <a:rPr lang="en-PH" sz="3600" b="1">
                <a:solidFill>
                  <a:srgbClr val="FBBB01"/>
                </a:solidFill>
                <a:latin typeface="Product Sans" panose="020B0403030502040203" pitchFamily="34" charset="0"/>
              </a:rPr>
              <a:t>m</a:t>
            </a:r>
            <a:r>
              <a:rPr lang="en-PH" sz="3600" b="1">
                <a:solidFill>
                  <a:srgbClr val="2EA54E"/>
                </a:solidFill>
                <a:latin typeface="Product Sans" panose="020B0403030502040203" pitchFamily="34" charset="0"/>
              </a:rPr>
              <a:t>e</a:t>
            </a:r>
            <a:endParaRPr lang="en-PH" sz="3600" b="1" dirty="0">
              <a:solidFill>
                <a:srgbClr val="2EA54E"/>
              </a:solidFill>
              <a:latin typeface="Product Sans" panose="020B0403030502040203" pitchFamily="34" charset="0"/>
            </a:endParaRPr>
          </a:p>
          <a:p>
            <a:pPr algn="ctr"/>
            <a:endParaRPr lang="en-PH" sz="9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09315AE-B91D-4C10-B9E2-63C447AB7A20}"/>
              </a:ext>
            </a:extLst>
          </p:cNvPr>
          <p:cNvSpPr/>
          <p:nvPr/>
        </p:nvSpPr>
        <p:spPr>
          <a:xfrm>
            <a:off x="10817067" y="343411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8DC7BC3-DFC9-4F13-B9BB-A35B3AC1781D}"/>
              </a:ext>
            </a:extLst>
          </p:cNvPr>
          <p:cNvSpPr/>
          <p:nvPr/>
        </p:nvSpPr>
        <p:spPr>
          <a:xfrm>
            <a:off x="11257230" y="347271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F40F07-0CD2-44D9-B144-0E81958A2541}"/>
              </a:ext>
            </a:extLst>
          </p:cNvPr>
          <p:cNvSpPr/>
          <p:nvPr/>
        </p:nvSpPr>
        <p:spPr>
          <a:xfrm>
            <a:off x="11668510" y="343411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5964683-818A-4A3A-B376-75B5E69908B4}"/>
              </a:ext>
            </a:extLst>
          </p:cNvPr>
          <p:cNvGrpSpPr/>
          <p:nvPr/>
        </p:nvGrpSpPr>
        <p:grpSpPr>
          <a:xfrm>
            <a:off x="3065043" y="346935"/>
            <a:ext cx="6654018" cy="550671"/>
            <a:chOff x="2768991" y="3077691"/>
            <a:chExt cx="6654018" cy="550671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330EA7CB-CB61-4F78-9AEC-36B6C818D21C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FA15C952-1E4B-406F-9822-20CBBB04A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97" name="Picture 96" descr="Icon&#10;&#10;Description automatically generated">
              <a:extLst>
                <a:ext uri="{FF2B5EF4-FFF2-40B4-BE49-F238E27FC236}">
                  <a16:creationId xmlns:a16="http://schemas.microsoft.com/office/drawing/2014/main" id="{DF2CB1DB-4813-4A7E-A1A0-B58DC5CCE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F721B6C-3A9E-4023-8FEF-F44E31DDC934}"/>
              </a:ext>
            </a:extLst>
          </p:cNvPr>
          <p:cNvSpPr txBox="1"/>
          <p:nvPr/>
        </p:nvSpPr>
        <p:spPr>
          <a:xfrm>
            <a:off x="3709886" y="436727"/>
            <a:ext cx="53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  <a:endParaRPr lang="vi-VN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" name="Picture 103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D02C22A8-6153-49C6-9586-22B116ECBD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943" b="44169" l="67879" r="832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53" t="19165" r="14787" b="53053"/>
          <a:stretch/>
        </p:blipFill>
        <p:spPr>
          <a:xfrm>
            <a:off x="9828722" y="386390"/>
            <a:ext cx="609591" cy="494614"/>
          </a:xfrm>
          <a:prstGeom prst="rect">
            <a:avLst/>
          </a:prstGeom>
        </p:spPr>
      </p:pic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010D8582-ED40-4D24-B253-4A44D69D9773}"/>
              </a:ext>
            </a:extLst>
          </p:cNvPr>
          <p:cNvSpPr/>
          <p:nvPr/>
        </p:nvSpPr>
        <p:spPr>
          <a:xfrm rot="16200000">
            <a:off x="-7808448" y="-592695"/>
            <a:ext cx="5382485" cy="9031045"/>
          </a:xfrm>
          <a:prstGeom prst="foldedCorner">
            <a:avLst>
              <a:gd name="adj" fmla="val 15730"/>
            </a:avLst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FDEEA6-0F3B-4440-A629-D76EFD156637}"/>
              </a:ext>
            </a:extLst>
          </p:cNvPr>
          <p:cNvSpPr txBox="1"/>
          <p:nvPr/>
        </p:nvSpPr>
        <p:spPr>
          <a:xfrm>
            <a:off x="407428" y="2190234"/>
            <a:ext cx="2275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>
                <a:solidFill>
                  <a:schemeClr val="bg1"/>
                </a:solidFill>
                <a:latin typeface="SVN-Product Sans" panose="020B0403030502040203" pitchFamily="34" charset="0"/>
              </a:rPr>
              <a:t>Nội dung 4</a:t>
            </a:r>
            <a:endParaRPr lang="en-PH" sz="3200" b="1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pic>
        <p:nvPicPr>
          <p:cNvPr id="37" name="Graphic 36" descr="Director's Chair with solid fill">
            <a:extLst>
              <a:ext uri="{FF2B5EF4-FFF2-40B4-BE49-F238E27FC236}">
                <a16:creationId xmlns:a16="http://schemas.microsoft.com/office/drawing/2014/main" id="{68DA2914-AA75-4E42-819D-1EF6B33D0D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08463" y="5751383"/>
            <a:ext cx="759345" cy="759345"/>
          </a:xfrm>
          <a:prstGeom prst="rect">
            <a:avLst/>
          </a:prstGeom>
        </p:spPr>
      </p:pic>
      <p:pic>
        <p:nvPicPr>
          <p:cNvPr id="38" name="Graphic 37" descr="DVD player with solid fill">
            <a:extLst>
              <a:ext uri="{FF2B5EF4-FFF2-40B4-BE49-F238E27FC236}">
                <a16:creationId xmlns:a16="http://schemas.microsoft.com/office/drawing/2014/main" id="{9A89CEB5-C016-4C3D-BA12-67294CF8BC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7021" y="1177208"/>
            <a:ext cx="759345" cy="759345"/>
          </a:xfrm>
          <a:prstGeom prst="rect">
            <a:avLst/>
          </a:prstGeom>
        </p:spPr>
      </p:pic>
      <p:pic>
        <p:nvPicPr>
          <p:cNvPr id="43" name="Graphic 42" descr="3d Glasses with solid fill">
            <a:extLst>
              <a:ext uri="{FF2B5EF4-FFF2-40B4-BE49-F238E27FC236}">
                <a16:creationId xmlns:a16="http://schemas.microsoft.com/office/drawing/2014/main" id="{B7285F0A-BE14-4CD9-9A23-364289D76B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78262" y="5751383"/>
            <a:ext cx="759345" cy="759345"/>
          </a:xfrm>
          <a:prstGeom prst="rect">
            <a:avLst/>
          </a:prstGeom>
        </p:spPr>
      </p:pic>
      <p:pic>
        <p:nvPicPr>
          <p:cNvPr id="44" name="Graphic 43" descr="Film reel with solid fill">
            <a:extLst>
              <a:ext uri="{FF2B5EF4-FFF2-40B4-BE49-F238E27FC236}">
                <a16:creationId xmlns:a16="http://schemas.microsoft.com/office/drawing/2014/main" id="{B2B1C9E7-515C-4056-AED1-1B1C4653DB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36167" y="5761724"/>
            <a:ext cx="759345" cy="759345"/>
          </a:xfrm>
          <a:prstGeom prst="rect">
            <a:avLst/>
          </a:prstGeom>
        </p:spPr>
      </p:pic>
      <p:pic>
        <p:nvPicPr>
          <p:cNvPr id="45" name="Graphic 44" descr="Optical disc with solid fill">
            <a:extLst>
              <a:ext uri="{FF2B5EF4-FFF2-40B4-BE49-F238E27FC236}">
                <a16:creationId xmlns:a16="http://schemas.microsoft.com/office/drawing/2014/main" id="{20D91E79-FD84-4392-84A6-041B6D6E01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35548" y="1189462"/>
            <a:ext cx="759345" cy="759345"/>
          </a:xfrm>
          <a:prstGeom prst="rect">
            <a:avLst/>
          </a:prstGeom>
        </p:spPr>
      </p:pic>
      <p:pic>
        <p:nvPicPr>
          <p:cNvPr id="46" name="Graphic 45" descr="Film strip with solid fill">
            <a:extLst>
              <a:ext uri="{FF2B5EF4-FFF2-40B4-BE49-F238E27FC236}">
                <a16:creationId xmlns:a16="http://schemas.microsoft.com/office/drawing/2014/main" id="{53FC07A5-1F92-4409-94D8-5B2DE24FA63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9220354">
            <a:off x="449919" y="1115861"/>
            <a:ext cx="759345" cy="882040"/>
          </a:xfrm>
          <a:prstGeom prst="rect">
            <a:avLst/>
          </a:prstGeom>
        </p:spPr>
      </p:pic>
      <p:pic>
        <p:nvPicPr>
          <p:cNvPr id="48" name="Graphic 47" descr="Theatre with solid fill">
            <a:extLst>
              <a:ext uri="{FF2B5EF4-FFF2-40B4-BE49-F238E27FC236}">
                <a16:creationId xmlns:a16="http://schemas.microsoft.com/office/drawing/2014/main" id="{4E176D7F-DAD4-4518-9442-FDE896E8BE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65097" y="5751383"/>
            <a:ext cx="759345" cy="759345"/>
          </a:xfrm>
          <a:prstGeom prst="rect">
            <a:avLst/>
          </a:prstGeom>
        </p:spPr>
      </p:pic>
      <p:pic>
        <p:nvPicPr>
          <p:cNvPr id="49" name="Graphic 48" descr="Drama with solid fill">
            <a:extLst>
              <a:ext uri="{FF2B5EF4-FFF2-40B4-BE49-F238E27FC236}">
                <a16:creationId xmlns:a16="http://schemas.microsoft.com/office/drawing/2014/main" id="{19E71D96-62D6-43B7-894B-E914B0A0B1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39216" y="1141808"/>
            <a:ext cx="759345" cy="75934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80A15FC-16FF-43EA-B54D-4375714C9A15}"/>
              </a:ext>
            </a:extLst>
          </p:cNvPr>
          <p:cNvGrpSpPr/>
          <p:nvPr/>
        </p:nvGrpSpPr>
        <p:grpSpPr>
          <a:xfrm rot="5400000" flipV="1">
            <a:off x="-3375115" y="3352257"/>
            <a:ext cx="6858002" cy="153487"/>
            <a:chOff x="-1" y="6732587"/>
            <a:chExt cx="12192000" cy="12773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44C9D07-6995-4C84-85D9-07A7B0DB345C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59D7A07-F13C-4E7C-99D3-7560716D124E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89F31F9-99C9-4635-A771-6B0B2E37A574}"/>
                </a:ext>
              </a:extLst>
            </p:cNvPr>
            <p:cNvSpPr/>
            <p:nvPr/>
          </p:nvSpPr>
          <p:spPr>
            <a:xfrm>
              <a:off x="6081915" y="6732587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EFF5737-58C6-4B37-839A-32846FDC0873}"/>
                </a:ext>
              </a:extLst>
            </p:cNvPr>
            <p:cNvSpPr/>
            <p:nvPr/>
          </p:nvSpPr>
          <p:spPr>
            <a:xfrm>
              <a:off x="8918882" y="6735341"/>
              <a:ext cx="3273117" cy="12266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35" name="Picture 34" descr="Avocado Moody Foodies">
            <a:extLst>
              <a:ext uri="{FF2B5EF4-FFF2-40B4-BE49-F238E27FC236}">
                <a16:creationId xmlns:a16="http://schemas.microsoft.com/office/drawing/2014/main" id="{86A4EFA1-6195-4782-B603-7894F9E1F75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19" y="5511911"/>
            <a:ext cx="1048770" cy="1048770"/>
          </a:xfrm>
          <a:prstGeom prst="rect">
            <a:avLst/>
          </a:prstGeom>
        </p:spPr>
      </p:pic>
      <p:pic>
        <p:nvPicPr>
          <p:cNvPr id="40" name="Picture 39" descr="Pear Moody Foodies">
            <a:extLst>
              <a:ext uri="{FF2B5EF4-FFF2-40B4-BE49-F238E27FC236}">
                <a16:creationId xmlns:a16="http://schemas.microsoft.com/office/drawing/2014/main" id="{B6CABC6C-A054-4E99-B64C-ACDB63B6338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27" y="5779109"/>
            <a:ext cx="834962" cy="834962"/>
          </a:xfrm>
          <a:prstGeom prst="rect">
            <a:avLst/>
          </a:prstGeom>
        </p:spPr>
      </p:pic>
      <p:pic>
        <p:nvPicPr>
          <p:cNvPr id="41" name="Picture 40" descr="Apple Moody Foodies">
            <a:extLst>
              <a:ext uri="{FF2B5EF4-FFF2-40B4-BE49-F238E27FC236}">
                <a16:creationId xmlns:a16="http://schemas.microsoft.com/office/drawing/2014/main" id="{6DCFCC61-376F-4202-B97B-90AD7BFF846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738" y="5509507"/>
            <a:ext cx="1066988" cy="1066988"/>
          </a:xfrm>
          <a:prstGeom prst="rect">
            <a:avLst/>
          </a:prstGeom>
        </p:spPr>
      </p:pic>
      <p:pic>
        <p:nvPicPr>
          <p:cNvPr id="42" name="Picture 41" descr="Watermelon Moody Foodies">
            <a:extLst>
              <a:ext uri="{FF2B5EF4-FFF2-40B4-BE49-F238E27FC236}">
                <a16:creationId xmlns:a16="http://schemas.microsoft.com/office/drawing/2014/main" id="{A13BC925-CF22-44BC-B58E-D9BACC81AF6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09" y="5662166"/>
            <a:ext cx="937775" cy="937775"/>
          </a:xfrm>
          <a:prstGeom prst="rect">
            <a:avLst/>
          </a:prstGeom>
        </p:spPr>
      </p:pic>
      <p:pic>
        <p:nvPicPr>
          <p:cNvPr id="47" name="Picture 46" descr="Banana Moody Foodies">
            <a:extLst>
              <a:ext uri="{FF2B5EF4-FFF2-40B4-BE49-F238E27FC236}">
                <a16:creationId xmlns:a16="http://schemas.microsoft.com/office/drawing/2014/main" id="{F52D1CCD-0EC4-4031-8EBD-0E7125CE09D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07" y="5670590"/>
            <a:ext cx="920929" cy="920929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0C7E66A8-6BF3-442E-8D79-8A55A2CADA6F}"/>
              </a:ext>
            </a:extLst>
          </p:cNvPr>
          <p:cNvSpPr/>
          <p:nvPr/>
        </p:nvSpPr>
        <p:spPr>
          <a:xfrm>
            <a:off x="-2821509" y="2775009"/>
            <a:ext cx="995680" cy="971973"/>
          </a:xfrm>
          <a:prstGeom prst="ellipse">
            <a:avLst/>
          </a:prstGeom>
          <a:blipFill dpi="0"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859" t="-135085" r="-545392" b="-284131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3262A8E-C627-443B-8063-D98A0BC94B7F}"/>
              </a:ext>
            </a:extLst>
          </p:cNvPr>
          <p:cNvSpPr/>
          <p:nvPr/>
        </p:nvSpPr>
        <p:spPr>
          <a:xfrm>
            <a:off x="-273032" y="-1785839"/>
            <a:ext cx="995680" cy="971973"/>
          </a:xfrm>
          <a:prstGeom prst="ellipse">
            <a:avLst/>
          </a:prstGeom>
          <a:blipFill dpi="0"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71960" t="-147226" r="-443210" b="-302684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CDBFA4F-DCE9-434A-B249-BED3539EBC68}"/>
              </a:ext>
            </a:extLst>
          </p:cNvPr>
          <p:cNvSpPr/>
          <p:nvPr/>
        </p:nvSpPr>
        <p:spPr>
          <a:xfrm>
            <a:off x="14173439" y="2550860"/>
            <a:ext cx="995680" cy="971973"/>
          </a:xfrm>
          <a:prstGeom prst="ellipse">
            <a:avLst/>
          </a:prstGeom>
          <a:blipFill dpi="0"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1948" t="-128498" r="-154517" b="-276273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A2942B8-B309-4B7F-817B-762FFA108764}"/>
              </a:ext>
            </a:extLst>
          </p:cNvPr>
          <p:cNvSpPr/>
          <p:nvPr/>
        </p:nvSpPr>
        <p:spPr>
          <a:xfrm>
            <a:off x="7769417" y="-1672285"/>
            <a:ext cx="995680" cy="971973"/>
          </a:xfrm>
          <a:prstGeom prst="ellipse">
            <a:avLst/>
          </a:prstGeom>
          <a:blipFill dpi="0"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61918" t="-139800" r="-34677" b="-295826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7874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17A7465-26F5-46D7-8451-AC00ADD37722}"/>
              </a:ext>
            </a:extLst>
          </p:cNvPr>
          <p:cNvGrpSpPr/>
          <p:nvPr/>
        </p:nvGrpSpPr>
        <p:grpSpPr>
          <a:xfrm>
            <a:off x="-1" y="6732588"/>
            <a:ext cx="12192001" cy="130049"/>
            <a:chOff x="-1" y="6732588"/>
            <a:chExt cx="12192001" cy="1300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B394C0-93FA-43BC-AC86-6F3B1304E1A7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0D0D20-9806-49D5-A847-02CD692DF1DA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D7A0D3-E7A0-4475-9020-73FF6C9C9FA6}"/>
                </a:ext>
              </a:extLst>
            </p:cNvPr>
            <p:cNvSpPr/>
            <p:nvPr/>
          </p:nvSpPr>
          <p:spPr>
            <a:xfrm>
              <a:off x="6096000" y="6732588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80231A-491E-41F2-AD5D-1795EE2E2C94}"/>
                </a:ext>
              </a:extLst>
            </p:cNvPr>
            <p:cNvSpPr/>
            <p:nvPr/>
          </p:nvSpPr>
          <p:spPr>
            <a:xfrm>
              <a:off x="8947052" y="6732588"/>
              <a:ext cx="3244948" cy="130049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441D61F-3D5C-46EB-BD7D-0839CFD11A93}"/>
              </a:ext>
            </a:extLst>
          </p:cNvPr>
          <p:cNvSpPr txBox="1"/>
          <p:nvPr/>
        </p:nvSpPr>
        <p:spPr>
          <a:xfrm>
            <a:off x="3004764" y="2479985"/>
            <a:ext cx="61824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8000" b="1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en-PH" sz="8000" b="1">
                <a:solidFill>
                  <a:srgbClr val="EA4335"/>
                </a:solidFill>
                <a:latin typeface="Product Sans" panose="020B0403030502040203" pitchFamily="34" charset="0"/>
              </a:rPr>
              <a:t>r</a:t>
            </a:r>
            <a:r>
              <a:rPr lang="en-PH" sz="8000" b="1">
                <a:solidFill>
                  <a:srgbClr val="FBBC05"/>
                </a:solidFill>
                <a:latin typeface="Product Sans" panose="020B0403030502040203" pitchFamily="34" charset="0"/>
              </a:rPr>
              <a:t>o</a:t>
            </a:r>
            <a:r>
              <a:rPr lang="en-PH" sz="8000" b="1">
                <a:solidFill>
                  <a:srgbClr val="4285F4"/>
                </a:solidFill>
                <a:latin typeface="Product Sans" panose="020B0403030502040203" pitchFamily="34" charset="0"/>
              </a:rPr>
              <a:t>u</a:t>
            </a:r>
            <a:r>
              <a:rPr lang="en-PH" sz="8000" b="1">
                <a:solidFill>
                  <a:srgbClr val="34A853"/>
                </a:solidFill>
                <a:latin typeface="Product Sans" panose="020B0403030502040203" pitchFamily="34" charset="0"/>
              </a:rPr>
              <a:t>p</a:t>
            </a:r>
            <a:r>
              <a:rPr lang="en-PH" sz="8000" b="1">
                <a:latin typeface="Product Sans" panose="020B0403030502040203" pitchFamily="34" charset="0"/>
              </a:rPr>
              <a:t> </a:t>
            </a:r>
            <a:r>
              <a:rPr lang="en-PH" sz="8000" b="1">
                <a:solidFill>
                  <a:srgbClr val="EA4335"/>
                </a:solidFill>
                <a:latin typeface="Product Sans" panose="020B0403030502040203" pitchFamily="34" charset="0"/>
              </a:rPr>
              <a:t>n</a:t>
            </a:r>
            <a:r>
              <a:rPr lang="en-PH" sz="8000" b="1">
                <a:solidFill>
                  <a:srgbClr val="3D81F4"/>
                </a:solidFill>
                <a:latin typeface="Product Sans" panose="020B0403030502040203" pitchFamily="34" charset="0"/>
              </a:rPr>
              <a:t>a</a:t>
            </a:r>
            <a:r>
              <a:rPr lang="en-PH" sz="8000" b="1">
                <a:solidFill>
                  <a:srgbClr val="FBBB01"/>
                </a:solidFill>
                <a:latin typeface="Product Sans" panose="020B0403030502040203" pitchFamily="34" charset="0"/>
              </a:rPr>
              <a:t>m</a:t>
            </a:r>
            <a:r>
              <a:rPr lang="en-PH" sz="8000" b="1">
                <a:solidFill>
                  <a:srgbClr val="2EA54E"/>
                </a:solidFill>
                <a:latin typeface="Product Sans" panose="020B0403030502040203" pitchFamily="34" charset="0"/>
              </a:rPr>
              <a:t>e</a:t>
            </a:r>
            <a:endParaRPr lang="en-PH" sz="8000" b="1" dirty="0">
              <a:solidFill>
                <a:srgbClr val="2EA54E"/>
              </a:solidFill>
              <a:latin typeface="Product Sans" panose="020B0403030502040203" pitchFamily="34" charset="0"/>
            </a:endParaRPr>
          </a:p>
          <a:p>
            <a:pPr algn="ctr"/>
            <a:endParaRPr lang="en-PH" sz="2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52EE2B-0F02-4C0A-A941-0A108489823F}"/>
              </a:ext>
            </a:extLst>
          </p:cNvPr>
          <p:cNvGrpSpPr/>
          <p:nvPr/>
        </p:nvGrpSpPr>
        <p:grpSpPr>
          <a:xfrm>
            <a:off x="-8538373" y="346935"/>
            <a:ext cx="6654018" cy="550671"/>
            <a:chOff x="2768991" y="3077691"/>
            <a:chExt cx="6654018" cy="55067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F30708F-CBCD-4C49-87E5-B04C06733A08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BBA43E-01F2-49AC-AB54-E73BB39A2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BF107EDB-FEA9-4A9B-81A8-3521A3003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21CB715-CA1D-441B-A0B3-02225851F807}"/>
              </a:ext>
            </a:extLst>
          </p:cNvPr>
          <p:cNvSpPr txBox="1"/>
          <p:nvPr/>
        </p:nvSpPr>
        <p:spPr>
          <a:xfrm>
            <a:off x="-7893530" y="436727"/>
            <a:ext cx="53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  <a:endParaRPr lang="vi-VN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05E80F91-0F2E-49E3-B646-157DEE3838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943" b="44169" l="67879" r="832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53" t="19165" r="14787" b="53053"/>
          <a:stretch/>
        </p:blipFill>
        <p:spPr>
          <a:xfrm>
            <a:off x="-1774694" y="386390"/>
            <a:ext cx="609591" cy="494614"/>
          </a:xfrm>
          <a:prstGeom prst="rect">
            <a:avLst/>
          </a:prstGeom>
        </p:spPr>
      </p:pic>
      <p:pic>
        <p:nvPicPr>
          <p:cNvPr id="25" name="Graphic 24" descr="DVD player with solid fill">
            <a:extLst>
              <a:ext uri="{FF2B5EF4-FFF2-40B4-BE49-F238E27FC236}">
                <a16:creationId xmlns:a16="http://schemas.microsoft.com/office/drawing/2014/main" id="{6A00138A-075B-4944-BC5B-E3B7275461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420195" y="1177208"/>
            <a:ext cx="759345" cy="759345"/>
          </a:xfrm>
          <a:prstGeom prst="rect">
            <a:avLst/>
          </a:prstGeom>
        </p:spPr>
      </p:pic>
      <p:pic>
        <p:nvPicPr>
          <p:cNvPr id="29" name="Graphic 28" descr="Optical disc with solid fill">
            <a:extLst>
              <a:ext uri="{FF2B5EF4-FFF2-40B4-BE49-F238E27FC236}">
                <a16:creationId xmlns:a16="http://schemas.microsoft.com/office/drawing/2014/main" id="{23FFD9D1-6559-4342-8338-615A5D9D9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661668" y="1189462"/>
            <a:ext cx="759345" cy="759345"/>
          </a:xfrm>
          <a:prstGeom prst="rect">
            <a:avLst/>
          </a:prstGeom>
        </p:spPr>
      </p:pic>
      <p:pic>
        <p:nvPicPr>
          <p:cNvPr id="30" name="Graphic 29" descr="Film strip with solid fill">
            <a:extLst>
              <a:ext uri="{FF2B5EF4-FFF2-40B4-BE49-F238E27FC236}">
                <a16:creationId xmlns:a16="http://schemas.microsoft.com/office/drawing/2014/main" id="{A64067B7-2F0F-488C-97E9-C27E3A2A1D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220354">
            <a:off x="-4847297" y="1115861"/>
            <a:ext cx="759345" cy="882040"/>
          </a:xfrm>
          <a:prstGeom prst="rect">
            <a:avLst/>
          </a:prstGeom>
        </p:spPr>
      </p:pic>
      <p:pic>
        <p:nvPicPr>
          <p:cNvPr id="31" name="Graphic 30" descr="Drama with solid fill">
            <a:extLst>
              <a:ext uri="{FF2B5EF4-FFF2-40B4-BE49-F238E27FC236}">
                <a16:creationId xmlns:a16="http://schemas.microsoft.com/office/drawing/2014/main" id="{E7E91881-5EBC-4F87-97EC-2B0CD0ADAF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3758000" y="1141808"/>
            <a:ext cx="759345" cy="759345"/>
          </a:xfrm>
          <a:prstGeom prst="rect">
            <a:avLst/>
          </a:prstGeom>
        </p:spPr>
      </p:pic>
      <p:pic>
        <p:nvPicPr>
          <p:cNvPr id="32" name="Graphic 31" descr="Director's Chair with solid fill">
            <a:extLst>
              <a:ext uri="{FF2B5EF4-FFF2-40B4-BE49-F238E27FC236}">
                <a16:creationId xmlns:a16="http://schemas.microsoft.com/office/drawing/2014/main" id="{5FE6D248-2F63-475C-A178-DB782635E5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08463" y="7895499"/>
            <a:ext cx="759345" cy="759345"/>
          </a:xfrm>
          <a:prstGeom prst="rect">
            <a:avLst/>
          </a:prstGeom>
        </p:spPr>
      </p:pic>
      <p:pic>
        <p:nvPicPr>
          <p:cNvPr id="33" name="Graphic 32" descr="3d Glasses with solid fill">
            <a:extLst>
              <a:ext uri="{FF2B5EF4-FFF2-40B4-BE49-F238E27FC236}">
                <a16:creationId xmlns:a16="http://schemas.microsoft.com/office/drawing/2014/main" id="{F4D268A5-64A0-40E9-9F6D-41E0D9FA8B6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378262" y="7895499"/>
            <a:ext cx="759345" cy="759345"/>
          </a:xfrm>
          <a:prstGeom prst="rect">
            <a:avLst/>
          </a:prstGeom>
        </p:spPr>
      </p:pic>
      <p:pic>
        <p:nvPicPr>
          <p:cNvPr id="34" name="Graphic 33" descr="Film reel with solid fill">
            <a:extLst>
              <a:ext uri="{FF2B5EF4-FFF2-40B4-BE49-F238E27FC236}">
                <a16:creationId xmlns:a16="http://schemas.microsoft.com/office/drawing/2014/main" id="{740D2DC0-0C1A-483B-BF07-371F23F25AE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136167" y="7905840"/>
            <a:ext cx="759345" cy="759345"/>
          </a:xfrm>
          <a:prstGeom prst="rect">
            <a:avLst/>
          </a:prstGeom>
        </p:spPr>
      </p:pic>
      <p:pic>
        <p:nvPicPr>
          <p:cNvPr id="35" name="Graphic 34" descr="Theatre with solid fill">
            <a:extLst>
              <a:ext uri="{FF2B5EF4-FFF2-40B4-BE49-F238E27FC236}">
                <a16:creationId xmlns:a16="http://schemas.microsoft.com/office/drawing/2014/main" id="{391E3CB7-50BB-4855-BB08-B7934E892F2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765097" y="7895499"/>
            <a:ext cx="759345" cy="759345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2250E8C4-0D98-4E05-A7C6-4FC2CFB5C9FC}"/>
              </a:ext>
            </a:extLst>
          </p:cNvPr>
          <p:cNvSpPr/>
          <p:nvPr/>
        </p:nvSpPr>
        <p:spPr>
          <a:xfrm>
            <a:off x="10817067" y="-738629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9AB0D4-7AB8-4A5E-94E4-8EDF8A90F91A}"/>
              </a:ext>
            </a:extLst>
          </p:cNvPr>
          <p:cNvSpPr/>
          <p:nvPr/>
        </p:nvSpPr>
        <p:spPr>
          <a:xfrm>
            <a:off x="11257230" y="-734769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5E3D579-BCE5-4CCF-8712-46086B88DC81}"/>
              </a:ext>
            </a:extLst>
          </p:cNvPr>
          <p:cNvSpPr/>
          <p:nvPr/>
        </p:nvSpPr>
        <p:spPr>
          <a:xfrm>
            <a:off x="11668510" y="-738629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9" name="Picture 38" descr="Avocado Moody Foodies">
            <a:extLst>
              <a:ext uri="{FF2B5EF4-FFF2-40B4-BE49-F238E27FC236}">
                <a16:creationId xmlns:a16="http://schemas.microsoft.com/office/drawing/2014/main" id="{20D8B614-426C-456A-8BDC-B1B33DDC13D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499" y="4646320"/>
            <a:ext cx="1048770" cy="1048770"/>
          </a:xfrm>
          <a:prstGeom prst="rect">
            <a:avLst/>
          </a:prstGeom>
        </p:spPr>
      </p:pic>
      <p:pic>
        <p:nvPicPr>
          <p:cNvPr id="40" name="Picture 39" descr="Pear Moody Foodies">
            <a:extLst>
              <a:ext uri="{FF2B5EF4-FFF2-40B4-BE49-F238E27FC236}">
                <a16:creationId xmlns:a16="http://schemas.microsoft.com/office/drawing/2014/main" id="{0ABCB0D6-75B4-4A46-9B4C-008845A5BB3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974" y="5754532"/>
            <a:ext cx="834962" cy="834962"/>
          </a:xfrm>
          <a:prstGeom prst="rect">
            <a:avLst/>
          </a:prstGeom>
        </p:spPr>
      </p:pic>
      <p:pic>
        <p:nvPicPr>
          <p:cNvPr id="41" name="Picture 40" descr="Apple Moody Foodies">
            <a:extLst>
              <a:ext uri="{FF2B5EF4-FFF2-40B4-BE49-F238E27FC236}">
                <a16:creationId xmlns:a16="http://schemas.microsoft.com/office/drawing/2014/main" id="{C14D5368-60B7-44CD-AA09-BF13FA6B57D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84" y="5373459"/>
            <a:ext cx="1066988" cy="1066988"/>
          </a:xfrm>
          <a:prstGeom prst="rect">
            <a:avLst/>
          </a:prstGeom>
        </p:spPr>
      </p:pic>
      <p:pic>
        <p:nvPicPr>
          <p:cNvPr id="42" name="Picture 41" descr="Watermelon Moody Foodies">
            <a:extLst>
              <a:ext uri="{FF2B5EF4-FFF2-40B4-BE49-F238E27FC236}">
                <a16:creationId xmlns:a16="http://schemas.microsoft.com/office/drawing/2014/main" id="{70FABB71-9F2D-4F06-91F5-A076CA94350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172" y="4969178"/>
            <a:ext cx="937775" cy="937775"/>
          </a:xfrm>
          <a:prstGeom prst="rect">
            <a:avLst/>
          </a:prstGeom>
        </p:spPr>
      </p:pic>
      <p:pic>
        <p:nvPicPr>
          <p:cNvPr id="43" name="Picture 42" descr="Banana Moody Foodies">
            <a:extLst>
              <a:ext uri="{FF2B5EF4-FFF2-40B4-BE49-F238E27FC236}">
                <a16:creationId xmlns:a16="http://schemas.microsoft.com/office/drawing/2014/main" id="{D30EB642-6BF0-47C1-AFE6-7EFF1C7CD93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92" y="5294068"/>
            <a:ext cx="920929" cy="92092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4BCA6A1-A2C3-4958-9F3E-74E18DBEDA5E}"/>
              </a:ext>
            </a:extLst>
          </p:cNvPr>
          <p:cNvSpPr txBox="1"/>
          <p:nvPr/>
        </p:nvSpPr>
        <p:spPr>
          <a:xfrm>
            <a:off x="4099388" y="3739784"/>
            <a:ext cx="445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SVN-Product Sans" panose="020B0403030502040203" pitchFamily="34" charset="0"/>
              </a:rPr>
              <a:t>Thanks For Watching!</a:t>
            </a:r>
            <a:endParaRPr lang="vi-VN" sz="2800" b="1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58635FE-5EEA-4139-8C80-A797622A51FF}"/>
              </a:ext>
            </a:extLst>
          </p:cNvPr>
          <p:cNvSpPr/>
          <p:nvPr/>
        </p:nvSpPr>
        <p:spPr>
          <a:xfrm>
            <a:off x="729411" y="2323619"/>
            <a:ext cx="995680" cy="971973"/>
          </a:xfrm>
          <a:prstGeom prst="ellipse">
            <a:avLst/>
          </a:prstGeom>
          <a:blipFill dpi="0"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859" t="-135085" r="-545392" b="-284131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1F9B19-18CD-41E5-A267-04C02F936C96}"/>
              </a:ext>
            </a:extLst>
          </p:cNvPr>
          <p:cNvSpPr/>
          <p:nvPr/>
        </p:nvSpPr>
        <p:spPr>
          <a:xfrm>
            <a:off x="3072776" y="686346"/>
            <a:ext cx="995680" cy="971973"/>
          </a:xfrm>
          <a:prstGeom prst="ellipse">
            <a:avLst/>
          </a:prstGeom>
          <a:blipFill dpi="0"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71960" t="-147226" r="-443210" b="-302684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F11603-7F14-442D-BAE7-ABD8077E9356}"/>
              </a:ext>
            </a:extLst>
          </p:cNvPr>
          <p:cNvSpPr/>
          <p:nvPr/>
        </p:nvSpPr>
        <p:spPr>
          <a:xfrm>
            <a:off x="10515839" y="2323620"/>
            <a:ext cx="995680" cy="971973"/>
          </a:xfrm>
          <a:prstGeom prst="ellipse">
            <a:avLst/>
          </a:prstGeom>
          <a:blipFill dpi="0"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1948" t="-128498" r="-154517" b="-276273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32D9E7-B0DB-4B02-9F31-EF0B07A443C3}"/>
              </a:ext>
            </a:extLst>
          </p:cNvPr>
          <p:cNvSpPr/>
          <p:nvPr/>
        </p:nvSpPr>
        <p:spPr>
          <a:xfrm>
            <a:off x="7369693" y="719458"/>
            <a:ext cx="995680" cy="971973"/>
          </a:xfrm>
          <a:prstGeom prst="ellipse">
            <a:avLst/>
          </a:prstGeom>
          <a:blipFill dpi="0"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61918" t="-139800" r="-34677" b="-295826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2240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D7234D34-0B3C-4E71-B8FB-F49B7A74AC69}"/>
              </a:ext>
            </a:extLst>
          </p:cNvPr>
          <p:cNvGrpSpPr/>
          <p:nvPr/>
        </p:nvGrpSpPr>
        <p:grpSpPr>
          <a:xfrm>
            <a:off x="10072775" y="5734052"/>
            <a:ext cx="1269276" cy="338554"/>
            <a:chOff x="10072775" y="5734052"/>
            <a:chExt cx="1269276" cy="338554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6CA0DE4-109F-4A89-92E1-22127ADF105C}"/>
                </a:ext>
              </a:extLst>
            </p:cNvPr>
            <p:cNvSpPr/>
            <p:nvPr/>
          </p:nvSpPr>
          <p:spPr>
            <a:xfrm>
              <a:off x="10072775" y="5734052"/>
              <a:ext cx="1222928" cy="338554"/>
            </a:xfrm>
            <a:prstGeom prst="roundRect">
              <a:avLst>
                <a:gd name="adj" fmla="val 4112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E9D0DB4-9534-4222-8D43-30AFF5A7B11E}"/>
                </a:ext>
              </a:extLst>
            </p:cNvPr>
            <p:cNvGrpSpPr/>
            <p:nvPr/>
          </p:nvGrpSpPr>
          <p:grpSpPr>
            <a:xfrm>
              <a:off x="10207193" y="5749440"/>
              <a:ext cx="1134858" cy="307777"/>
              <a:chOff x="10207193" y="5749440"/>
              <a:chExt cx="1134858" cy="307777"/>
            </a:xfrm>
          </p:grpSpPr>
          <p:pic>
            <p:nvPicPr>
              <p:cNvPr id="34" name="Graphic 33" descr="Pencil with solid fill">
                <a:extLst>
                  <a:ext uri="{FF2B5EF4-FFF2-40B4-BE49-F238E27FC236}">
                    <a16:creationId xmlns:a16="http://schemas.microsoft.com/office/drawing/2014/main" id="{80890897-78F0-4112-8FDD-B5FADF1C69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207193" y="5812945"/>
                <a:ext cx="180768" cy="180768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1DCC2E-3604-4B05-BDC9-3C9DC1901A36}"/>
                  </a:ext>
                </a:extLst>
              </p:cNvPr>
              <p:cNvSpPr txBox="1"/>
              <p:nvPr/>
            </p:nvSpPr>
            <p:spPr>
              <a:xfrm>
                <a:off x="10330373" y="5749440"/>
                <a:ext cx="10116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1400" dirty="0">
                    <a:solidFill>
                      <a:srgbClr val="4285F4"/>
                    </a:solidFill>
                    <a:latin typeface="+mj-lt"/>
                  </a:rPr>
                  <a:t>Your Team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9ADFEEA-D52A-41F5-A432-99C525A9DC76}"/>
              </a:ext>
            </a:extLst>
          </p:cNvPr>
          <p:cNvGrpSpPr/>
          <p:nvPr/>
        </p:nvGrpSpPr>
        <p:grpSpPr>
          <a:xfrm>
            <a:off x="3679967" y="4315691"/>
            <a:ext cx="890613" cy="1142476"/>
            <a:chOff x="3679967" y="4315691"/>
            <a:chExt cx="890613" cy="11424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E1F50B-1F9C-4E4C-922A-08A224A1A722}"/>
                </a:ext>
              </a:extLst>
            </p:cNvPr>
            <p:cNvSpPr/>
            <p:nvPr/>
          </p:nvSpPr>
          <p:spPr>
            <a:xfrm>
              <a:off x="3776803" y="4315691"/>
              <a:ext cx="696943" cy="679269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216692-3CA4-430A-AFD5-0C0683E845A6}"/>
                </a:ext>
              </a:extLst>
            </p:cNvPr>
            <p:cNvSpPr txBox="1"/>
            <p:nvPr/>
          </p:nvSpPr>
          <p:spPr>
            <a:xfrm>
              <a:off x="3679967" y="5088835"/>
              <a:ext cx="890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7944969-14B5-4E36-B9C6-459F777F0281}"/>
              </a:ext>
            </a:extLst>
          </p:cNvPr>
          <p:cNvGrpSpPr/>
          <p:nvPr/>
        </p:nvGrpSpPr>
        <p:grpSpPr>
          <a:xfrm>
            <a:off x="5073338" y="4315691"/>
            <a:ext cx="890613" cy="1085085"/>
            <a:chOff x="5073338" y="4315691"/>
            <a:chExt cx="890613" cy="1085085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5BBE497-2A90-44A6-8AF5-A8F8B3047985}"/>
                </a:ext>
              </a:extLst>
            </p:cNvPr>
            <p:cNvSpPr/>
            <p:nvPr/>
          </p:nvSpPr>
          <p:spPr>
            <a:xfrm>
              <a:off x="5170174" y="4315691"/>
              <a:ext cx="696943" cy="679269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2A50EB-7C64-4465-9737-5D5D4EE6F3B9}"/>
                </a:ext>
              </a:extLst>
            </p:cNvPr>
            <p:cNvSpPr txBox="1"/>
            <p:nvPr/>
          </p:nvSpPr>
          <p:spPr>
            <a:xfrm>
              <a:off x="5073338" y="5031444"/>
              <a:ext cx="890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FC1C1D-A3E1-429E-9DE7-271622E0CFA4}"/>
              </a:ext>
            </a:extLst>
          </p:cNvPr>
          <p:cNvGrpSpPr/>
          <p:nvPr/>
        </p:nvGrpSpPr>
        <p:grpSpPr>
          <a:xfrm>
            <a:off x="6466709" y="4315691"/>
            <a:ext cx="890613" cy="1099801"/>
            <a:chOff x="6466709" y="4315691"/>
            <a:chExt cx="890613" cy="109980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A923322-9748-4EE3-92D6-E43E23F6A430}"/>
                </a:ext>
              </a:extLst>
            </p:cNvPr>
            <p:cNvSpPr/>
            <p:nvPr/>
          </p:nvSpPr>
          <p:spPr>
            <a:xfrm>
              <a:off x="6563545" y="4315691"/>
              <a:ext cx="696943" cy="679269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7E2FEC9-7DCB-4C2C-83E2-70178D38CFE1}"/>
                </a:ext>
              </a:extLst>
            </p:cNvPr>
            <p:cNvSpPr txBox="1"/>
            <p:nvPr/>
          </p:nvSpPr>
          <p:spPr>
            <a:xfrm>
              <a:off x="6466709" y="5046160"/>
              <a:ext cx="890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0BF0FD-122F-4DF5-BD1C-5E17CFB4742B}"/>
              </a:ext>
            </a:extLst>
          </p:cNvPr>
          <p:cNvGrpSpPr/>
          <p:nvPr/>
        </p:nvGrpSpPr>
        <p:grpSpPr>
          <a:xfrm>
            <a:off x="7860080" y="4315691"/>
            <a:ext cx="890613" cy="1069836"/>
            <a:chOff x="7860080" y="4315691"/>
            <a:chExt cx="890613" cy="106983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E15CF46-A7BC-47F7-854D-93D5E2B4F3B9}"/>
                </a:ext>
              </a:extLst>
            </p:cNvPr>
            <p:cNvSpPr/>
            <p:nvPr/>
          </p:nvSpPr>
          <p:spPr>
            <a:xfrm>
              <a:off x="7956916" y="4315691"/>
              <a:ext cx="696943" cy="679269"/>
            </a:xfrm>
            <a:prstGeom prst="ellipse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9B7D56B-2D98-40FA-B7E5-99F410087FA4}"/>
                </a:ext>
              </a:extLst>
            </p:cNvPr>
            <p:cNvSpPr txBox="1"/>
            <p:nvPr/>
          </p:nvSpPr>
          <p:spPr>
            <a:xfrm>
              <a:off x="7860080" y="5016195"/>
              <a:ext cx="890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0" name="Picture 19" descr="Shape, arrow&#10;&#10;Description automatically generated">
            <a:extLst>
              <a:ext uri="{FF2B5EF4-FFF2-40B4-BE49-F238E27FC236}">
                <a16:creationId xmlns:a16="http://schemas.microsoft.com/office/drawing/2014/main" id="{41140A29-2445-4DCF-A32B-D951CFECDA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101" b="97082" l="8046" r="95690">
                        <a14:foregroundMark x1="8046" y1="6101" x2="11782" y2="11671"/>
                        <a14:foregroundMark x1="85057" y1="90981" x2="87931" y2="91512"/>
                        <a14:foregroundMark x1="95977" y1="85676" x2="95977" y2="85676"/>
                        <a14:foregroundMark x1="87069" y1="97082" x2="87069" y2="97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644" y="3619640"/>
            <a:ext cx="396027" cy="429029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C111C64D-11E1-4302-97DE-B9ED8B169C78}"/>
              </a:ext>
            </a:extLst>
          </p:cNvPr>
          <p:cNvSpPr/>
          <p:nvPr/>
        </p:nvSpPr>
        <p:spPr>
          <a:xfrm>
            <a:off x="150703" y="19503"/>
            <a:ext cx="12041297" cy="1084365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0A714D-4DBB-4B26-BABC-6CB07B51AD6E}"/>
              </a:ext>
            </a:extLst>
          </p:cNvPr>
          <p:cNvSpPr txBox="1"/>
          <p:nvPr/>
        </p:nvSpPr>
        <p:spPr>
          <a:xfrm>
            <a:off x="8586735" y="705007"/>
            <a:ext cx="956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</a:rPr>
              <a:t>Gmail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913F36-A538-4D6E-8A60-A8330F5DB74D}"/>
              </a:ext>
            </a:extLst>
          </p:cNvPr>
          <p:cNvSpPr txBox="1"/>
          <p:nvPr/>
        </p:nvSpPr>
        <p:spPr>
          <a:xfrm>
            <a:off x="9302842" y="705007"/>
            <a:ext cx="956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</a:rPr>
              <a:t>Images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2D2D2196-8366-4D17-A30E-11D43F67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6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641" y="720079"/>
            <a:ext cx="339969" cy="339969"/>
          </a:xfrm>
          <a:prstGeom prst="rect">
            <a:avLst/>
          </a:prstGeo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A22592DC-6B1F-4CE8-A029-C23AFAF2E5B3}"/>
              </a:ext>
            </a:extLst>
          </p:cNvPr>
          <p:cNvSpPr/>
          <p:nvPr/>
        </p:nvSpPr>
        <p:spPr>
          <a:xfrm>
            <a:off x="594075" y="325123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148A706-7BDA-41E1-AE9C-BE1835F9E8BF}"/>
              </a:ext>
            </a:extLst>
          </p:cNvPr>
          <p:cNvSpPr/>
          <p:nvPr/>
        </p:nvSpPr>
        <p:spPr>
          <a:xfrm>
            <a:off x="1034238" y="328983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730F620-CF13-4A61-B8FF-28E4F71871DB}"/>
              </a:ext>
            </a:extLst>
          </p:cNvPr>
          <p:cNvSpPr/>
          <p:nvPr/>
        </p:nvSpPr>
        <p:spPr>
          <a:xfrm>
            <a:off x="1445518" y="325123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84D73A3-6978-47C0-B716-AE72225E9FF7}"/>
              </a:ext>
            </a:extLst>
          </p:cNvPr>
          <p:cNvSpPr/>
          <p:nvPr/>
        </p:nvSpPr>
        <p:spPr>
          <a:xfrm>
            <a:off x="10746482" y="527801"/>
            <a:ext cx="703364" cy="691720"/>
          </a:xfrm>
          <a:prstGeom prst="ellipse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5421BA9-15C0-408B-B6BE-2CE41B777F11}"/>
              </a:ext>
            </a:extLst>
          </p:cNvPr>
          <p:cNvGrpSpPr/>
          <p:nvPr/>
        </p:nvGrpSpPr>
        <p:grpSpPr>
          <a:xfrm>
            <a:off x="-1" y="6732587"/>
            <a:ext cx="12192000" cy="127731"/>
            <a:chOff x="-1" y="6732587"/>
            <a:chExt cx="12192000" cy="12773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C1512E5-E3F4-49E4-B09C-90A8EB90FD8C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69E5F95-3E06-4D9F-80CA-182E17C5160B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0B8654F-3874-4566-A1E1-026FEC68CF20}"/>
                </a:ext>
              </a:extLst>
            </p:cNvPr>
            <p:cNvSpPr/>
            <p:nvPr/>
          </p:nvSpPr>
          <p:spPr>
            <a:xfrm>
              <a:off x="6081915" y="6732587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C69786D-4CC0-4109-A5DA-776EC2F764C4}"/>
                </a:ext>
              </a:extLst>
            </p:cNvPr>
            <p:cNvSpPr/>
            <p:nvPr/>
          </p:nvSpPr>
          <p:spPr>
            <a:xfrm>
              <a:off x="8918882" y="6735341"/>
              <a:ext cx="3273117" cy="12266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52CD735-F766-42BB-8ADA-7D1DBDC06609}"/>
              </a:ext>
            </a:extLst>
          </p:cNvPr>
          <p:cNvGrpSpPr/>
          <p:nvPr/>
        </p:nvGrpSpPr>
        <p:grpSpPr>
          <a:xfrm>
            <a:off x="2889319" y="3178395"/>
            <a:ext cx="6654018" cy="550671"/>
            <a:chOff x="2768991" y="3077691"/>
            <a:chExt cx="6654018" cy="550671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E60C869-9EDF-4B33-BE54-FBD946A3174F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BAC800-C50B-4B1A-BA02-FB5C9C69D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42" name="Picture 41" descr="Icon&#10;&#10;Description automatically generated">
              <a:extLst>
                <a:ext uri="{FF2B5EF4-FFF2-40B4-BE49-F238E27FC236}">
                  <a16:creationId xmlns:a16="http://schemas.microsoft.com/office/drawing/2014/main" id="{B63C4B9B-CC5F-4C0B-B736-77EFAA424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4185FCF-8337-4B11-AED0-91566A05056F}"/>
              </a:ext>
            </a:extLst>
          </p:cNvPr>
          <p:cNvSpPr txBox="1"/>
          <p:nvPr/>
        </p:nvSpPr>
        <p:spPr>
          <a:xfrm>
            <a:off x="3534162" y="3268187"/>
            <a:ext cx="53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  <a:endParaRPr lang="vi-VN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FAF085-6EEE-43EC-B87A-3F1CD44A2F95}"/>
              </a:ext>
            </a:extLst>
          </p:cNvPr>
          <p:cNvSpPr txBox="1"/>
          <p:nvPr/>
        </p:nvSpPr>
        <p:spPr>
          <a:xfrm>
            <a:off x="2552899" y="1163623"/>
            <a:ext cx="708620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9600" b="1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en-PH" sz="9600" b="1">
                <a:solidFill>
                  <a:srgbClr val="EA4335"/>
                </a:solidFill>
                <a:latin typeface="Product Sans" panose="020B0403030502040203" pitchFamily="34" charset="0"/>
              </a:rPr>
              <a:t>r</a:t>
            </a:r>
            <a:r>
              <a:rPr lang="en-PH" sz="9600" b="1">
                <a:solidFill>
                  <a:srgbClr val="FBBC05"/>
                </a:solidFill>
                <a:latin typeface="Product Sans" panose="020B0403030502040203" pitchFamily="34" charset="0"/>
              </a:rPr>
              <a:t>o</a:t>
            </a:r>
            <a:r>
              <a:rPr lang="en-PH" sz="9600" b="1">
                <a:solidFill>
                  <a:srgbClr val="4285F4"/>
                </a:solidFill>
                <a:latin typeface="Product Sans" panose="020B0403030502040203" pitchFamily="34" charset="0"/>
              </a:rPr>
              <a:t>u</a:t>
            </a:r>
            <a:r>
              <a:rPr lang="en-PH" sz="9600" b="1">
                <a:solidFill>
                  <a:srgbClr val="34A853"/>
                </a:solidFill>
                <a:latin typeface="Product Sans" panose="020B0403030502040203" pitchFamily="34" charset="0"/>
              </a:rPr>
              <a:t>p</a:t>
            </a:r>
            <a:r>
              <a:rPr lang="en-PH" sz="9600" b="1">
                <a:latin typeface="Product Sans" panose="020B0403030502040203" pitchFamily="34" charset="0"/>
              </a:rPr>
              <a:t> </a:t>
            </a:r>
            <a:r>
              <a:rPr lang="en-PH" sz="9600" b="1">
                <a:solidFill>
                  <a:srgbClr val="EA4335"/>
                </a:solidFill>
                <a:latin typeface="Product Sans" panose="020B0403030502040203" pitchFamily="34" charset="0"/>
              </a:rPr>
              <a:t>n</a:t>
            </a:r>
            <a:r>
              <a:rPr lang="en-PH" sz="9600" b="1">
                <a:solidFill>
                  <a:srgbClr val="3D81F4"/>
                </a:solidFill>
                <a:latin typeface="Product Sans" panose="020B0403030502040203" pitchFamily="34" charset="0"/>
              </a:rPr>
              <a:t>a</a:t>
            </a:r>
            <a:r>
              <a:rPr lang="en-PH" sz="9600" b="1">
                <a:solidFill>
                  <a:srgbClr val="FBBB01"/>
                </a:solidFill>
                <a:latin typeface="Product Sans" panose="020B0403030502040203" pitchFamily="34" charset="0"/>
              </a:rPr>
              <a:t>m</a:t>
            </a:r>
            <a:r>
              <a:rPr lang="en-PH" sz="9600" b="1">
                <a:solidFill>
                  <a:srgbClr val="2EA54E"/>
                </a:solidFill>
                <a:latin typeface="Product Sans" panose="020B0403030502040203" pitchFamily="34" charset="0"/>
              </a:rPr>
              <a:t>e</a:t>
            </a:r>
            <a:endParaRPr lang="en-PH" sz="9600" b="1" dirty="0">
              <a:solidFill>
                <a:srgbClr val="2EA54E"/>
              </a:solidFill>
              <a:latin typeface="Product Sans" panose="020B0403030502040203" pitchFamily="34" charset="0"/>
            </a:endParaRPr>
          </a:p>
          <a:p>
            <a:pPr algn="ctr"/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884511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8FA672D-B2D5-46F8-85D9-E0BD13D95D9F}"/>
              </a:ext>
            </a:extLst>
          </p:cNvPr>
          <p:cNvGrpSpPr/>
          <p:nvPr/>
        </p:nvGrpSpPr>
        <p:grpSpPr>
          <a:xfrm>
            <a:off x="505185" y="1311212"/>
            <a:ext cx="5928271" cy="4980731"/>
            <a:chOff x="505185" y="1311212"/>
            <a:chExt cx="5928271" cy="4980731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4936272-D930-4D13-B35E-653478DB0C26}"/>
                </a:ext>
              </a:extLst>
            </p:cNvPr>
            <p:cNvSpPr/>
            <p:nvPr/>
          </p:nvSpPr>
          <p:spPr>
            <a:xfrm>
              <a:off x="505185" y="1311212"/>
              <a:ext cx="5928271" cy="4980731"/>
            </a:xfrm>
            <a:prstGeom prst="roundRect">
              <a:avLst>
                <a:gd name="adj" fmla="val 3843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744E1DD8-9595-4BE7-A92E-BA1418E362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55750" y1="49333" x2="60625" y2="59333"/>
                          <a14:backgroundMark x1="39500" y1="70833" x2="39500" y2="70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90" t="21587" r="28572" b="23651"/>
            <a:stretch/>
          </p:blipFill>
          <p:spPr>
            <a:xfrm>
              <a:off x="631372" y="1439718"/>
              <a:ext cx="500743" cy="481215"/>
            </a:xfrm>
            <a:prstGeom prst="rect">
              <a:avLst/>
            </a:prstGeom>
          </p:spPr>
        </p:pic>
      </p:grp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5599B663-3C1F-4573-8B4A-87A39C2FDEE9}"/>
              </a:ext>
            </a:extLst>
          </p:cNvPr>
          <p:cNvSpPr/>
          <p:nvPr/>
        </p:nvSpPr>
        <p:spPr>
          <a:xfrm>
            <a:off x="6953500" y="1611510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FD5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F6FEB1-4796-46E2-A4DA-5C9E57A12C77}"/>
              </a:ext>
            </a:extLst>
          </p:cNvPr>
          <p:cNvSpPr txBox="1"/>
          <p:nvPr/>
        </p:nvSpPr>
        <p:spPr>
          <a:xfrm>
            <a:off x="7143652" y="177318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1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BD80C98A-D228-40D4-B5DB-91DA3DC4E29E}"/>
              </a:ext>
            </a:extLst>
          </p:cNvPr>
          <p:cNvSpPr/>
          <p:nvPr/>
        </p:nvSpPr>
        <p:spPr>
          <a:xfrm>
            <a:off x="6953500" y="2619579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FBB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8D4BF6-097D-47AF-94EF-4A653413926D}"/>
              </a:ext>
            </a:extLst>
          </p:cNvPr>
          <p:cNvSpPr txBox="1"/>
          <p:nvPr/>
        </p:nvSpPr>
        <p:spPr>
          <a:xfrm>
            <a:off x="7143652" y="2757769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2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31" name="Rectangle: Folded Corner 30">
            <a:extLst>
              <a:ext uri="{FF2B5EF4-FFF2-40B4-BE49-F238E27FC236}">
                <a16:creationId xmlns:a16="http://schemas.microsoft.com/office/drawing/2014/main" id="{7EF1A783-3EC3-40A5-9A2B-FED5D77F8F66}"/>
              </a:ext>
            </a:extLst>
          </p:cNvPr>
          <p:cNvSpPr/>
          <p:nvPr/>
        </p:nvSpPr>
        <p:spPr>
          <a:xfrm>
            <a:off x="6960783" y="3720645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BB0564-9481-40A1-90C3-B39D3C945210}"/>
              </a:ext>
            </a:extLst>
          </p:cNvPr>
          <p:cNvSpPr txBox="1"/>
          <p:nvPr/>
        </p:nvSpPr>
        <p:spPr>
          <a:xfrm>
            <a:off x="7179886" y="386997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3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260A9BD7-0E03-4173-A07D-2F5D7C37EDC4}"/>
              </a:ext>
            </a:extLst>
          </p:cNvPr>
          <p:cNvSpPr/>
          <p:nvPr/>
        </p:nvSpPr>
        <p:spPr>
          <a:xfrm>
            <a:off x="6960783" y="4728714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FFB453-0314-44A1-BE92-14288FAF44C2}"/>
              </a:ext>
            </a:extLst>
          </p:cNvPr>
          <p:cNvSpPr txBox="1"/>
          <p:nvPr/>
        </p:nvSpPr>
        <p:spPr>
          <a:xfrm>
            <a:off x="7179886" y="487812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4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463E7D-8203-4458-9CEA-045EFE490F32}"/>
              </a:ext>
            </a:extLst>
          </p:cNvPr>
          <p:cNvSpPr/>
          <p:nvPr/>
        </p:nvSpPr>
        <p:spPr>
          <a:xfrm>
            <a:off x="442857" y="7164428"/>
            <a:ext cx="9005362" cy="4755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3" name="Picture 52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882C10E1-4A65-4168-8E0A-0D8EA98C5D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979" b="44385" l="15969" r="32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45" t="15803" r="64918" b="52439"/>
          <a:stretch/>
        </p:blipFill>
        <p:spPr>
          <a:xfrm rot="19778565">
            <a:off x="-1549748" y="3606558"/>
            <a:ext cx="951034" cy="799965"/>
          </a:xfrm>
          <a:prstGeom prst="rect">
            <a:avLst/>
          </a:prstGeom>
        </p:spPr>
      </p:pic>
      <p:pic>
        <p:nvPicPr>
          <p:cNvPr id="54" name="Picture 53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612A1424-BA0D-45D5-B8B2-0E8EDB197AF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480" b="43172" l="42795" r="55808">
                        <a14:foregroundMark x1="54492" y1="28819" x2="54492" y2="28819"/>
                        <a14:foregroundMark x1="52539" y1="31597" x2="52539" y2="31597"/>
                        <a14:foregroundMark x1="52148" y1="40104" x2="52148" y2="40104"/>
                        <a14:foregroundMark x1="52246" y1="38542" x2="52246" y2="42188"/>
                        <a14:foregroundMark x1="51953" y1="31250" x2="52539" y2="32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168" t="17644" r="42565" b="53992"/>
          <a:stretch/>
        </p:blipFill>
        <p:spPr>
          <a:xfrm rot="1302950">
            <a:off x="14474338" y="2516897"/>
            <a:ext cx="799475" cy="784100"/>
          </a:xfrm>
          <a:prstGeom prst="rect">
            <a:avLst/>
          </a:prstGeom>
        </p:spPr>
      </p:pic>
      <p:pic>
        <p:nvPicPr>
          <p:cNvPr id="55" name="Picture 54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9E98E707-EB29-4B8B-AE91-E7F078D5E86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943" b="44169" l="67879" r="832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53" t="19165" r="14787" b="53053"/>
          <a:stretch/>
        </p:blipFill>
        <p:spPr>
          <a:xfrm rot="946486">
            <a:off x="-1530585" y="7983489"/>
            <a:ext cx="912707" cy="740559"/>
          </a:xfrm>
          <a:prstGeom prst="rect">
            <a:avLst/>
          </a:prstGeom>
        </p:spPr>
      </p:pic>
      <p:pic>
        <p:nvPicPr>
          <p:cNvPr id="56" name="Picture 55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8A51080C-D790-42F6-A71D-F79A4CE740C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441" b="81611" l="16831" r="313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17" t="53295" r="66844" b="15243"/>
          <a:stretch/>
        </p:blipFill>
        <p:spPr>
          <a:xfrm rot="20058234">
            <a:off x="9139217" y="-2079301"/>
            <a:ext cx="795115" cy="775722"/>
          </a:xfrm>
          <a:prstGeom prst="rect">
            <a:avLst/>
          </a:prstGeom>
        </p:spPr>
      </p:pic>
      <p:pic>
        <p:nvPicPr>
          <p:cNvPr id="57" name="Picture 56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69D6EB29-B452-4C9F-BFEE-D6BF7EED35D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872" b="84798" l="42806" r="5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19" t="57881" r="42913" b="12211"/>
          <a:stretch/>
        </p:blipFill>
        <p:spPr>
          <a:xfrm rot="19651691">
            <a:off x="12196997" y="11525703"/>
            <a:ext cx="744261" cy="789097"/>
          </a:xfrm>
          <a:prstGeom prst="rect">
            <a:avLst/>
          </a:prstGeom>
        </p:spPr>
      </p:pic>
      <p:pic>
        <p:nvPicPr>
          <p:cNvPr id="58" name="Picture 57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FD674F54-1293-4D2A-9330-FDF566E974E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030" b="83712" l="71522" r="813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9" t="59320" r="17466" b="13578"/>
          <a:stretch/>
        </p:blipFill>
        <p:spPr>
          <a:xfrm rot="20440538">
            <a:off x="-1558101" y="-3194771"/>
            <a:ext cx="722489" cy="900224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8D9FBC13-4082-4B75-9353-9621435C6DB7}"/>
              </a:ext>
            </a:extLst>
          </p:cNvPr>
          <p:cNvSpPr/>
          <p:nvPr/>
        </p:nvSpPr>
        <p:spPr>
          <a:xfrm>
            <a:off x="150703" y="-25103"/>
            <a:ext cx="12041297" cy="1084365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9DF4DD8-5FB0-4D48-8A03-14D35653FB87}"/>
              </a:ext>
            </a:extLst>
          </p:cNvPr>
          <p:cNvGrpSpPr/>
          <p:nvPr/>
        </p:nvGrpSpPr>
        <p:grpSpPr>
          <a:xfrm>
            <a:off x="3065043" y="346935"/>
            <a:ext cx="6654018" cy="550671"/>
            <a:chOff x="2768991" y="3077691"/>
            <a:chExt cx="6654018" cy="550671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9C40FA9-5E34-43C7-925A-21F8CE1B054B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AD5A1AD7-18EE-47FC-BC21-DA2F98A12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73" name="Picture 72" descr="Icon&#10;&#10;Description automatically generated">
              <a:extLst>
                <a:ext uri="{FF2B5EF4-FFF2-40B4-BE49-F238E27FC236}">
                  <a16:creationId xmlns:a16="http://schemas.microsoft.com/office/drawing/2014/main" id="{A2736D08-69F0-498B-89D9-00A3D4F13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379DD44-EBED-486A-9E0A-8105E5F60E9A}"/>
              </a:ext>
            </a:extLst>
          </p:cNvPr>
          <p:cNvSpPr txBox="1"/>
          <p:nvPr/>
        </p:nvSpPr>
        <p:spPr>
          <a:xfrm>
            <a:off x="224808" y="241282"/>
            <a:ext cx="28635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r</a:t>
            </a:r>
            <a:r>
              <a:rPr lang="en-PH" sz="3600" b="1">
                <a:solidFill>
                  <a:srgbClr val="FBBC05"/>
                </a:solidFill>
                <a:latin typeface="Product Sans" panose="020B0403030502040203" pitchFamily="34" charset="0"/>
              </a:rPr>
              <a:t>o</a:t>
            </a:r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u</a:t>
            </a:r>
            <a:r>
              <a:rPr lang="en-PH" sz="3600" b="1">
                <a:solidFill>
                  <a:srgbClr val="34A853"/>
                </a:solidFill>
                <a:latin typeface="Product Sans" panose="020B0403030502040203" pitchFamily="34" charset="0"/>
              </a:rPr>
              <a:t>p</a:t>
            </a:r>
            <a:r>
              <a:rPr lang="en-PH" sz="3600" b="1">
                <a:latin typeface="Product Sans" panose="020B0403030502040203" pitchFamily="34" charset="0"/>
              </a:rPr>
              <a:t> 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n</a:t>
            </a:r>
            <a:r>
              <a:rPr lang="en-PH" sz="3600" b="1">
                <a:solidFill>
                  <a:srgbClr val="3D81F4"/>
                </a:solidFill>
                <a:latin typeface="Product Sans" panose="020B0403030502040203" pitchFamily="34" charset="0"/>
              </a:rPr>
              <a:t>a</a:t>
            </a:r>
            <a:r>
              <a:rPr lang="en-PH" sz="3600" b="1">
                <a:solidFill>
                  <a:srgbClr val="FBBB01"/>
                </a:solidFill>
                <a:latin typeface="Product Sans" panose="020B0403030502040203" pitchFamily="34" charset="0"/>
              </a:rPr>
              <a:t>m</a:t>
            </a:r>
            <a:r>
              <a:rPr lang="en-PH" sz="3600" b="1">
                <a:solidFill>
                  <a:srgbClr val="2EA54E"/>
                </a:solidFill>
                <a:latin typeface="Product Sans" panose="020B0403030502040203" pitchFamily="34" charset="0"/>
              </a:rPr>
              <a:t>e</a:t>
            </a:r>
            <a:endParaRPr lang="en-PH" sz="3600" b="1" dirty="0">
              <a:solidFill>
                <a:srgbClr val="2EA54E"/>
              </a:solidFill>
              <a:latin typeface="Product Sans" panose="020B0403030502040203" pitchFamily="34" charset="0"/>
            </a:endParaRPr>
          </a:p>
          <a:p>
            <a:pPr algn="ctr"/>
            <a:endParaRPr lang="en-PH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6F19460-EC3D-4073-A615-3046E63C367A}"/>
              </a:ext>
            </a:extLst>
          </p:cNvPr>
          <p:cNvSpPr txBox="1"/>
          <p:nvPr/>
        </p:nvSpPr>
        <p:spPr>
          <a:xfrm>
            <a:off x="3709886" y="436727"/>
            <a:ext cx="53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  <a:endParaRPr lang="vi-VN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E7FE1B7-1DC7-4213-AB92-6135917E7836}"/>
              </a:ext>
            </a:extLst>
          </p:cNvPr>
          <p:cNvSpPr/>
          <p:nvPr/>
        </p:nvSpPr>
        <p:spPr>
          <a:xfrm>
            <a:off x="10817067" y="343411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FC3EE66-8F71-4107-99EA-5192BBF37182}"/>
              </a:ext>
            </a:extLst>
          </p:cNvPr>
          <p:cNvSpPr/>
          <p:nvPr/>
        </p:nvSpPr>
        <p:spPr>
          <a:xfrm>
            <a:off x="11257230" y="347271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D27AB48-D787-4A6C-818D-B85881DBCD48}"/>
              </a:ext>
            </a:extLst>
          </p:cNvPr>
          <p:cNvSpPr/>
          <p:nvPr/>
        </p:nvSpPr>
        <p:spPr>
          <a:xfrm>
            <a:off x="11668510" y="343411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515924A-539A-4B63-A645-23BC5C1248CF}"/>
              </a:ext>
            </a:extLst>
          </p:cNvPr>
          <p:cNvGrpSpPr/>
          <p:nvPr/>
        </p:nvGrpSpPr>
        <p:grpSpPr>
          <a:xfrm rot="5400000" flipV="1">
            <a:off x="-3352257" y="3352257"/>
            <a:ext cx="6858002" cy="153487"/>
            <a:chOff x="-1" y="6732587"/>
            <a:chExt cx="12192000" cy="12773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BCE3756-738A-401C-B7AD-7919BABEE5A2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00B24F6-9F51-4ABE-B1B4-CD96F918682E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847BCE4-F428-4CAE-AB7B-18C66B9260E5}"/>
                </a:ext>
              </a:extLst>
            </p:cNvPr>
            <p:cNvSpPr/>
            <p:nvPr/>
          </p:nvSpPr>
          <p:spPr>
            <a:xfrm>
              <a:off x="6081915" y="6732587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C8163D2-BF2F-423B-8044-740F1957733F}"/>
                </a:ext>
              </a:extLst>
            </p:cNvPr>
            <p:cNvSpPr/>
            <p:nvPr/>
          </p:nvSpPr>
          <p:spPr>
            <a:xfrm>
              <a:off x="8918882" y="6735341"/>
              <a:ext cx="3273117" cy="12266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3845774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8" grpId="0" animBg="1"/>
      <p:bldP spid="29" grpId="0"/>
      <p:bldP spid="31" grpId="0" animBg="1"/>
      <p:bldP spid="32" grpId="0"/>
      <p:bldP spid="3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8FA672D-B2D5-46F8-85D9-E0BD13D95D9F}"/>
              </a:ext>
            </a:extLst>
          </p:cNvPr>
          <p:cNvGrpSpPr/>
          <p:nvPr/>
        </p:nvGrpSpPr>
        <p:grpSpPr>
          <a:xfrm>
            <a:off x="-6365896" y="1311212"/>
            <a:ext cx="5928271" cy="4980731"/>
            <a:chOff x="505185" y="1311212"/>
            <a:chExt cx="5928271" cy="4980731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4936272-D930-4D13-B35E-653478DB0C26}"/>
                </a:ext>
              </a:extLst>
            </p:cNvPr>
            <p:cNvSpPr/>
            <p:nvPr/>
          </p:nvSpPr>
          <p:spPr>
            <a:xfrm>
              <a:off x="505185" y="1311212"/>
              <a:ext cx="5928271" cy="4980731"/>
            </a:xfrm>
            <a:prstGeom prst="roundRect">
              <a:avLst>
                <a:gd name="adj" fmla="val 3843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744E1DD8-9595-4BE7-A92E-BA1418E362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55750" y1="49333" x2="60625" y2="59333"/>
                          <a14:backgroundMark x1="39500" y1="70833" x2="39500" y2="70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90" t="21587" r="28572" b="23651"/>
            <a:stretch/>
          </p:blipFill>
          <p:spPr>
            <a:xfrm>
              <a:off x="631372" y="1439718"/>
              <a:ext cx="500743" cy="481215"/>
            </a:xfrm>
            <a:prstGeom prst="rect">
              <a:avLst/>
            </a:prstGeom>
          </p:spPr>
        </p:pic>
      </p:grp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5599B663-3C1F-4573-8B4A-87A39C2FDEE9}"/>
              </a:ext>
            </a:extLst>
          </p:cNvPr>
          <p:cNvSpPr/>
          <p:nvPr/>
        </p:nvSpPr>
        <p:spPr>
          <a:xfrm>
            <a:off x="3743795" y="3100161"/>
            <a:ext cx="4893734" cy="1667193"/>
          </a:xfrm>
          <a:prstGeom prst="foldedCorner">
            <a:avLst>
              <a:gd name="adj" fmla="val 47619"/>
            </a:avLst>
          </a:prstGeom>
          <a:solidFill>
            <a:srgbClr val="FD5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F6FEB1-4796-46E2-A4DA-5C9E57A12C77}"/>
              </a:ext>
            </a:extLst>
          </p:cNvPr>
          <p:cNvSpPr txBox="1"/>
          <p:nvPr/>
        </p:nvSpPr>
        <p:spPr>
          <a:xfrm>
            <a:off x="4292600" y="3421078"/>
            <a:ext cx="360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5400" b="1">
                <a:solidFill>
                  <a:schemeClr val="bg1"/>
                </a:solidFill>
                <a:latin typeface="SVN-Product Sans" panose="020B0403030502040203" pitchFamily="34" charset="0"/>
              </a:rPr>
              <a:t>Nội dung 1</a:t>
            </a:r>
            <a:endParaRPr lang="en-PH" sz="5400" b="1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463E7D-8203-4458-9CEA-045EFE490F32}"/>
              </a:ext>
            </a:extLst>
          </p:cNvPr>
          <p:cNvSpPr/>
          <p:nvPr/>
        </p:nvSpPr>
        <p:spPr>
          <a:xfrm>
            <a:off x="442857" y="7164428"/>
            <a:ext cx="9005362" cy="4755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0FBBFA7-A253-47F9-8FF6-6E5D29AE73D6}"/>
              </a:ext>
            </a:extLst>
          </p:cNvPr>
          <p:cNvGrpSpPr/>
          <p:nvPr/>
        </p:nvGrpSpPr>
        <p:grpSpPr>
          <a:xfrm rot="5400000" flipV="1">
            <a:off x="-3352257" y="3352257"/>
            <a:ext cx="6858002" cy="153487"/>
            <a:chOff x="-1" y="6732587"/>
            <a:chExt cx="12192000" cy="12773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DEC9FC8-1394-4560-8C55-C0A956EC05A4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FF6E7E3-41FC-4278-ADFA-5A6B603B6DF5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A510759-5480-4503-9C7A-8AAFAC876B78}"/>
                </a:ext>
              </a:extLst>
            </p:cNvPr>
            <p:cNvSpPr/>
            <p:nvPr/>
          </p:nvSpPr>
          <p:spPr>
            <a:xfrm>
              <a:off x="6081915" y="6732587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020BDE-B35D-46B8-8F61-FFBE29B1DC51}"/>
                </a:ext>
              </a:extLst>
            </p:cNvPr>
            <p:cNvSpPr/>
            <p:nvPr/>
          </p:nvSpPr>
          <p:spPr>
            <a:xfrm>
              <a:off x="8918882" y="6735341"/>
              <a:ext cx="3273117" cy="12266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47" name="Picture 46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E7E9B70A-56C7-4290-B2AE-3E536C91A6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979" b="44385" l="15969" r="32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45" t="15803" r="64918" b="52439"/>
          <a:stretch/>
        </p:blipFill>
        <p:spPr>
          <a:xfrm rot="19778565">
            <a:off x="2354207" y="2357787"/>
            <a:ext cx="951034" cy="799965"/>
          </a:xfrm>
          <a:prstGeom prst="rect">
            <a:avLst/>
          </a:prstGeom>
        </p:spPr>
      </p:pic>
      <p:pic>
        <p:nvPicPr>
          <p:cNvPr id="48" name="Picture 47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CDE89A90-6557-45A8-B775-3CC5B170D8B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480" b="43172" l="42795" r="55808">
                        <a14:foregroundMark x1="54492" y1="28819" x2="54492" y2="28819"/>
                        <a14:foregroundMark x1="52539" y1="31597" x2="52539" y2="31597"/>
                        <a14:foregroundMark x1="52148" y1="40104" x2="52148" y2="40104"/>
                        <a14:foregroundMark x1="52246" y1="38542" x2="52246" y2="42188"/>
                        <a14:foregroundMark x1="51953" y1="31250" x2="52539" y2="32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168" t="17644" r="42565" b="53992"/>
          <a:stretch/>
        </p:blipFill>
        <p:spPr>
          <a:xfrm rot="1302950">
            <a:off x="9900901" y="2018748"/>
            <a:ext cx="799475" cy="784100"/>
          </a:xfrm>
          <a:prstGeom prst="rect">
            <a:avLst/>
          </a:prstGeom>
        </p:spPr>
      </p:pic>
      <p:pic>
        <p:nvPicPr>
          <p:cNvPr id="49" name="Picture 48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BCB78703-1A62-4783-A9AC-D3E2E93CCF0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943" b="44169" l="67879" r="832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53" t="19165" r="14787" b="53053"/>
          <a:stretch/>
        </p:blipFill>
        <p:spPr>
          <a:xfrm rot="946486">
            <a:off x="1760904" y="4728050"/>
            <a:ext cx="912707" cy="740559"/>
          </a:xfrm>
          <a:prstGeom prst="rect">
            <a:avLst/>
          </a:prstGeom>
        </p:spPr>
      </p:pic>
      <p:pic>
        <p:nvPicPr>
          <p:cNvPr id="50" name="Picture 49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B21DDDA5-AF7F-4A03-BD10-5AEF7781D51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441" b="81611" l="16831" r="313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17" t="53295" r="66844" b="15243"/>
          <a:stretch/>
        </p:blipFill>
        <p:spPr>
          <a:xfrm rot="20058234">
            <a:off x="9050661" y="4972415"/>
            <a:ext cx="795115" cy="775722"/>
          </a:xfrm>
          <a:prstGeom prst="rect">
            <a:avLst/>
          </a:prstGeom>
        </p:spPr>
      </p:pic>
      <p:pic>
        <p:nvPicPr>
          <p:cNvPr id="51" name="Picture 50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C780AF7D-5599-48EB-9462-F4AA922F88B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872" b="84798" l="42806" r="5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19" t="57881" r="42913" b="12211"/>
          <a:stretch/>
        </p:blipFill>
        <p:spPr>
          <a:xfrm rot="19651691">
            <a:off x="5328691" y="5499448"/>
            <a:ext cx="744261" cy="789097"/>
          </a:xfrm>
          <a:prstGeom prst="rect">
            <a:avLst/>
          </a:prstGeom>
        </p:spPr>
      </p:pic>
      <p:pic>
        <p:nvPicPr>
          <p:cNvPr id="52" name="Picture 51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9A44F3B0-B2F8-4319-B50E-F8554A09B8C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030" b="83712" l="71522" r="813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9" t="59320" r="17466" b="13578"/>
          <a:stretch/>
        </p:blipFill>
        <p:spPr>
          <a:xfrm rot="20440538">
            <a:off x="5829418" y="1817226"/>
            <a:ext cx="722489" cy="900224"/>
          </a:xfrm>
          <a:prstGeom prst="rect">
            <a:avLst/>
          </a:prstGeom>
        </p:spPr>
      </p:pic>
      <p:sp>
        <p:nvSpPr>
          <p:cNvPr id="36" name="Rectangle: Folded Corner 35">
            <a:extLst>
              <a:ext uri="{FF2B5EF4-FFF2-40B4-BE49-F238E27FC236}">
                <a16:creationId xmlns:a16="http://schemas.microsoft.com/office/drawing/2014/main" id="{33541147-44F1-4911-A9E0-B4F9AB97DC59}"/>
              </a:ext>
            </a:extLst>
          </p:cNvPr>
          <p:cNvSpPr/>
          <p:nvPr/>
        </p:nvSpPr>
        <p:spPr>
          <a:xfrm>
            <a:off x="15114812" y="2619579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FBBC05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9AEF04-28DC-4B17-8F7D-6DD31BCB3B13}"/>
              </a:ext>
            </a:extLst>
          </p:cNvPr>
          <p:cNvSpPr txBox="1"/>
          <p:nvPr/>
        </p:nvSpPr>
        <p:spPr>
          <a:xfrm>
            <a:off x="15304964" y="2757769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2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9A9E691B-7C86-4546-8C30-65511A652C98}"/>
              </a:ext>
            </a:extLst>
          </p:cNvPr>
          <p:cNvSpPr/>
          <p:nvPr/>
        </p:nvSpPr>
        <p:spPr>
          <a:xfrm>
            <a:off x="13792056" y="3720645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34A85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9645CE-A4B8-4969-B8D1-8C49A36B9C6B}"/>
              </a:ext>
            </a:extLst>
          </p:cNvPr>
          <p:cNvSpPr txBox="1"/>
          <p:nvPr/>
        </p:nvSpPr>
        <p:spPr>
          <a:xfrm>
            <a:off x="14011159" y="386997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3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40" name="Rectangle: Folded Corner 39">
            <a:extLst>
              <a:ext uri="{FF2B5EF4-FFF2-40B4-BE49-F238E27FC236}">
                <a16:creationId xmlns:a16="http://schemas.microsoft.com/office/drawing/2014/main" id="{0D1F0D08-AD19-48FF-8FBF-7FC0D9D2CFC9}"/>
              </a:ext>
            </a:extLst>
          </p:cNvPr>
          <p:cNvSpPr/>
          <p:nvPr/>
        </p:nvSpPr>
        <p:spPr>
          <a:xfrm>
            <a:off x="12669839" y="4728714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4285F4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F719B9-B87A-4627-A948-7D4F1D1D9829}"/>
              </a:ext>
            </a:extLst>
          </p:cNvPr>
          <p:cNvSpPr txBox="1"/>
          <p:nvPr/>
        </p:nvSpPr>
        <p:spPr>
          <a:xfrm>
            <a:off x="12888942" y="487812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4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143A128-3C17-4B5C-9EAE-D5212C16DA10}"/>
              </a:ext>
            </a:extLst>
          </p:cNvPr>
          <p:cNvSpPr/>
          <p:nvPr/>
        </p:nvSpPr>
        <p:spPr>
          <a:xfrm>
            <a:off x="150703" y="19503"/>
            <a:ext cx="12041297" cy="1084365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F82BBAC-D977-468B-AD77-342DE854225B}"/>
              </a:ext>
            </a:extLst>
          </p:cNvPr>
          <p:cNvGrpSpPr/>
          <p:nvPr/>
        </p:nvGrpSpPr>
        <p:grpSpPr>
          <a:xfrm>
            <a:off x="3065043" y="346935"/>
            <a:ext cx="6654018" cy="550671"/>
            <a:chOff x="2768991" y="3077691"/>
            <a:chExt cx="6654018" cy="550671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8C349510-4FCE-42CD-927E-BF4D16E718FC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7E51F026-6863-4779-A4D7-E6BAB4F66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68" name="Picture 67" descr="Icon&#10;&#10;Description automatically generated">
              <a:extLst>
                <a:ext uri="{FF2B5EF4-FFF2-40B4-BE49-F238E27FC236}">
                  <a16:creationId xmlns:a16="http://schemas.microsoft.com/office/drawing/2014/main" id="{F70E97AF-2F59-4143-8F0E-582130EC0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55783FA-2A2F-47D6-886C-026AFAF1D015}"/>
              </a:ext>
            </a:extLst>
          </p:cNvPr>
          <p:cNvSpPr txBox="1"/>
          <p:nvPr/>
        </p:nvSpPr>
        <p:spPr>
          <a:xfrm>
            <a:off x="224808" y="241282"/>
            <a:ext cx="28635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r</a:t>
            </a:r>
            <a:r>
              <a:rPr lang="en-PH" sz="3600" b="1">
                <a:solidFill>
                  <a:srgbClr val="FBBC05"/>
                </a:solidFill>
                <a:latin typeface="Product Sans" panose="020B0403030502040203" pitchFamily="34" charset="0"/>
              </a:rPr>
              <a:t>o</a:t>
            </a:r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u</a:t>
            </a:r>
            <a:r>
              <a:rPr lang="en-PH" sz="3600" b="1">
                <a:solidFill>
                  <a:srgbClr val="34A853"/>
                </a:solidFill>
                <a:latin typeface="Product Sans" panose="020B0403030502040203" pitchFamily="34" charset="0"/>
              </a:rPr>
              <a:t>p</a:t>
            </a:r>
            <a:r>
              <a:rPr lang="en-PH" sz="3600" b="1">
                <a:latin typeface="Product Sans" panose="020B0403030502040203" pitchFamily="34" charset="0"/>
              </a:rPr>
              <a:t> 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n</a:t>
            </a:r>
            <a:r>
              <a:rPr lang="en-PH" sz="3600" b="1">
                <a:solidFill>
                  <a:srgbClr val="3D81F4"/>
                </a:solidFill>
                <a:latin typeface="Product Sans" panose="020B0403030502040203" pitchFamily="34" charset="0"/>
              </a:rPr>
              <a:t>a</a:t>
            </a:r>
            <a:r>
              <a:rPr lang="en-PH" sz="3600" b="1">
                <a:solidFill>
                  <a:srgbClr val="FBBB01"/>
                </a:solidFill>
                <a:latin typeface="Product Sans" panose="020B0403030502040203" pitchFamily="34" charset="0"/>
              </a:rPr>
              <a:t>m</a:t>
            </a:r>
            <a:r>
              <a:rPr lang="en-PH" sz="3600" b="1">
                <a:solidFill>
                  <a:srgbClr val="2EA54E"/>
                </a:solidFill>
                <a:latin typeface="Product Sans" panose="020B0403030502040203" pitchFamily="34" charset="0"/>
              </a:rPr>
              <a:t>e</a:t>
            </a:r>
            <a:endParaRPr lang="en-PH" sz="3600" b="1" dirty="0">
              <a:solidFill>
                <a:srgbClr val="2EA54E"/>
              </a:solidFill>
              <a:latin typeface="Product Sans" panose="020B0403030502040203" pitchFamily="34" charset="0"/>
            </a:endParaRPr>
          </a:p>
          <a:p>
            <a:pPr algn="ctr"/>
            <a:endParaRPr lang="en-PH" sz="9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76270F2-C1C4-4D4B-9F58-BEED304F4A79}"/>
              </a:ext>
            </a:extLst>
          </p:cNvPr>
          <p:cNvSpPr txBox="1"/>
          <p:nvPr/>
        </p:nvSpPr>
        <p:spPr>
          <a:xfrm>
            <a:off x="3709886" y="436727"/>
            <a:ext cx="53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  <a:endParaRPr lang="vi-VN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2144100-7336-4601-8789-C14065A818ED}"/>
              </a:ext>
            </a:extLst>
          </p:cNvPr>
          <p:cNvSpPr/>
          <p:nvPr/>
        </p:nvSpPr>
        <p:spPr>
          <a:xfrm>
            <a:off x="10817067" y="343411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A2E1E3C-ADB0-438A-B61D-FD8069B92CFE}"/>
              </a:ext>
            </a:extLst>
          </p:cNvPr>
          <p:cNvSpPr/>
          <p:nvPr/>
        </p:nvSpPr>
        <p:spPr>
          <a:xfrm>
            <a:off x="11257230" y="347271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99FFCE0-FC22-430D-A79D-FA7E1659D4BC}"/>
              </a:ext>
            </a:extLst>
          </p:cNvPr>
          <p:cNvSpPr/>
          <p:nvPr/>
        </p:nvSpPr>
        <p:spPr>
          <a:xfrm>
            <a:off x="11668510" y="343411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9433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23AC9D37-7028-4836-A9C4-D4E7C939E44D}"/>
              </a:ext>
            </a:extLst>
          </p:cNvPr>
          <p:cNvSpPr/>
          <p:nvPr/>
        </p:nvSpPr>
        <p:spPr>
          <a:xfrm>
            <a:off x="15114812" y="2619579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FBBC05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829616-B0BD-43B9-A99C-D38B81171A0D}"/>
              </a:ext>
            </a:extLst>
          </p:cNvPr>
          <p:cNvSpPr txBox="1"/>
          <p:nvPr/>
        </p:nvSpPr>
        <p:spPr>
          <a:xfrm>
            <a:off x="15304964" y="2757769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2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BACF24AC-C0B8-4A8C-94A3-35BF618BB058}"/>
              </a:ext>
            </a:extLst>
          </p:cNvPr>
          <p:cNvSpPr/>
          <p:nvPr/>
        </p:nvSpPr>
        <p:spPr>
          <a:xfrm>
            <a:off x="13792056" y="3720645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34A85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F5E4A2-8A4C-409F-B46A-350F0776E98F}"/>
              </a:ext>
            </a:extLst>
          </p:cNvPr>
          <p:cNvSpPr txBox="1"/>
          <p:nvPr/>
        </p:nvSpPr>
        <p:spPr>
          <a:xfrm>
            <a:off x="14011159" y="386997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3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762B3837-1CED-4F94-BBD9-0A536A68D70F}"/>
              </a:ext>
            </a:extLst>
          </p:cNvPr>
          <p:cNvSpPr/>
          <p:nvPr/>
        </p:nvSpPr>
        <p:spPr>
          <a:xfrm>
            <a:off x="12669839" y="4728714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4285F4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214D1B-22EE-4ADA-B171-4640A8CDF6E1}"/>
              </a:ext>
            </a:extLst>
          </p:cNvPr>
          <p:cNvSpPr txBox="1"/>
          <p:nvPr/>
        </p:nvSpPr>
        <p:spPr>
          <a:xfrm>
            <a:off x="12888942" y="487812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4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978473-FCC1-417F-98E3-C1530E484C89}"/>
              </a:ext>
            </a:extLst>
          </p:cNvPr>
          <p:cNvSpPr/>
          <p:nvPr/>
        </p:nvSpPr>
        <p:spPr>
          <a:xfrm>
            <a:off x="442857" y="1311211"/>
            <a:ext cx="9005362" cy="5305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36DE8F35-E12A-4B15-B816-D87A2BAED9AF}"/>
              </a:ext>
            </a:extLst>
          </p:cNvPr>
          <p:cNvSpPr/>
          <p:nvPr/>
        </p:nvSpPr>
        <p:spPr>
          <a:xfrm>
            <a:off x="442856" y="1303651"/>
            <a:ext cx="2030179" cy="619948"/>
          </a:xfrm>
          <a:prstGeom prst="foldedCorner">
            <a:avLst>
              <a:gd name="adj" fmla="val 47619"/>
            </a:avLst>
          </a:prstGeom>
          <a:solidFill>
            <a:srgbClr val="FD5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B6CD49-9724-4597-A133-A2C541A234AD}"/>
              </a:ext>
            </a:extLst>
          </p:cNvPr>
          <p:cNvSpPr txBox="1"/>
          <p:nvPr/>
        </p:nvSpPr>
        <p:spPr>
          <a:xfrm>
            <a:off x="510274" y="1389073"/>
            <a:ext cx="1496291" cy="44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1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1421C0-6974-49D2-BDE5-934C7BC294E4}"/>
              </a:ext>
            </a:extLst>
          </p:cNvPr>
          <p:cNvSpPr txBox="1"/>
          <p:nvPr/>
        </p:nvSpPr>
        <p:spPr>
          <a:xfrm>
            <a:off x="442856" y="2020506"/>
            <a:ext cx="445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SVN-Product Sans" panose="020B0403030502040203" pitchFamily="34" charset="0"/>
              </a:rPr>
              <a:t>Thuyết trình ở đây nhé</a:t>
            </a:r>
            <a:endParaRPr lang="vi-VN" sz="2800" b="1">
              <a:latin typeface="SVN-Product Sans" panose="020B0403030502040203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B6253DC-253E-4C34-964D-DFE9934EF3B3}"/>
              </a:ext>
            </a:extLst>
          </p:cNvPr>
          <p:cNvSpPr/>
          <p:nvPr/>
        </p:nvSpPr>
        <p:spPr>
          <a:xfrm>
            <a:off x="127845" y="-2138"/>
            <a:ext cx="12064155" cy="1139459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5ED49F-4CFB-4AD7-A601-0EBD6CE458E4}"/>
              </a:ext>
            </a:extLst>
          </p:cNvPr>
          <p:cNvSpPr txBox="1"/>
          <p:nvPr/>
        </p:nvSpPr>
        <p:spPr>
          <a:xfrm>
            <a:off x="224808" y="241282"/>
            <a:ext cx="28635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r</a:t>
            </a:r>
            <a:r>
              <a:rPr lang="en-PH" sz="3600" b="1">
                <a:solidFill>
                  <a:srgbClr val="FBBC05"/>
                </a:solidFill>
                <a:latin typeface="Product Sans" panose="020B0403030502040203" pitchFamily="34" charset="0"/>
              </a:rPr>
              <a:t>o</a:t>
            </a:r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u</a:t>
            </a:r>
            <a:r>
              <a:rPr lang="en-PH" sz="3600" b="1">
                <a:solidFill>
                  <a:srgbClr val="34A853"/>
                </a:solidFill>
                <a:latin typeface="Product Sans" panose="020B0403030502040203" pitchFamily="34" charset="0"/>
              </a:rPr>
              <a:t>p</a:t>
            </a:r>
            <a:r>
              <a:rPr lang="en-PH" sz="3600" b="1">
                <a:latin typeface="Product Sans" panose="020B0403030502040203" pitchFamily="34" charset="0"/>
              </a:rPr>
              <a:t> 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n</a:t>
            </a:r>
            <a:r>
              <a:rPr lang="en-PH" sz="3600" b="1">
                <a:solidFill>
                  <a:srgbClr val="3D81F4"/>
                </a:solidFill>
                <a:latin typeface="Product Sans" panose="020B0403030502040203" pitchFamily="34" charset="0"/>
              </a:rPr>
              <a:t>a</a:t>
            </a:r>
            <a:r>
              <a:rPr lang="en-PH" sz="3600" b="1">
                <a:solidFill>
                  <a:srgbClr val="FBBB01"/>
                </a:solidFill>
                <a:latin typeface="Product Sans" panose="020B0403030502040203" pitchFamily="34" charset="0"/>
              </a:rPr>
              <a:t>m</a:t>
            </a:r>
            <a:r>
              <a:rPr lang="en-PH" sz="3600" b="1">
                <a:solidFill>
                  <a:srgbClr val="2EA54E"/>
                </a:solidFill>
                <a:latin typeface="Product Sans" panose="020B0403030502040203" pitchFamily="34" charset="0"/>
              </a:rPr>
              <a:t>e</a:t>
            </a:r>
            <a:endParaRPr lang="en-PH" sz="3600" b="1" dirty="0">
              <a:solidFill>
                <a:srgbClr val="2EA54E"/>
              </a:solidFill>
              <a:latin typeface="Product Sans" panose="020B0403030502040203" pitchFamily="34" charset="0"/>
            </a:endParaRPr>
          </a:p>
          <a:p>
            <a:pPr algn="ctr"/>
            <a:endParaRPr lang="en-PH" sz="9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6E58F87-C749-489B-9CF5-74FA2F0EC30B}"/>
              </a:ext>
            </a:extLst>
          </p:cNvPr>
          <p:cNvSpPr/>
          <p:nvPr/>
        </p:nvSpPr>
        <p:spPr>
          <a:xfrm>
            <a:off x="10817067" y="343411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06E5370-C46C-40B2-936F-FC8E274C2600}"/>
              </a:ext>
            </a:extLst>
          </p:cNvPr>
          <p:cNvSpPr/>
          <p:nvPr/>
        </p:nvSpPr>
        <p:spPr>
          <a:xfrm>
            <a:off x="11257230" y="347271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567B3A7-7256-4EF9-B719-142B4DD613C0}"/>
              </a:ext>
            </a:extLst>
          </p:cNvPr>
          <p:cNvSpPr/>
          <p:nvPr/>
        </p:nvSpPr>
        <p:spPr>
          <a:xfrm>
            <a:off x="11668510" y="343411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3CF105F-D06B-4E94-8723-2C41758990E4}"/>
              </a:ext>
            </a:extLst>
          </p:cNvPr>
          <p:cNvGrpSpPr/>
          <p:nvPr/>
        </p:nvGrpSpPr>
        <p:grpSpPr>
          <a:xfrm>
            <a:off x="3065043" y="346935"/>
            <a:ext cx="6654018" cy="550671"/>
            <a:chOff x="2768991" y="3077691"/>
            <a:chExt cx="6654018" cy="550671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298442C-A06F-4BA9-AF66-D46DFE41A9C5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9BAFF19-28A5-44F1-8F01-BE6616884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70" name="Picture 69" descr="Icon&#10;&#10;Description automatically generated">
              <a:extLst>
                <a:ext uri="{FF2B5EF4-FFF2-40B4-BE49-F238E27FC236}">
                  <a16:creationId xmlns:a16="http://schemas.microsoft.com/office/drawing/2014/main" id="{BF455F5F-F46D-443A-88BD-5671B9EEA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D083AB5-CD1D-4C78-BE9D-60681428B025}"/>
              </a:ext>
            </a:extLst>
          </p:cNvPr>
          <p:cNvSpPr txBox="1"/>
          <p:nvPr/>
        </p:nvSpPr>
        <p:spPr>
          <a:xfrm>
            <a:off x="3709886" y="436727"/>
            <a:ext cx="53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  <a:endParaRPr lang="vi-VN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FEFCBA7-5B67-4A6E-B963-8C5B61EC0390}"/>
              </a:ext>
            </a:extLst>
          </p:cNvPr>
          <p:cNvGrpSpPr/>
          <p:nvPr/>
        </p:nvGrpSpPr>
        <p:grpSpPr>
          <a:xfrm rot="5400000" flipV="1">
            <a:off x="-3375115" y="3352257"/>
            <a:ext cx="6858002" cy="153487"/>
            <a:chOff x="-1" y="6732587"/>
            <a:chExt cx="12192000" cy="127731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5E3E172-30B2-4F3D-9933-610CB2AF67B0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6B5A940-4AB2-4425-9AA7-A5C8FDE4DA23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6CAF04A-0AA9-40B5-B793-36A96E918E35}"/>
                </a:ext>
              </a:extLst>
            </p:cNvPr>
            <p:cNvSpPr/>
            <p:nvPr/>
          </p:nvSpPr>
          <p:spPr>
            <a:xfrm>
              <a:off x="6081915" y="6732587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572B39C-3405-445B-A5BF-543FCEBA6443}"/>
                </a:ext>
              </a:extLst>
            </p:cNvPr>
            <p:cNvSpPr/>
            <p:nvPr/>
          </p:nvSpPr>
          <p:spPr>
            <a:xfrm>
              <a:off x="8918882" y="6735341"/>
              <a:ext cx="3273117" cy="12266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77" name="Picture 76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72B68CF6-AA22-4D5F-A1C8-280F446398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979" b="44385" l="15969" r="32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45" t="15803" r="64918" b="52439"/>
          <a:stretch/>
        </p:blipFill>
        <p:spPr>
          <a:xfrm rot="19778565">
            <a:off x="9585169" y="1119484"/>
            <a:ext cx="951034" cy="799965"/>
          </a:xfrm>
          <a:prstGeom prst="rect">
            <a:avLst/>
          </a:prstGeom>
        </p:spPr>
      </p:pic>
      <p:pic>
        <p:nvPicPr>
          <p:cNvPr id="78" name="Picture 77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495BD481-B5A4-494D-A02F-C0FCF196C2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480" b="43172" l="42795" r="55808">
                        <a14:foregroundMark x1="54492" y1="28819" x2="54492" y2="28819"/>
                        <a14:foregroundMark x1="52539" y1="31597" x2="52539" y2="31597"/>
                        <a14:foregroundMark x1="52148" y1="40104" x2="52148" y2="40104"/>
                        <a14:foregroundMark x1="52246" y1="38542" x2="52246" y2="42188"/>
                        <a14:foregroundMark x1="51953" y1="31250" x2="52539" y2="32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168" t="17644" r="42565" b="53992"/>
          <a:stretch/>
        </p:blipFill>
        <p:spPr>
          <a:xfrm rot="1302950">
            <a:off x="10789844" y="1639545"/>
            <a:ext cx="799475" cy="784100"/>
          </a:xfrm>
          <a:prstGeom prst="rect">
            <a:avLst/>
          </a:prstGeom>
        </p:spPr>
      </p:pic>
      <p:pic>
        <p:nvPicPr>
          <p:cNvPr id="79" name="Picture 78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7DA7F71D-D982-4824-9EB0-3AC967EDBE7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943" b="44169" l="67879" r="832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53" t="19165" r="14787" b="53053"/>
          <a:stretch/>
        </p:blipFill>
        <p:spPr>
          <a:xfrm rot="946486">
            <a:off x="9751337" y="2480103"/>
            <a:ext cx="912707" cy="740559"/>
          </a:xfrm>
          <a:prstGeom prst="rect">
            <a:avLst/>
          </a:prstGeom>
        </p:spPr>
      </p:pic>
      <p:pic>
        <p:nvPicPr>
          <p:cNvPr id="80" name="Picture 79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2F3143C0-AB1D-44D9-8BCD-39C4D188D75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441" b="81611" l="16831" r="313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17" t="53295" r="66844" b="15243"/>
          <a:stretch/>
        </p:blipFill>
        <p:spPr>
          <a:xfrm rot="20058234">
            <a:off x="10802014" y="3290876"/>
            <a:ext cx="795115" cy="775722"/>
          </a:xfrm>
          <a:prstGeom prst="rect">
            <a:avLst/>
          </a:prstGeom>
        </p:spPr>
      </p:pic>
      <p:pic>
        <p:nvPicPr>
          <p:cNvPr id="81" name="Picture 80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8FA7F806-5D0F-41BA-99FD-F8946A1FEF6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872" b="84798" l="42806" r="5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19" t="57881" r="42913" b="12211"/>
          <a:stretch/>
        </p:blipFill>
        <p:spPr>
          <a:xfrm rot="19651691">
            <a:off x="9731551" y="4120864"/>
            <a:ext cx="744261" cy="789097"/>
          </a:xfrm>
          <a:prstGeom prst="rect">
            <a:avLst/>
          </a:prstGeom>
        </p:spPr>
      </p:pic>
      <p:pic>
        <p:nvPicPr>
          <p:cNvPr id="82" name="Picture 81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630CBE45-E8FC-4B1C-93EC-B7659F438AC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030" b="83712" l="71522" r="813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9" t="59320" r="17466" b="13578"/>
          <a:stretch/>
        </p:blipFill>
        <p:spPr>
          <a:xfrm rot="20440538">
            <a:off x="10711599" y="4989801"/>
            <a:ext cx="722489" cy="90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81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23AC9D37-7028-4836-A9C4-D4E7C939E44D}"/>
              </a:ext>
            </a:extLst>
          </p:cNvPr>
          <p:cNvSpPr/>
          <p:nvPr/>
        </p:nvSpPr>
        <p:spPr>
          <a:xfrm>
            <a:off x="15114812" y="2619579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FBBC05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829616-B0BD-43B9-A99C-D38B81171A0D}"/>
              </a:ext>
            </a:extLst>
          </p:cNvPr>
          <p:cNvSpPr txBox="1"/>
          <p:nvPr/>
        </p:nvSpPr>
        <p:spPr>
          <a:xfrm>
            <a:off x="15304964" y="2757769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2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BACF24AC-C0B8-4A8C-94A3-35BF618BB058}"/>
              </a:ext>
            </a:extLst>
          </p:cNvPr>
          <p:cNvSpPr/>
          <p:nvPr/>
        </p:nvSpPr>
        <p:spPr>
          <a:xfrm>
            <a:off x="13792056" y="3720645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34A85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F5E4A2-8A4C-409F-B46A-350F0776E98F}"/>
              </a:ext>
            </a:extLst>
          </p:cNvPr>
          <p:cNvSpPr txBox="1"/>
          <p:nvPr/>
        </p:nvSpPr>
        <p:spPr>
          <a:xfrm>
            <a:off x="14011159" y="386997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3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762B3837-1CED-4F94-BBD9-0A536A68D70F}"/>
              </a:ext>
            </a:extLst>
          </p:cNvPr>
          <p:cNvSpPr/>
          <p:nvPr/>
        </p:nvSpPr>
        <p:spPr>
          <a:xfrm>
            <a:off x="12669839" y="4728714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4285F4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214D1B-22EE-4ADA-B171-4640A8CDF6E1}"/>
              </a:ext>
            </a:extLst>
          </p:cNvPr>
          <p:cNvSpPr txBox="1"/>
          <p:nvPr/>
        </p:nvSpPr>
        <p:spPr>
          <a:xfrm>
            <a:off x="12888942" y="487812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4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978473-FCC1-417F-98E3-C1530E484C89}"/>
              </a:ext>
            </a:extLst>
          </p:cNvPr>
          <p:cNvSpPr/>
          <p:nvPr/>
        </p:nvSpPr>
        <p:spPr>
          <a:xfrm>
            <a:off x="442856" y="1311211"/>
            <a:ext cx="11501425" cy="5305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3" name="Picture 42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1A0BD47F-AC09-4ED5-831E-6BCC90722F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979" b="44385" l="15969" r="32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45" t="15803" r="64918" b="52439"/>
          <a:stretch/>
        </p:blipFill>
        <p:spPr>
          <a:xfrm>
            <a:off x="422488" y="5913735"/>
            <a:ext cx="784843" cy="660173"/>
          </a:xfrm>
          <a:prstGeom prst="rect">
            <a:avLst/>
          </a:prstGeom>
        </p:spPr>
      </p:pic>
      <p:pic>
        <p:nvPicPr>
          <p:cNvPr id="44" name="Picture 43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2FC9849C-27EC-4861-A137-27527A10CF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480" b="43172" l="42795" r="55808">
                        <a14:foregroundMark x1="54492" y1="28819" x2="54492" y2="28819"/>
                        <a14:foregroundMark x1="52539" y1="31597" x2="52539" y2="31597"/>
                        <a14:foregroundMark x1="52148" y1="40104" x2="52148" y2="40104"/>
                        <a14:foregroundMark x1="52246" y1="38542" x2="52246" y2="42188"/>
                        <a14:foregroundMark x1="51953" y1="31250" x2="52539" y2="32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168" t="17644" r="42565" b="53992"/>
          <a:stretch/>
        </p:blipFill>
        <p:spPr>
          <a:xfrm rot="1302950">
            <a:off x="11357195" y="1406299"/>
            <a:ext cx="530083" cy="519889"/>
          </a:xfrm>
          <a:prstGeom prst="rect">
            <a:avLst/>
          </a:prstGeom>
        </p:spPr>
      </p:pic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36DE8F35-E12A-4B15-B816-D87A2BAED9AF}"/>
              </a:ext>
            </a:extLst>
          </p:cNvPr>
          <p:cNvSpPr/>
          <p:nvPr/>
        </p:nvSpPr>
        <p:spPr>
          <a:xfrm>
            <a:off x="442856" y="1303651"/>
            <a:ext cx="2030179" cy="619948"/>
          </a:xfrm>
          <a:prstGeom prst="foldedCorner">
            <a:avLst>
              <a:gd name="adj" fmla="val 47619"/>
            </a:avLst>
          </a:prstGeom>
          <a:solidFill>
            <a:srgbClr val="FD5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B6CD49-9724-4597-A133-A2C541A234AD}"/>
              </a:ext>
            </a:extLst>
          </p:cNvPr>
          <p:cNvSpPr txBox="1"/>
          <p:nvPr/>
        </p:nvSpPr>
        <p:spPr>
          <a:xfrm>
            <a:off x="510274" y="1389073"/>
            <a:ext cx="1496291" cy="44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1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pic>
        <p:nvPicPr>
          <p:cNvPr id="48" name="Picture 47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D4F9B939-F3BA-48BF-9A80-E4EA735B16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441" b="81611" l="16831" r="313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17" t="53295" r="66844" b="15243"/>
          <a:stretch/>
        </p:blipFill>
        <p:spPr>
          <a:xfrm>
            <a:off x="12192000" y="2900217"/>
            <a:ext cx="528207" cy="515324"/>
          </a:xfrm>
          <a:prstGeom prst="rect">
            <a:avLst/>
          </a:prstGeom>
        </p:spPr>
      </p:pic>
      <p:pic>
        <p:nvPicPr>
          <p:cNvPr id="49" name="Picture 48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C9719F11-7357-4097-9D3E-0C4B6128F7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872" b="84798" l="42806" r="5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19" t="57881" r="42913" b="12211"/>
          <a:stretch/>
        </p:blipFill>
        <p:spPr>
          <a:xfrm rot="20517629">
            <a:off x="11313929" y="5984968"/>
            <a:ext cx="553141" cy="586464"/>
          </a:xfrm>
          <a:prstGeom prst="rect">
            <a:avLst/>
          </a:prstGeom>
        </p:spPr>
      </p:pic>
      <p:pic>
        <p:nvPicPr>
          <p:cNvPr id="50" name="Picture 49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9B8504DA-C3D5-4A24-89E7-51DCF556579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30" b="83712" l="71522" r="813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9" t="59320" r="17466" b="13578"/>
          <a:stretch/>
        </p:blipFill>
        <p:spPr>
          <a:xfrm>
            <a:off x="2540453" y="1325647"/>
            <a:ext cx="471592" cy="58760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B1421C0-6974-49D2-BDE5-934C7BC294E4}"/>
              </a:ext>
            </a:extLst>
          </p:cNvPr>
          <p:cNvSpPr txBox="1"/>
          <p:nvPr/>
        </p:nvSpPr>
        <p:spPr>
          <a:xfrm>
            <a:off x="442856" y="2020506"/>
            <a:ext cx="445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SVN-Product Sans" panose="020B0403030502040203" pitchFamily="34" charset="0"/>
              </a:rPr>
              <a:t>Thuyết trình ở đây nhé</a:t>
            </a:r>
            <a:endParaRPr lang="vi-VN" sz="2800" b="1">
              <a:latin typeface="SVN-Product Sans" panose="020B0403030502040203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B6253DC-253E-4C34-964D-DFE9934EF3B3}"/>
              </a:ext>
            </a:extLst>
          </p:cNvPr>
          <p:cNvSpPr/>
          <p:nvPr/>
        </p:nvSpPr>
        <p:spPr>
          <a:xfrm>
            <a:off x="127845" y="-42810"/>
            <a:ext cx="12064155" cy="1180132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5ED49F-4CFB-4AD7-A601-0EBD6CE458E4}"/>
              </a:ext>
            </a:extLst>
          </p:cNvPr>
          <p:cNvSpPr txBox="1"/>
          <p:nvPr/>
        </p:nvSpPr>
        <p:spPr>
          <a:xfrm>
            <a:off x="224808" y="241282"/>
            <a:ext cx="28635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r</a:t>
            </a:r>
            <a:r>
              <a:rPr lang="en-PH" sz="3600" b="1">
                <a:solidFill>
                  <a:srgbClr val="FBBC05"/>
                </a:solidFill>
                <a:latin typeface="Product Sans" panose="020B0403030502040203" pitchFamily="34" charset="0"/>
              </a:rPr>
              <a:t>o</a:t>
            </a:r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u</a:t>
            </a:r>
            <a:r>
              <a:rPr lang="en-PH" sz="3600" b="1">
                <a:solidFill>
                  <a:srgbClr val="34A853"/>
                </a:solidFill>
                <a:latin typeface="Product Sans" panose="020B0403030502040203" pitchFamily="34" charset="0"/>
              </a:rPr>
              <a:t>p</a:t>
            </a:r>
            <a:r>
              <a:rPr lang="en-PH" sz="3600" b="1">
                <a:latin typeface="Product Sans" panose="020B0403030502040203" pitchFamily="34" charset="0"/>
              </a:rPr>
              <a:t> 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n</a:t>
            </a:r>
            <a:r>
              <a:rPr lang="en-PH" sz="3600" b="1">
                <a:solidFill>
                  <a:srgbClr val="3D81F4"/>
                </a:solidFill>
                <a:latin typeface="Product Sans" panose="020B0403030502040203" pitchFamily="34" charset="0"/>
              </a:rPr>
              <a:t>a</a:t>
            </a:r>
            <a:r>
              <a:rPr lang="en-PH" sz="3600" b="1">
                <a:solidFill>
                  <a:srgbClr val="FBBB01"/>
                </a:solidFill>
                <a:latin typeface="Product Sans" panose="020B0403030502040203" pitchFamily="34" charset="0"/>
              </a:rPr>
              <a:t>m</a:t>
            </a:r>
            <a:r>
              <a:rPr lang="en-PH" sz="3600" b="1">
                <a:solidFill>
                  <a:srgbClr val="2EA54E"/>
                </a:solidFill>
                <a:latin typeface="Product Sans" panose="020B0403030502040203" pitchFamily="34" charset="0"/>
              </a:rPr>
              <a:t>e</a:t>
            </a:r>
            <a:endParaRPr lang="en-PH" sz="3600" b="1" dirty="0">
              <a:solidFill>
                <a:srgbClr val="2EA54E"/>
              </a:solidFill>
              <a:latin typeface="Product Sans" panose="020B0403030502040203" pitchFamily="34" charset="0"/>
            </a:endParaRPr>
          </a:p>
          <a:p>
            <a:pPr algn="ctr"/>
            <a:endParaRPr lang="en-PH" sz="9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6E58F87-C749-489B-9CF5-74FA2F0EC30B}"/>
              </a:ext>
            </a:extLst>
          </p:cNvPr>
          <p:cNvSpPr/>
          <p:nvPr/>
        </p:nvSpPr>
        <p:spPr>
          <a:xfrm>
            <a:off x="10817067" y="343411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06E5370-C46C-40B2-936F-FC8E274C2600}"/>
              </a:ext>
            </a:extLst>
          </p:cNvPr>
          <p:cNvSpPr/>
          <p:nvPr/>
        </p:nvSpPr>
        <p:spPr>
          <a:xfrm>
            <a:off x="11257230" y="347271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567B3A7-7256-4EF9-B719-142B4DD613C0}"/>
              </a:ext>
            </a:extLst>
          </p:cNvPr>
          <p:cNvSpPr/>
          <p:nvPr/>
        </p:nvSpPr>
        <p:spPr>
          <a:xfrm>
            <a:off x="11668510" y="343411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3CF105F-D06B-4E94-8723-2C41758990E4}"/>
              </a:ext>
            </a:extLst>
          </p:cNvPr>
          <p:cNvGrpSpPr/>
          <p:nvPr/>
        </p:nvGrpSpPr>
        <p:grpSpPr>
          <a:xfrm>
            <a:off x="3065043" y="346935"/>
            <a:ext cx="6654018" cy="550671"/>
            <a:chOff x="2768991" y="3077691"/>
            <a:chExt cx="6654018" cy="550671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298442C-A06F-4BA9-AF66-D46DFE41A9C5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9BAFF19-28A5-44F1-8F01-BE6616884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70" name="Picture 69" descr="Icon&#10;&#10;Description automatically generated">
              <a:extLst>
                <a:ext uri="{FF2B5EF4-FFF2-40B4-BE49-F238E27FC236}">
                  <a16:creationId xmlns:a16="http://schemas.microsoft.com/office/drawing/2014/main" id="{BF455F5F-F46D-443A-88BD-5671B9EEA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D083AB5-CD1D-4C78-BE9D-60681428B025}"/>
              </a:ext>
            </a:extLst>
          </p:cNvPr>
          <p:cNvSpPr txBox="1"/>
          <p:nvPr/>
        </p:nvSpPr>
        <p:spPr>
          <a:xfrm>
            <a:off x="3709886" y="436727"/>
            <a:ext cx="53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  <a:endParaRPr lang="vi-VN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FEFCBA7-5B67-4A6E-B963-8C5B61EC0390}"/>
              </a:ext>
            </a:extLst>
          </p:cNvPr>
          <p:cNvGrpSpPr/>
          <p:nvPr/>
        </p:nvGrpSpPr>
        <p:grpSpPr>
          <a:xfrm rot="5400000" flipV="1">
            <a:off x="-3375115" y="3352257"/>
            <a:ext cx="6858002" cy="153487"/>
            <a:chOff x="-1" y="6732587"/>
            <a:chExt cx="12192000" cy="127731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5E3E172-30B2-4F3D-9933-610CB2AF67B0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6B5A940-4AB2-4425-9AA7-A5C8FDE4DA23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6CAF04A-0AA9-40B5-B793-36A96E918E35}"/>
                </a:ext>
              </a:extLst>
            </p:cNvPr>
            <p:cNvSpPr/>
            <p:nvPr/>
          </p:nvSpPr>
          <p:spPr>
            <a:xfrm>
              <a:off x="6081915" y="6732587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572B39C-3405-445B-A5BF-543FCEBA6443}"/>
                </a:ext>
              </a:extLst>
            </p:cNvPr>
            <p:cNvSpPr/>
            <p:nvPr/>
          </p:nvSpPr>
          <p:spPr>
            <a:xfrm>
              <a:off x="8918882" y="6735341"/>
              <a:ext cx="3273117" cy="12266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36" name="Picture 35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BD07437D-A67B-4E77-9878-C0699564FAC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943" b="44169" l="67879" r="832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53" t="19165" r="14787" b="53053"/>
          <a:stretch/>
        </p:blipFill>
        <p:spPr>
          <a:xfrm>
            <a:off x="9828722" y="386390"/>
            <a:ext cx="609591" cy="49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37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BACF24AC-C0B8-4A8C-94A3-35BF618BB058}"/>
              </a:ext>
            </a:extLst>
          </p:cNvPr>
          <p:cNvSpPr/>
          <p:nvPr/>
        </p:nvSpPr>
        <p:spPr>
          <a:xfrm>
            <a:off x="13792056" y="3720645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34A85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F5E4A2-8A4C-409F-B46A-350F0776E98F}"/>
              </a:ext>
            </a:extLst>
          </p:cNvPr>
          <p:cNvSpPr txBox="1"/>
          <p:nvPr/>
        </p:nvSpPr>
        <p:spPr>
          <a:xfrm>
            <a:off x="14011159" y="386997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3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762B3837-1CED-4F94-BBD9-0A536A68D70F}"/>
              </a:ext>
            </a:extLst>
          </p:cNvPr>
          <p:cNvSpPr/>
          <p:nvPr/>
        </p:nvSpPr>
        <p:spPr>
          <a:xfrm>
            <a:off x="12669839" y="4728714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4285F4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214D1B-22EE-4ADA-B171-4640A8CDF6E1}"/>
              </a:ext>
            </a:extLst>
          </p:cNvPr>
          <p:cNvSpPr txBox="1"/>
          <p:nvPr/>
        </p:nvSpPr>
        <p:spPr>
          <a:xfrm>
            <a:off x="12888942" y="487812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4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978473-FCC1-417F-98E3-C1530E484C89}"/>
              </a:ext>
            </a:extLst>
          </p:cNvPr>
          <p:cNvSpPr/>
          <p:nvPr/>
        </p:nvSpPr>
        <p:spPr>
          <a:xfrm>
            <a:off x="442856" y="-5557443"/>
            <a:ext cx="11501425" cy="5305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3" name="Picture 42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1A0BD47F-AC09-4ED5-831E-6BCC90722F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979" b="44385" l="15969" r="32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45" t="15803" r="64918" b="52439"/>
          <a:stretch/>
        </p:blipFill>
        <p:spPr>
          <a:xfrm>
            <a:off x="422488" y="-954919"/>
            <a:ext cx="784843" cy="660173"/>
          </a:xfrm>
          <a:prstGeom prst="rect">
            <a:avLst/>
          </a:prstGeom>
        </p:spPr>
      </p:pic>
      <p:pic>
        <p:nvPicPr>
          <p:cNvPr id="44" name="Picture 43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2FC9849C-27EC-4861-A137-27527A10CF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480" b="43172" l="42795" r="55808">
                        <a14:foregroundMark x1="54492" y1="28819" x2="54492" y2="28819"/>
                        <a14:foregroundMark x1="52539" y1="31597" x2="52539" y2="31597"/>
                        <a14:foregroundMark x1="52148" y1="40104" x2="52148" y2="40104"/>
                        <a14:foregroundMark x1="52246" y1="38542" x2="52246" y2="42188"/>
                        <a14:foregroundMark x1="51953" y1="31250" x2="52539" y2="32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168" t="17644" r="42565" b="53992"/>
          <a:stretch/>
        </p:blipFill>
        <p:spPr>
          <a:xfrm rot="1302950">
            <a:off x="11357195" y="-5462355"/>
            <a:ext cx="530083" cy="519889"/>
          </a:xfrm>
          <a:prstGeom prst="rect">
            <a:avLst/>
          </a:prstGeom>
        </p:spPr>
      </p:pic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36DE8F35-E12A-4B15-B816-D87A2BAED9AF}"/>
              </a:ext>
            </a:extLst>
          </p:cNvPr>
          <p:cNvSpPr/>
          <p:nvPr/>
        </p:nvSpPr>
        <p:spPr>
          <a:xfrm>
            <a:off x="442856" y="-5565003"/>
            <a:ext cx="2030179" cy="619948"/>
          </a:xfrm>
          <a:prstGeom prst="foldedCorner">
            <a:avLst>
              <a:gd name="adj" fmla="val 47619"/>
            </a:avLst>
          </a:prstGeom>
          <a:solidFill>
            <a:srgbClr val="FD5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B6CD49-9724-4597-A133-A2C541A234AD}"/>
              </a:ext>
            </a:extLst>
          </p:cNvPr>
          <p:cNvSpPr txBox="1"/>
          <p:nvPr/>
        </p:nvSpPr>
        <p:spPr>
          <a:xfrm>
            <a:off x="510274" y="-5479581"/>
            <a:ext cx="1496291" cy="44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1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pic>
        <p:nvPicPr>
          <p:cNvPr id="48" name="Picture 47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D4F9B939-F3BA-48BF-9A80-E4EA735B16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441" b="81611" l="16831" r="313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17" t="53295" r="66844" b="15243"/>
          <a:stretch/>
        </p:blipFill>
        <p:spPr>
          <a:xfrm>
            <a:off x="12192000" y="2900217"/>
            <a:ext cx="528207" cy="515324"/>
          </a:xfrm>
          <a:prstGeom prst="rect">
            <a:avLst/>
          </a:prstGeom>
        </p:spPr>
      </p:pic>
      <p:pic>
        <p:nvPicPr>
          <p:cNvPr id="49" name="Picture 48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C9719F11-7357-4097-9D3E-0C4B6128F7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872" b="84798" l="42806" r="5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19" t="57881" r="42913" b="12211"/>
          <a:stretch/>
        </p:blipFill>
        <p:spPr>
          <a:xfrm rot="20517629">
            <a:off x="11313929" y="-883686"/>
            <a:ext cx="553141" cy="586464"/>
          </a:xfrm>
          <a:prstGeom prst="rect">
            <a:avLst/>
          </a:prstGeom>
        </p:spPr>
      </p:pic>
      <p:pic>
        <p:nvPicPr>
          <p:cNvPr id="50" name="Picture 49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9B8504DA-C3D5-4A24-89E7-51DCF556579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30" b="83712" l="71522" r="813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9" t="59320" r="17466" b="13578"/>
          <a:stretch/>
        </p:blipFill>
        <p:spPr>
          <a:xfrm>
            <a:off x="2540453" y="-5543007"/>
            <a:ext cx="471592" cy="587605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0B6253DC-253E-4C34-964D-DFE9934EF3B3}"/>
              </a:ext>
            </a:extLst>
          </p:cNvPr>
          <p:cNvSpPr/>
          <p:nvPr/>
        </p:nvSpPr>
        <p:spPr>
          <a:xfrm>
            <a:off x="127845" y="0"/>
            <a:ext cx="12064155" cy="1137322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5ED49F-4CFB-4AD7-A601-0EBD6CE458E4}"/>
              </a:ext>
            </a:extLst>
          </p:cNvPr>
          <p:cNvSpPr txBox="1"/>
          <p:nvPr/>
        </p:nvSpPr>
        <p:spPr>
          <a:xfrm>
            <a:off x="224808" y="241282"/>
            <a:ext cx="28635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r</a:t>
            </a:r>
            <a:r>
              <a:rPr lang="en-PH" sz="3600" b="1">
                <a:solidFill>
                  <a:srgbClr val="FBBC05"/>
                </a:solidFill>
                <a:latin typeface="Product Sans" panose="020B0403030502040203" pitchFamily="34" charset="0"/>
              </a:rPr>
              <a:t>o</a:t>
            </a:r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u</a:t>
            </a:r>
            <a:r>
              <a:rPr lang="en-PH" sz="3600" b="1">
                <a:solidFill>
                  <a:srgbClr val="34A853"/>
                </a:solidFill>
                <a:latin typeface="Product Sans" panose="020B0403030502040203" pitchFamily="34" charset="0"/>
              </a:rPr>
              <a:t>p</a:t>
            </a:r>
            <a:r>
              <a:rPr lang="en-PH" sz="3600" b="1">
                <a:latin typeface="Product Sans" panose="020B0403030502040203" pitchFamily="34" charset="0"/>
              </a:rPr>
              <a:t> 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n</a:t>
            </a:r>
            <a:r>
              <a:rPr lang="en-PH" sz="3600" b="1">
                <a:solidFill>
                  <a:srgbClr val="3D81F4"/>
                </a:solidFill>
                <a:latin typeface="Product Sans" panose="020B0403030502040203" pitchFamily="34" charset="0"/>
              </a:rPr>
              <a:t>a</a:t>
            </a:r>
            <a:r>
              <a:rPr lang="en-PH" sz="3600" b="1">
                <a:solidFill>
                  <a:srgbClr val="FBBB01"/>
                </a:solidFill>
                <a:latin typeface="Product Sans" panose="020B0403030502040203" pitchFamily="34" charset="0"/>
              </a:rPr>
              <a:t>m</a:t>
            </a:r>
            <a:r>
              <a:rPr lang="en-PH" sz="3600" b="1">
                <a:solidFill>
                  <a:srgbClr val="2EA54E"/>
                </a:solidFill>
                <a:latin typeface="Product Sans" panose="020B0403030502040203" pitchFamily="34" charset="0"/>
              </a:rPr>
              <a:t>e</a:t>
            </a:r>
            <a:endParaRPr lang="en-PH" sz="3600" b="1" dirty="0">
              <a:solidFill>
                <a:srgbClr val="2EA54E"/>
              </a:solidFill>
              <a:latin typeface="Product Sans" panose="020B0403030502040203" pitchFamily="34" charset="0"/>
            </a:endParaRPr>
          </a:p>
          <a:p>
            <a:pPr algn="ctr"/>
            <a:endParaRPr lang="en-PH" sz="9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6E58F87-C749-489B-9CF5-74FA2F0EC30B}"/>
              </a:ext>
            </a:extLst>
          </p:cNvPr>
          <p:cNvSpPr/>
          <p:nvPr/>
        </p:nvSpPr>
        <p:spPr>
          <a:xfrm>
            <a:off x="10817067" y="343411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06E5370-C46C-40B2-936F-FC8E274C2600}"/>
              </a:ext>
            </a:extLst>
          </p:cNvPr>
          <p:cNvSpPr/>
          <p:nvPr/>
        </p:nvSpPr>
        <p:spPr>
          <a:xfrm>
            <a:off x="11257230" y="347271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567B3A7-7256-4EF9-B719-142B4DD613C0}"/>
              </a:ext>
            </a:extLst>
          </p:cNvPr>
          <p:cNvSpPr/>
          <p:nvPr/>
        </p:nvSpPr>
        <p:spPr>
          <a:xfrm>
            <a:off x="11668510" y="343411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3CF105F-D06B-4E94-8723-2C41758990E4}"/>
              </a:ext>
            </a:extLst>
          </p:cNvPr>
          <p:cNvGrpSpPr/>
          <p:nvPr/>
        </p:nvGrpSpPr>
        <p:grpSpPr>
          <a:xfrm>
            <a:off x="3065043" y="346935"/>
            <a:ext cx="6654018" cy="550671"/>
            <a:chOff x="2768991" y="3077691"/>
            <a:chExt cx="6654018" cy="550671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298442C-A06F-4BA9-AF66-D46DFE41A9C5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9BAFF19-28A5-44F1-8F01-BE6616884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70" name="Picture 69" descr="Icon&#10;&#10;Description automatically generated">
              <a:extLst>
                <a:ext uri="{FF2B5EF4-FFF2-40B4-BE49-F238E27FC236}">
                  <a16:creationId xmlns:a16="http://schemas.microsoft.com/office/drawing/2014/main" id="{BF455F5F-F46D-443A-88BD-5671B9EEA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D083AB5-CD1D-4C78-BE9D-60681428B025}"/>
              </a:ext>
            </a:extLst>
          </p:cNvPr>
          <p:cNvSpPr txBox="1"/>
          <p:nvPr/>
        </p:nvSpPr>
        <p:spPr>
          <a:xfrm>
            <a:off x="3709886" y="436727"/>
            <a:ext cx="53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  <a:endParaRPr lang="vi-VN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FEFCBA7-5B67-4A6E-B963-8C5B61EC0390}"/>
              </a:ext>
            </a:extLst>
          </p:cNvPr>
          <p:cNvGrpSpPr/>
          <p:nvPr/>
        </p:nvGrpSpPr>
        <p:grpSpPr>
          <a:xfrm rot="5400000" flipV="1">
            <a:off x="-3375115" y="3352257"/>
            <a:ext cx="6858002" cy="153487"/>
            <a:chOff x="-1" y="6732587"/>
            <a:chExt cx="12192000" cy="127731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5E3E172-30B2-4F3D-9933-610CB2AF67B0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6B5A940-4AB2-4425-9AA7-A5C8FDE4DA23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6CAF04A-0AA9-40B5-B793-36A96E918E35}"/>
                </a:ext>
              </a:extLst>
            </p:cNvPr>
            <p:cNvSpPr/>
            <p:nvPr/>
          </p:nvSpPr>
          <p:spPr>
            <a:xfrm>
              <a:off x="6081915" y="6732587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572B39C-3405-445B-A5BF-543FCEBA6443}"/>
                </a:ext>
              </a:extLst>
            </p:cNvPr>
            <p:cNvSpPr/>
            <p:nvPr/>
          </p:nvSpPr>
          <p:spPr>
            <a:xfrm>
              <a:off x="8918882" y="6735341"/>
              <a:ext cx="3273117" cy="12266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36" name="Picture 35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BD07437D-A67B-4E77-9878-C0699564FAC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943" b="44169" l="67879" r="832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53" t="19165" r="14787" b="53053"/>
          <a:stretch/>
        </p:blipFill>
        <p:spPr>
          <a:xfrm>
            <a:off x="9828722" y="386390"/>
            <a:ext cx="609591" cy="49461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F96599B-EE7B-4F40-889C-3E98EC5435FF}"/>
              </a:ext>
            </a:extLst>
          </p:cNvPr>
          <p:cNvGrpSpPr/>
          <p:nvPr/>
        </p:nvGrpSpPr>
        <p:grpSpPr>
          <a:xfrm>
            <a:off x="2679795" y="1788570"/>
            <a:ext cx="147393" cy="3489667"/>
            <a:chOff x="2661323" y="1779640"/>
            <a:chExt cx="150703" cy="3498597"/>
          </a:xfrm>
          <a:solidFill>
            <a:srgbClr val="2EA54E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FC518EE-5EBA-4D00-8ED4-9C14472515F6}"/>
                </a:ext>
              </a:extLst>
            </p:cNvPr>
            <p:cNvSpPr/>
            <p:nvPr/>
          </p:nvSpPr>
          <p:spPr>
            <a:xfrm>
              <a:off x="2661323" y="1779640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3CD1967-60ED-4EAF-9E51-E24D8B849224}"/>
                </a:ext>
              </a:extLst>
            </p:cNvPr>
            <p:cNvSpPr/>
            <p:nvPr/>
          </p:nvSpPr>
          <p:spPr>
            <a:xfrm>
              <a:off x="2661323" y="3521953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DAACC9-DCDA-4898-95EC-06A421B0BA8B}"/>
              </a:ext>
            </a:extLst>
          </p:cNvPr>
          <p:cNvGrpSpPr/>
          <p:nvPr/>
        </p:nvGrpSpPr>
        <p:grpSpPr>
          <a:xfrm rot="5400000">
            <a:off x="6132636" y="1673342"/>
            <a:ext cx="152055" cy="7057736"/>
            <a:chOff x="2661323" y="1779640"/>
            <a:chExt cx="150703" cy="3498597"/>
          </a:xfrm>
          <a:solidFill>
            <a:srgbClr val="FBBB01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0FB06BE-DE24-42DE-B3AC-D0216E0D1FBC}"/>
                </a:ext>
              </a:extLst>
            </p:cNvPr>
            <p:cNvSpPr/>
            <p:nvPr/>
          </p:nvSpPr>
          <p:spPr>
            <a:xfrm>
              <a:off x="2661323" y="1779640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C144EEE-D5DD-450F-971A-80C7DA53BD6A}"/>
                </a:ext>
              </a:extLst>
            </p:cNvPr>
            <p:cNvSpPr/>
            <p:nvPr/>
          </p:nvSpPr>
          <p:spPr>
            <a:xfrm>
              <a:off x="2661323" y="3521953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809E44C-EA66-43CE-B365-FD2CA377D914}"/>
              </a:ext>
            </a:extLst>
          </p:cNvPr>
          <p:cNvGrpSpPr/>
          <p:nvPr/>
        </p:nvGrpSpPr>
        <p:grpSpPr>
          <a:xfrm>
            <a:off x="9587820" y="1788570"/>
            <a:ext cx="147393" cy="3489667"/>
            <a:chOff x="2661323" y="1779640"/>
            <a:chExt cx="150703" cy="3498597"/>
          </a:xfrm>
          <a:solidFill>
            <a:srgbClr val="3D81F4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78159EC-1A82-4D7A-832F-5897FBECEEC1}"/>
                </a:ext>
              </a:extLst>
            </p:cNvPr>
            <p:cNvSpPr/>
            <p:nvPr/>
          </p:nvSpPr>
          <p:spPr>
            <a:xfrm>
              <a:off x="2661323" y="1779640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161C19-4015-477A-A399-64D37B966DE0}"/>
                </a:ext>
              </a:extLst>
            </p:cNvPr>
            <p:cNvSpPr/>
            <p:nvPr/>
          </p:nvSpPr>
          <p:spPr>
            <a:xfrm>
              <a:off x="2661323" y="3521953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EBEA0DB-D695-4C11-BADA-AA7272EE2195}"/>
              </a:ext>
            </a:extLst>
          </p:cNvPr>
          <p:cNvGrpSpPr/>
          <p:nvPr/>
        </p:nvGrpSpPr>
        <p:grpSpPr>
          <a:xfrm rot="5400000">
            <a:off x="6129706" y="-1661340"/>
            <a:ext cx="152054" cy="7051877"/>
            <a:chOff x="2661323" y="1779640"/>
            <a:chExt cx="150703" cy="3498597"/>
          </a:xfrm>
          <a:solidFill>
            <a:srgbClr val="EA4335"/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616F319-8303-4934-9073-CFCAD4A72C32}"/>
                </a:ext>
              </a:extLst>
            </p:cNvPr>
            <p:cNvSpPr/>
            <p:nvPr/>
          </p:nvSpPr>
          <p:spPr>
            <a:xfrm>
              <a:off x="2661323" y="1779640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6215087-82F8-43E8-8021-2285551C489B}"/>
                </a:ext>
              </a:extLst>
            </p:cNvPr>
            <p:cNvSpPr/>
            <p:nvPr/>
          </p:nvSpPr>
          <p:spPr>
            <a:xfrm>
              <a:off x="2661323" y="3521953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0F71C724-84CD-49D6-B96B-40AD3AF4DED8}"/>
              </a:ext>
            </a:extLst>
          </p:cNvPr>
          <p:cNvSpPr/>
          <p:nvPr/>
        </p:nvSpPr>
        <p:spPr>
          <a:xfrm>
            <a:off x="4257710" y="2900217"/>
            <a:ext cx="4282263" cy="1377615"/>
          </a:xfrm>
          <a:prstGeom prst="foldedCorner">
            <a:avLst>
              <a:gd name="adj" fmla="val 47619"/>
            </a:avLst>
          </a:prstGeom>
          <a:solidFill>
            <a:srgbClr val="FBBC05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6445D3-BE92-42D5-83CF-5056B2B5AB27}"/>
              </a:ext>
            </a:extLst>
          </p:cNvPr>
          <p:cNvSpPr txBox="1"/>
          <p:nvPr/>
        </p:nvSpPr>
        <p:spPr>
          <a:xfrm>
            <a:off x="4485737" y="3057634"/>
            <a:ext cx="360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5400" b="1">
                <a:solidFill>
                  <a:schemeClr val="bg1"/>
                </a:solidFill>
                <a:latin typeface="SVN-Product Sans" panose="020B0403030502040203" pitchFamily="34" charset="0"/>
              </a:rPr>
              <a:t>Nội dung 2</a:t>
            </a:r>
            <a:endParaRPr lang="en-PH" sz="5400" b="1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37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BACF24AC-C0B8-4A8C-94A3-35BF618BB058}"/>
              </a:ext>
            </a:extLst>
          </p:cNvPr>
          <p:cNvSpPr/>
          <p:nvPr/>
        </p:nvSpPr>
        <p:spPr>
          <a:xfrm>
            <a:off x="13792056" y="3720645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34A85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F5E4A2-8A4C-409F-B46A-350F0776E98F}"/>
              </a:ext>
            </a:extLst>
          </p:cNvPr>
          <p:cNvSpPr txBox="1"/>
          <p:nvPr/>
        </p:nvSpPr>
        <p:spPr>
          <a:xfrm>
            <a:off x="14011159" y="386997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3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762B3837-1CED-4F94-BBD9-0A536A68D70F}"/>
              </a:ext>
            </a:extLst>
          </p:cNvPr>
          <p:cNvSpPr/>
          <p:nvPr/>
        </p:nvSpPr>
        <p:spPr>
          <a:xfrm>
            <a:off x="12669839" y="4728714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4285F4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214D1B-22EE-4ADA-B171-4640A8CDF6E1}"/>
              </a:ext>
            </a:extLst>
          </p:cNvPr>
          <p:cNvSpPr txBox="1"/>
          <p:nvPr/>
        </p:nvSpPr>
        <p:spPr>
          <a:xfrm>
            <a:off x="12888942" y="487812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4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978473-FCC1-417F-98E3-C1530E484C89}"/>
              </a:ext>
            </a:extLst>
          </p:cNvPr>
          <p:cNvSpPr/>
          <p:nvPr/>
        </p:nvSpPr>
        <p:spPr>
          <a:xfrm>
            <a:off x="442856" y="1115904"/>
            <a:ext cx="11501425" cy="5305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3" name="Picture 42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1A0BD47F-AC09-4ED5-831E-6BCC90722F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979" b="44385" l="15969" r="32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45" t="15803" r="64918" b="52439"/>
          <a:stretch/>
        </p:blipFill>
        <p:spPr>
          <a:xfrm>
            <a:off x="422488" y="-954919"/>
            <a:ext cx="784843" cy="660173"/>
          </a:xfrm>
          <a:prstGeom prst="rect">
            <a:avLst/>
          </a:prstGeom>
        </p:spPr>
      </p:pic>
      <p:pic>
        <p:nvPicPr>
          <p:cNvPr id="44" name="Picture 43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2FC9849C-27EC-4861-A137-27527A10CF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480" b="43172" l="42795" r="55808">
                        <a14:foregroundMark x1="54492" y1="28819" x2="54492" y2="28819"/>
                        <a14:foregroundMark x1="52539" y1="31597" x2="52539" y2="31597"/>
                        <a14:foregroundMark x1="52148" y1="40104" x2="52148" y2="40104"/>
                        <a14:foregroundMark x1="52246" y1="38542" x2="52246" y2="42188"/>
                        <a14:foregroundMark x1="51953" y1="31250" x2="52539" y2="32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168" t="17644" r="42565" b="53992"/>
          <a:stretch/>
        </p:blipFill>
        <p:spPr>
          <a:xfrm rot="1302950">
            <a:off x="11357195" y="-5462355"/>
            <a:ext cx="530083" cy="519889"/>
          </a:xfrm>
          <a:prstGeom prst="rect">
            <a:avLst/>
          </a:prstGeom>
        </p:spPr>
      </p:pic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36DE8F35-E12A-4B15-B816-D87A2BAED9AF}"/>
              </a:ext>
            </a:extLst>
          </p:cNvPr>
          <p:cNvSpPr/>
          <p:nvPr/>
        </p:nvSpPr>
        <p:spPr>
          <a:xfrm>
            <a:off x="442856" y="-5565003"/>
            <a:ext cx="2030179" cy="619948"/>
          </a:xfrm>
          <a:prstGeom prst="foldedCorner">
            <a:avLst>
              <a:gd name="adj" fmla="val 47619"/>
            </a:avLst>
          </a:prstGeom>
          <a:solidFill>
            <a:srgbClr val="FD5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B6CD49-9724-4597-A133-A2C541A234AD}"/>
              </a:ext>
            </a:extLst>
          </p:cNvPr>
          <p:cNvSpPr txBox="1"/>
          <p:nvPr/>
        </p:nvSpPr>
        <p:spPr>
          <a:xfrm>
            <a:off x="510274" y="-5479581"/>
            <a:ext cx="1496291" cy="44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1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pic>
        <p:nvPicPr>
          <p:cNvPr id="48" name="Picture 47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D4F9B939-F3BA-48BF-9A80-E4EA735B16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441" b="81611" l="16831" r="313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17" t="53295" r="66844" b="15243"/>
          <a:stretch/>
        </p:blipFill>
        <p:spPr>
          <a:xfrm>
            <a:off x="12192000" y="2900217"/>
            <a:ext cx="528207" cy="515324"/>
          </a:xfrm>
          <a:prstGeom prst="rect">
            <a:avLst/>
          </a:prstGeom>
        </p:spPr>
      </p:pic>
      <p:pic>
        <p:nvPicPr>
          <p:cNvPr id="49" name="Picture 48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C9719F11-7357-4097-9D3E-0C4B6128F7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872" b="84798" l="42806" r="5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19" t="57881" r="42913" b="12211"/>
          <a:stretch/>
        </p:blipFill>
        <p:spPr>
          <a:xfrm rot="20517629">
            <a:off x="11313929" y="-883686"/>
            <a:ext cx="553141" cy="586464"/>
          </a:xfrm>
          <a:prstGeom prst="rect">
            <a:avLst/>
          </a:prstGeom>
        </p:spPr>
      </p:pic>
      <p:pic>
        <p:nvPicPr>
          <p:cNvPr id="50" name="Picture 49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9B8504DA-C3D5-4A24-89E7-51DCF556579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30" b="83712" l="71522" r="813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9" t="59320" r="17466" b="13578"/>
          <a:stretch/>
        </p:blipFill>
        <p:spPr>
          <a:xfrm>
            <a:off x="2540453" y="-5543007"/>
            <a:ext cx="471592" cy="587605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0B6253DC-253E-4C34-964D-DFE9934EF3B3}"/>
              </a:ext>
            </a:extLst>
          </p:cNvPr>
          <p:cNvSpPr/>
          <p:nvPr/>
        </p:nvSpPr>
        <p:spPr>
          <a:xfrm>
            <a:off x="127845" y="0"/>
            <a:ext cx="12064155" cy="1137322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5ED49F-4CFB-4AD7-A601-0EBD6CE458E4}"/>
              </a:ext>
            </a:extLst>
          </p:cNvPr>
          <p:cNvSpPr txBox="1"/>
          <p:nvPr/>
        </p:nvSpPr>
        <p:spPr>
          <a:xfrm>
            <a:off x="224808" y="241282"/>
            <a:ext cx="28635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r</a:t>
            </a:r>
            <a:r>
              <a:rPr lang="en-PH" sz="3600" b="1">
                <a:solidFill>
                  <a:srgbClr val="FBBC05"/>
                </a:solidFill>
                <a:latin typeface="Product Sans" panose="020B0403030502040203" pitchFamily="34" charset="0"/>
              </a:rPr>
              <a:t>o</a:t>
            </a:r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u</a:t>
            </a:r>
            <a:r>
              <a:rPr lang="en-PH" sz="3600" b="1">
                <a:solidFill>
                  <a:srgbClr val="34A853"/>
                </a:solidFill>
                <a:latin typeface="Product Sans" panose="020B0403030502040203" pitchFamily="34" charset="0"/>
              </a:rPr>
              <a:t>p</a:t>
            </a:r>
            <a:r>
              <a:rPr lang="en-PH" sz="3600" b="1">
                <a:latin typeface="Product Sans" panose="020B0403030502040203" pitchFamily="34" charset="0"/>
              </a:rPr>
              <a:t> 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n</a:t>
            </a:r>
            <a:r>
              <a:rPr lang="en-PH" sz="3600" b="1">
                <a:solidFill>
                  <a:srgbClr val="3D81F4"/>
                </a:solidFill>
                <a:latin typeface="Product Sans" panose="020B0403030502040203" pitchFamily="34" charset="0"/>
              </a:rPr>
              <a:t>a</a:t>
            </a:r>
            <a:r>
              <a:rPr lang="en-PH" sz="3600" b="1">
                <a:solidFill>
                  <a:srgbClr val="FBBB01"/>
                </a:solidFill>
                <a:latin typeface="Product Sans" panose="020B0403030502040203" pitchFamily="34" charset="0"/>
              </a:rPr>
              <a:t>m</a:t>
            </a:r>
            <a:r>
              <a:rPr lang="en-PH" sz="3600" b="1">
                <a:solidFill>
                  <a:srgbClr val="2EA54E"/>
                </a:solidFill>
                <a:latin typeface="Product Sans" panose="020B0403030502040203" pitchFamily="34" charset="0"/>
              </a:rPr>
              <a:t>e</a:t>
            </a:r>
            <a:endParaRPr lang="en-PH" sz="3600" b="1" dirty="0">
              <a:solidFill>
                <a:srgbClr val="2EA54E"/>
              </a:solidFill>
              <a:latin typeface="Product Sans" panose="020B0403030502040203" pitchFamily="34" charset="0"/>
            </a:endParaRPr>
          </a:p>
          <a:p>
            <a:pPr algn="ctr"/>
            <a:endParaRPr lang="en-PH" sz="9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6E58F87-C749-489B-9CF5-74FA2F0EC30B}"/>
              </a:ext>
            </a:extLst>
          </p:cNvPr>
          <p:cNvSpPr/>
          <p:nvPr/>
        </p:nvSpPr>
        <p:spPr>
          <a:xfrm>
            <a:off x="10817067" y="343411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06E5370-C46C-40B2-936F-FC8E274C2600}"/>
              </a:ext>
            </a:extLst>
          </p:cNvPr>
          <p:cNvSpPr/>
          <p:nvPr/>
        </p:nvSpPr>
        <p:spPr>
          <a:xfrm>
            <a:off x="11257230" y="347271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567B3A7-7256-4EF9-B719-142B4DD613C0}"/>
              </a:ext>
            </a:extLst>
          </p:cNvPr>
          <p:cNvSpPr/>
          <p:nvPr/>
        </p:nvSpPr>
        <p:spPr>
          <a:xfrm>
            <a:off x="11668510" y="343411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3CF105F-D06B-4E94-8723-2C41758990E4}"/>
              </a:ext>
            </a:extLst>
          </p:cNvPr>
          <p:cNvGrpSpPr/>
          <p:nvPr/>
        </p:nvGrpSpPr>
        <p:grpSpPr>
          <a:xfrm>
            <a:off x="3065043" y="346935"/>
            <a:ext cx="6654018" cy="550671"/>
            <a:chOff x="2768991" y="3077691"/>
            <a:chExt cx="6654018" cy="550671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298442C-A06F-4BA9-AF66-D46DFE41A9C5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9BAFF19-28A5-44F1-8F01-BE6616884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70" name="Picture 69" descr="Icon&#10;&#10;Description automatically generated">
              <a:extLst>
                <a:ext uri="{FF2B5EF4-FFF2-40B4-BE49-F238E27FC236}">
                  <a16:creationId xmlns:a16="http://schemas.microsoft.com/office/drawing/2014/main" id="{BF455F5F-F46D-443A-88BD-5671B9EEA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D083AB5-CD1D-4C78-BE9D-60681428B025}"/>
              </a:ext>
            </a:extLst>
          </p:cNvPr>
          <p:cNvSpPr txBox="1"/>
          <p:nvPr/>
        </p:nvSpPr>
        <p:spPr>
          <a:xfrm>
            <a:off x="3709886" y="436727"/>
            <a:ext cx="53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  <a:endParaRPr lang="vi-VN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FEFCBA7-5B67-4A6E-B963-8C5B61EC0390}"/>
              </a:ext>
            </a:extLst>
          </p:cNvPr>
          <p:cNvGrpSpPr/>
          <p:nvPr/>
        </p:nvGrpSpPr>
        <p:grpSpPr>
          <a:xfrm rot="5400000" flipV="1">
            <a:off x="-3375115" y="3352257"/>
            <a:ext cx="6858002" cy="153487"/>
            <a:chOff x="-1" y="6732587"/>
            <a:chExt cx="12192000" cy="127731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5E3E172-30B2-4F3D-9933-610CB2AF67B0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6B5A940-4AB2-4425-9AA7-A5C8FDE4DA23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6CAF04A-0AA9-40B5-B793-36A96E918E35}"/>
                </a:ext>
              </a:extLst>
            </p:cNvPr>
            <p:cNvSpPr/>
            <p:nvPr/>
          </p:nvSpPr>
          <p:spPr>
            <a:xfrm>
              <a:off x="6081915" y="6732587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572B39C-3405-445B-A5BF-543FCEBA6443}"/>
                </a:ext>
              </a:extLst>
            </p:cNvPr>
            <p:cNvSpPr/>
            <p:nvPr/>
          </p:nvSpPr>
          <p:spPr>
            <a:xfrm>
              <a:off x="8918882" y="6735341"/>
              <a:ext cx="3273117" cy="12266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36" name="Picture 35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BD07437D-A67B-4E77-9878-C0699564FAC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943" b="44169" l="67879" r="832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53" t="19165" r="14787" b="53053"/>
          <a:stretch/>
        </p:blipFill>
        <p:spPr>
          <a:xfrm>
            <a:off x="9828722" y="386390"/>
            <a:ext cx="609591" cy="49461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F96599B-EE7B-4F40-889C-3E98EC5435FF}"/>
              </a:ext>
            </a:extLst>
          </p:cNvPr>
          <p:cNvGrpSpPr/>
          <p:nvPr/>
        </p:nvGrpSpPr>
        <p:grpSpPr>
          <a:xfrm>
            <a:off x="422489" y="1131970"/>
            <a:ext cx="164976" cy="5289441"/>
            <a:chOff x="2661323" y="1779640"/>
            <a:chExt cx="150703" cy="3498597"/>
          </a:xfrm>
          <a:solidFill>
            <a:srgbClr val="2EA54E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FC518EE-5EBA-4D00-8ED4-9C14472515F6}"/>
                </a:ext>
              </a:extLst>
            </p:cNvPr>
            <p:cNvSpPr/>
            <p:nvPr/>
          </p:nvSpPr>
          <p:spPr>
            <a:xfrm>
              <a:off x="2661323" y="1779640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3CD1967-60ED-4EAF-9E51-E24D8B849224}"/>
                </a:ext>
              </a:extLst>
            </p:cNvPr>
            <p:cNvSpPr/>
            <p:nvPr/>
          </p:nvSpPr>
          <p:spPr>
            <a:xfrm>
              <a:off x="2661323" y="3521953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DAACC9-DCDA-4898-95EC-06A421B0BA8B}"/>
              </a:ext>
            </a:extLst>
          </p:cNvPr>
          <p:cNvGrpSpPr/>
          <p:nvPr/>
        </p:nvGrpSpPr>
        <p:grpSpPr>
          <a:xfrm rot="5400000">
            <a:off x="6100468" y="592520"/>
            <a:ext cx="165830" cy="11521794"/>
            <a:chOff x="2661323" y="1779640"/>
            <a:chExt cx="150703" cy="3498597"/>
          </a:xfrm>
          <a:solidFill>
            <a:srgbClr val="FBBB01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0FB06BE-DE24-42DE-B3AC-D0216E0D1FBC}"/>
                </a:ext>
              </a:extLst>
            </p:cNvPr>
            <p:cNvSpPr/>
            <p:nvPr/>
          </p:nvSpPr>
          <p:spPr>
            <a:xfrm>
              <a:off x="2661323" y="1779640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C144EEE-D5DD-450F-971A-80C7DA53BD6A}"/>
                </a:ext>
              </a:extLst>
            </p:cNvPr>
            <p:cNvSpPr/>
            <p:nvPr/>
          </p:nvSpPr>
          <p:spPr>
            <a:xfrm>
              <a:off x="2661323" y="3521953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809E44C-EA66-43CE-B365-FD2CA377D914}"/>
              </a:ext>
            </a:extLst>
          </p:cNvPr>
          <p:cNvGrpSpPr/>
          <p:nvPr/>
        </p:nvGrpSpPr>
        <p:grpSpPr>
          <a:xfrm>
            <a:off x="11799669" y="1130824"/>
            <a:ext cx="164976" cy="5305507"/>
            <a:chOff x="2661323" y="1779640"/>
            <a:chExt cx="150703" cy="3498597"/>
          </a:xfrm>
          <a:solidFill>
            <a:srgbClr val="3D81F4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78159EC-1A82-4D7A-832F-5897FBECEEC1}"/>
                </a:ext>
              </a:extLst>
            </p:cNvPr>
            <p:cNvSpPr/>
            <p:nvPr/>
          </p:nvSpPr>
          <p:spPr>
            <a:xfrm>
              <a:off x="2661323" y="1779640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161C19-4015-477A-A399-64D37B966DE0}"/>
                </a:ext>
              </a:extLst>
            </p:cNvPr>
            <p:cNvSpPr/>
            <p:nvPr/>
          </p:nvSpPr>
          <p:spPr>
            <a:xfrm>
              <a:off x="2661323" y="3521953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EBEA0DB-D695-4C11-BADA-AA7272EE2195}"/>
              </a:ext>
            </a:extLst>
          </p:cNvPr>
          <p:cNvGrpSpPr/>
          <p:nvPr/>
        </p:nvGrpSpPr>
        <p:grpSpPr>
          <a:xfrm rot="5400000">
            <a:off x="6117536" y="-4564227"/>
            <a:ext cx="152057" cy="11542159"/>
            <a:chOff x="2661323" y="1779640"/>
            <a:chExt cx="150703" cy="3498597"/>
          </a:xfrm>
          <a:solidFill>
            <a:srgbClr val="EA4335"/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616F319-8303-4934-9073-CFCAD4A72C32}"/>
                </a:ext>
              </a:extLst>
            </p:cNvPr>
            <p:cNvSpPr/>
            <p:nvPr/>
          </p:nvSpPr>
          <p:spPr>
            <a:xfrm>
              <a:off x="2661323" y="1779640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6215087-82F8-43E8-8021-2285551C489B}"/>
                </a:ext>
              </a:extLst>
            </p:cNvPr>
            <p:cNvSpPr/>
            <p:nvPr/>
          </p:nvSpPr>
          <p:spPr>
            <a:xfrm>
              <a:off x="2661323" y="3521953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47" name="Rectangle: Folded Corner 46">
            <a:extLst>
              <a:ext uri="{FF2B5EF4-FFF2-40B4-BE49-F238E27FC236}">
                <a16:creationId xmlns:a16="http://schemas.microsoft.com/office/drawing/2014/main" id="{75116E7A-FD4F-4B90-AE74-DA0FE1412C01}"/>
              </a:ext>
            </a:extLst>
          </p:cNvPr>
          <p:cNvSpPr/>
          <p:nvPr/>
        </p:nvSpPr>
        <p:spPr>
          <a:xfrm>
            <a:off x="689488" y="1339434"/>
            <a:ext cx="2153153" cy="633818"/>
          </a:xfrm>
          <a:prstGeom prst="foldedCorner">
            <a:avLst>
              <a:gd name="adj" fmla="val 47619"/>
            </a:avLst>
          </a:prstGeom>
          <a:solidFill>
            <a:srgbClr val="FBBC05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025378-0AED-405F-ACBF-F6A9FECE0924}"/>
              </a:ext>
            </a:extLst>
          </p:cNvPr>
          <p:cNvSpPr txBox="1"/>
          <p:nvPr/>
        </p:nvSpPr>
        <p:spPr>
          <a:xfrm>
            <a:off x="632871" y="1429582"/>
            <a:ext cx="1813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b="1">
                <a:solidFill>
                  <a:schemeClr val="bg1"/>
                </a:solidFill>
                <a:latin typeface="SVN-Product Sans" panose="020B0403030502040203" pitchFamily="34" charset="0"/>
              </a:rPr>
              <a:t>Nội dung 2</a:t>
            </a:r>
            <a:endParaRPr lang="en-PH" sz="2000" b="1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pic>
        <p:nvPicPr>
          <p:cNvPr id="60" name="Picture 59" descr="Apple Moody Foodies">
            <a:extLst>
              <a:ext uri="{FF2B5EF4-FFF2-40B4-BE49-F238E27FC236}">
                <a16:creationId xmlns:a16="http://schemas.microsoft.com/office/drawing/2014/main" id="{AA4BD020-AD3F-47E6-A815-D6B2A95A17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103" y="5439914"/>
            <a:ext cx="1008824" cy="1008824"/>
          </a:xfrm>
          <a:prstGeom prst="rect">
            <a:avLst/>
          </a:prstGeom>
        </p:spPr>
      </p:pic>
      <p:pic>
        <p:nvPicPr>
          <p:cNvPr id="61" name="Picture 60" descr="Watermelon Moody Foodies">
            <a:extLst>
              <a:ext uri="{FF2B5EF4-FFF2-40B4-BE49-F238E27FC236}">
                <a16:creationId xmlns:a16="http://schemas.microsoft.com/office/drawing/2014/main" id="{6A39C984-0F0C-4C7E-A10E-D5215F39C9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653" y="5442715"/>
            <a:ext cx="1008825" cy="100882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D085CA9A-69B8-4A2A-869F-BB1466AF431B}"/>
              </a:ext>
            </a:extLst>
          </p:cNvPr>
          <p:cNvSpPr txBox="1"/>
          <p:nvPr/>
        </p:nvSpPr>
        <p:spPr>
          <a:xfrm>
            <a:off x="607832" y="2013510"/>
            <a:ext cx="445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SVN-Product Sans" panose="020B0403030502040203" pitchFamily="34" charset="0"/>
              </a:rPr>
              <a:t>Thuyết trình ở đây nhé</a:t>
            </a:r>
            <a:endParaRPr lang="vi-VN" sz="2800" b="1">
              <a:latin typeface="SVN-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211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BACF24AC-C0B8-4A8C-94A3-35BF618BB058}"/>
              </a:ext>
            </a:extLst>
          </p:cNvPr>
          <p:cNvSpPr/>
          <p:nvPr/>
        </p:nvSpPr>
        <p:spPr>
          <a:xfrm rot="10800000">
            <a:off x="3299556" y="7303849"/>
            <a:ext cx="2970615" cy="1301307"/>
          </a:xfrm>
          <a:prstGeom prst="foldedCorner">
            <a:avLst>
              <a:gd name="adj" fmla="val 47619"/>
            </a:avLst>
          </a:prstGeom>
          <a:solidFill>
            <a:srgbClr val="34A85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F5E4A2-8A4C-409F-B46A-350F0776E98F}"/>
              </a:ext>
            </a:extLst>
          </p:cNvPr>
          <p:cNvSpPr txBox="1"/>
          <p:nvPr/>
        </p:nvSpPr>
        <p:spPr>
          <a:xfrm rot="10800000">
            <a:off x="2981463" y="7526352"/>
            <a:ext cx="360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>
                <a:solidFill>
                  <a:schemeClr val="bg1"/>
                </a:solidFill>
                <a:latin typeface="SVN-Product Sans" panose="020B0403030502040203" pitchFamily="34" charset="0"/>
              </a:rPr>
              <a:t>Nội dung 3</a:t>
            </a:r>
            <a:endParaRPr lang="en-PH" sz="3600" b="1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762B3837-1CED-4F94-BBD9-0A536A68D70F}"/>
              </a:ext>
            </a:extLst>
          </p:cNvPr>
          <p:cNvSpPr/>
          <p:nvPr/>
        </p:nvSpPr>
        <p:spPr>
          <a:xfrm>
            <a:off x="12669839" y="4728714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4285F4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214D1B-22EE-4ADA-B171-4640A8CDF6E1}"/>
              </a:ext>
            </a:extLst>
          </p:cNvPr>
          <p:cNvSpPr txBox="1"/>
          <p:nvPr/>
        </p:nvSpPr>
        <p:spPr>
          <a:xfrm>
            <a:off x="12888942" y="487812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4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978473-FCC1-417F-98E3-C1530E484C89}"/>
              </a:ext>
            </a:extLst>
          </p:cNvPr>
          <p:cNvSpPr/>
          <p:nvPr/>
        </p:nvSpPr>
        <p:spPr>
          <a:xfrm>
            <a:off x="442857" y="1115904"/>
            <a:ext cx="4659832" cy="5305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96599B-EE7B-4F40-889C-3E98EC5435FF}"/>
              </a:ext>
            </a:extLst>
          </p:cNvPr>
          <p:cNvGrpSpPr/>
          <p:nvPr/>
        </p:nvGrpSpPr>
        <p:grpSpPr>
          <a:xfrm>
            <a:off x="422489" y="1131970"/>
            <a:ext cx="164976" cy="5289441"/>
            <a:chOff x="2661323" y="1779640"/>
            <a:chExt cx="150703" cy="3498597"/>
          </a:xfrm>
          <a:solidFill>
            <a:srgbClr val="2EA54E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FC518EE-5EBA-4D00-8ED4-9C14472515F6}"/>
                </a:ext>
              </a:extLst>
            </p:cNvPr>
            <p:cNvSpPr/>
            <p:nvPr/>
          </p:nvSpPr>
          <p:spPr>
            <a:xfrm>
              <a:off x="2661323" y="1779640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3CD1967-60ED-4EAF-9E51-E24D8B849224}"/>
                </a:ext>
              </a:extLst>
            </p:cNvPr>
            <p:cNvSpPr/>
            <p:nvPr/>
          </p:nvSpPr>
          <p:spPr>
            <a:xfrm>
              <a:off x="2661323" y="3521953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DAACC9-DCDA-4898-95EC-06A421B0BA8B}"/>
              </a:ext>
            </a:extLst>
          </p:cNvPr>
          <p:cNvGrpSpPr/>
          <p:nvPr/>
        </p:nvGrpSpPr>
        <p:grpSpPr>
          <a:xfrm rot="5400000">
            <a:off x="2686503" y="4006481"/>
            <a:ext cx="150775" cy="4678811"/>
            <a:chOff x="2661323" y="1779640"/>
            <a:chExt cx="150703" cy="3498597"/>
          </a:xfrm>
          <a:solidFill>
            <a:srgbClr val="FBBB01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0FB06BE-DE24-42DE-B3AC-D0216E0D1FBC}"/>
                </a:ext>
              </a:extLst>
            </p:cNvPr>
            <p:cNvSpPr/>
            <p:nvPr/>
          </p:nvSpPr>
          <p:spPr>
            <a:xfrm>
              <a:off x="2661323" y="1779640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C144EEE-D5DD-450F-971A-80C7DA53BD6A}"/>
                </a:ext>
              </a:extLst>
            </p:cNvPr>
            <p:cNvSpPr/>
            <p:nvPr/>
          </p:nvSpPr>
          <p:spPr>
            <a:xfrm>
              <a:off x="2661323" y="3521953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809E44C-EA66-43CE-B365-FD2CA377D914}"/>
              </a:ext>
            </a:extLst>
          </p:cNvPr>
          <p:cNvGrpSpPr/>
          <p:nvPr/>
        </p:nvGrpSpPr>
        <p:grpSpPr>
          <a:xfrm>
            <a:off x="4948513" y="1116799"/>
            <a:ext cx="164976" cy="5305507"/>
            <a:chOff x="2661323" y="1779640"/>
            <a:chExt cx="150703" cy="3498597"/>
          </a:xfrm>
          <a:solidFill>
            <a:srgbClr val="3D81F4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78159EC-1A82-4D7A-832F-5897FBECEEC1}"/>
                </a:ext>
              </a:extLst>
            </p:cNvPr>
            <p:cNvSpPr/>
            <p:nvPr/>
          </p:nvSpPr>
          <p:spPr>
            <a:xfrm>
              <a:off x="2661323" y="1779640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161C19-4015-477A-A399-64D37B966DE0}"/>
                </a:ext>
              </a:extLst>
            </p:cNvPr>
            <p:cNvSpPr/>
            <p:nvPr/>
          </p:nvSpPr>
          <p:spPr>
            <a:xfrm>
              <a:off x="2661323" y="3521953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EBEA0DB-D695-4C11-BADA-AA7272EE2195}"/>
              </a:ext>
            </a:extLst>
          </p:cNvPr>
          <p:cNvGrpSpPr/>
          <p:nvPr/>
        </p:nvGrpSpPr>
        <p:grpSpPr>
          <a:xfrm rot="5400000">
            <a:off x="2688977" y="-1141630"/>
            <a:ext cx="158017" cy="4691005"/>
            <a:chOff x="2661323" y="1779640"/>
            <a:chExt cx="150703" cy="3498597"/>
          </a:xfrm>
          <a:solidFill>
            <a:srgbClr val="EA4335"/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616F319-8303-4934-9073-CFCAD4A72C32}"/>
                </a:ext>
              </a:extLst>
            </p:cNvPr>
            <p:cNvSpPr/>
            <p:nvPr/>
          </p:nvSpPr>
          <p:spPr>
            <a:xfrm>
              <a:off x="2661323" y="1779640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6215087-82F8-43E8-8021-2285551C489B}"/>
                </a:ext>
              </a:extLst>
            </p:cNvPr>
            <p:cNvSpPr/>
            <p:nvPr/>
          </p:nvSpPr>
          <p:spPr>
            <a:xfrm>
              <a:off x="2661323" y="3521953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47" name="Rectangle: Folded Corner 46">
            <a:extLst>
              <a:ext uri="{FF2B5EF4-FFF2-40B4-BE49-F238E27FC236}">
                <a16:creationId xmlns:a16="http://schemas.microsoft.com/office/drawing/2014/main" id="{75116E7A-FD4F-4B90-AE74-DA0FE1412C01}"/>
              </a:ext>
            </a:extLst>
          </p:cNvPr>
          <p:cNvSpPr/>
          <p:nvPr/>
        </p:nvSpPr>
        <p:spPr>
          <a:xfrm rot="16200000">
            <a:off x="5982216" y="550808"/>
            <a:ext cx="5206136" cy="6368457"/>
          </a:xfrm>
          <a:prstGeom prst="foldedCorner">
            <a:avLst>
              <a:gd name="adj" fmla="val 26934"/>
            </a:avLst>
          </a:prstGeom>
          <a:solidFill>
            <a:srgbClr val="FBBC05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025378-0AED-405F-ACBF-F6A9FECE0924}"/>
              </a:ext>
            </a:extLst>
          </p:cNvPr>
          <p:cNvSpPr txBox="1"/>
          <p:nvPr/>
        </p:nvSpPr>
        <p:spPr>
          <a:xfrm>
            <a:off x="5253159" y="1282881"/>
            <a:ext cx="1813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b="1">
                <a:solidFill>
                  <a:schemeClr val="bg1"/>
                </a:solidFill>
                <a:latin typeface="SVN-Product Sans" panose="020B0403030502040203" pitchFamily="34" charset="0"/>
              </a:rPr>
              <a:t>Nội dung 2</a:t>
            </a:r>
            <a:endParaRPr lang="en-PH" sz="2000" b="1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pic>
        <p:nvPicPr>
          <p:cNvPr id="52" name="Picture 51" descr="Apple Moody Foodies">
            <a:extLst>
              <a:ext uri="{FF2B5EF4-FFF2-40B4-BE49-F238E27FC236}">
                <a16:creationId xmlns:a16="http://schemas.microsoft.com/office/drawing/2014/main" id="{7818BCBA-0A71-48A0-868B-978E490AB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067" y="5208699"/>
            <a:ext cx="1008824" cy="1008824"/>
          </a:xfrm>
          <a:prstGeom prst="rect">
            <a:avLst/>
          </a:prstGeom>
        </p:spPr>
      </p:pic>
      <p:pic>
        <p:nvPicPr>
          <p:cNvPr id="60" name="Picture 59" descr="Watermelon Moody Foodies">
            <a:extLst>
              <a:ext uri="{FF2B5EF4-FFF2-40B4-BE49-F238E27FC236}">
                <a16:creationId xmlns:a16="http://schemas.microsoft.com/office/drawing/2014/main" id="{840ED6BA-AEAF-406D-B419-C222FB5E7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79" y="5433023"/>
            <a:ext cx="1008825" cy="1008825"/>
          </a:xfrm>
          <a:prstGeom prst="rect">
            <a:avLst/>
          </a:prstGeom>
        </p:spPr>
      </p:pic>
      <p:pic>
        <p:nvPicPr>
          <p:cNvPr id="61" name="Picture 60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C4E8B1A4-6076-4A24-B5CC-0879FA6351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979" b="44385" l="15969" r="32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45" t="15803" r="64918" b="52439"/>
          <a:stretch/>
        </p:blipFill>
        <p:spPr>
          <a:xfrm>
            <a:off x="645206" y="1244410"/>
            <a:ext cx="784843" cy="660173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D54D1646-A91C-4BE6-9F23-DA3B1060E9DC}"/>
              </a:ext>
            </a:extLst>
          </p:cNvPr>
          <p:cNvSpPr/>
          <p:nvPr/>
        </p:nvSpPr>
        <p:spPr>
          <a:xfrm>
            <a:off x="127845" y="0"/>
            <a:ext cx="12064155" cy="1137322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878704-CF17-42E8-82D0-6854E3B29D52}"/>
              </a:ext>
            </a:extLst>
          </p:cNvPr>
          <p:cNvSpPr txBox="1"/>
          <p:nvPr/>
        </p:nvSpPr>
        <p:spPr>
          <a:xfrm>
            <a:off x="224808" y="241282"/>
            <a:ext cx="28635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r</a:t>
            </a:r>
            <a:r>
              <a:rPr lang="en-PH" sz="3600" b="1">
                <a:solidFill>
                  <a:srgbClr val="FBBC05"/>
                </a:solidFill>
                <a:latin typeface="Product Sans" panose="020B0403030502040203" pitchFamily="34" charset="0"/>
              </a:rPr>
              <a:t>o</a:t>
            </a:r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u</a:t>
            </a:r>
            <a:r>
              <a:rPr lang="en-PH" sz="3600" b="1">
                <a:solidFill>
                  <a:srgbClr val="34A853"/>
                </a:solidFill>
                <a:latin typeface="Product Sans" panose="020B0403030502040203" pitchFamily="34" charset="0"/>
              </a:rPr>
              <a:t>p</a:t>
            </a:r>
            <a:r>
              <a:rPr lang="en-PH" sz="3600" b="1">
                <a:latin typeface="Product Sans" panose="020B0403030502040203" pitchFamily="34" charset="0"/>
              </a:rPr>
              <a:t> 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n</a:t>
            </a:r>
            <a:r>
              <a:rPr lang="en-PH" sz="3600" b="1">
                <a:solidFill>
                  <a:srgbClr val="3D81F4"/>
                </a:solidFill>
                <a:latin typeface="Product Sans" panose="020B0403030502040203" pitchFamily="34" charset="0"/>
              </a:rPr>
              <a:t>a</a:t>
            </a:r>
            <a:r>
              <a:rPr lang="en-PH" sz="3600" b="1">
                <a:solidFill>
                  <a:srgbClr val="FBBB01"/>
                </a:solidFill>
                <a:latin typeface="Product Sans" panose="020B0403030502040203" pitchFamily="34" charset="0"/>
              </a:rPr>
              <a:t>m</a:t>
            </a:r>
            <a:r>
              <a:rPr lang="en-PH" sz="3600" b="1">
                <a:solidFill>
                  <a:srgbClr val="2EA54E"/>
                </a:solidFill>
                <a:latin typeface="Product Sans" panose="020B0403030502040203" pitchFamily="34" charset="0"/>
              </a:rPr>
              <a:t>e</a:t>
            </a:r>
            <a:endParaRPr lang="en-PH" sz="3600" b="1" dirty="0">
              <a:solidFill>
                <a:srgbClr val="2EA54E"/>
              </a:solidFill>
              <a:latin typeface="Product Sans" panose="020B0403030502040203" pitchFamily="34" charset="0"/>
            </a:endParaRPr>
          </a:p>
          <a:p>
            <a:pPr algn="ctr"/>
            <a:endParaRPr lang="en-PH" sz="9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09315AE-B91D-4C10-B9E2-63C447AB7A20}"/>
              </a:ext>
            </a:extLst>
          </p:cNvPr>
          <p:cNvSpPr/>
          <p:nvPr/>
        </p:nvSpPr>
        <p:spPr>
          <a:xfrm>
            <a:off x="10817067" y="343411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8DC7BC3-DFC9-4F13-B9BB-A35B3AC1781D}"/>
              </a:ext>
            </a:extLst>
          </p:cNvPr>
          <p:cNvSpPr/>
          <p:nvPr/>
        </p:nvSpPr>
        <p:spPr>
          <a:xfrm>
            <a:off x="11257230" y="347271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F40F07-0CD2-44D9-B144-0E81958A2541}"/>
              </a:ext>
            </a:extLst>
          </p:cNvPr>
          <p:cNvSpPr/>
          <p:nvPr/>
        </p:nvSpPr>
        <p:spPr>
          <a:xfrm>
            <a:off x="11668510" y="343411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5964683-818A-4A3A-B376-75B5E69908B4}"/>
              </a:ext>
            </a:extLst>
          </p:cNvPr>
          <p:cNvGrpSpPr/>
          <p:nvPr/>
        </p:nvGrpSpPr>
        <p:grpSpPr>
          <a:xfrm>
            <a:off x="3065043" y="346935"/>
            <a:ext cx="6654018" cy="550671"/>
            <a:chOff x="2768991" y="3077691"/>
            <a:chExt cx="6654018" cy="550671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330EA7CB-CB61-4F78-9AEC-36B6C818D21C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FA15C952-1E4B-406F-9822-20CBBB04A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97" name="Picture 96" descr="Icon&#10;&#10;Description automatically generated">
              <a:extLst>
                <a:ext uri="{FF2B5EF4-FFF2-40B4-BE49-F238E27FC236}">
                  <a16:creationId xmlns:a16="http://schemas.microsoft.com/office/drawing/2014/main" id="{DF2CB1DB-4813-4A7E-A1A0-B58DC5CCE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F721B6C-3A9E-4023-8FEF-F44E31DDC934}"/>
              </a:ext>
            </a:extLst>
          </p:cNvPr>
          <p:cNvSpPr txBox="1"/>
          <p:nvPr/>
        </p:nvSpPr>
        <p:spPr>
          <a:xfrm>
            <a:off x="3709886" y="436727"/>
            <a:ext cx="53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  <a:endParaRPr lang="vi-VN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" name="Picture 103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D02C22A8-6153-49C6-9586-22B116ECBD1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943" b="44169" l="67879" r="832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53" t="19165" r="14787" b="53053"/>
          <a:stretch/>
        </p:blipFill>
        <p:spPr>
          <a:xfrm>
            <a:off x="9828722" y="386390"/>
            <a:ext cx="609591" cy="494614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10780CA1-B001-4BDA-A985-55E6A3B1D0C4}"/>
              </a:ext>
            </a:extLst>
          </p:cNvPr>
          <p:cNvSpPr txBox="1"/>
          <p:nvPr/>
        </p:nvSpPr>
        <p:spPr>
          <a:xfrm>
            <a:off x="5417701" y="1802349"/>
            <a:ext cx="445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SVN-Product Sans" panose="020B0403030502040203" pitchFamily="34" charset="0"/>
              </a:rPr>
              <a:t>Thuyết trình ở đây nhé</a:t>
            </a:r>
            <a:endParaRPr lang="vi-VN" sz="2800" b="1">
              <a:latin typeface="SVN-Product Sans" panose="020B04030305020402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13F0335-1002-4563-A1A3-5C828779CA90}"/>
              </a:ext>
            </a:extLst>
          </p:cNvPr>
          <p:cNvSpPr txBox="1"/>
          <p:nvPr/>
        </p:nvSpPr>
        <p:spPr>
          <a:xfrm>
            <a:off x="735361" y="1987015"/>
            <a:ext cx="445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SVN-Product Sans" panose="020B0403030502040203" pitchFamily="34" charset="0"/>
              </a:rPr>
              <a:t>Chèn hình ảnh </a:t>
            </a:r>
            <a:endParaRPr lang="vi-VN" sz="2800" b="1">
              <a:latin typeface="SVN-Product Sans" panose="020B0403030502040203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ACECF63-7805-4A94-84F2-8660BC448F16}"/>
              </a:ext>
            </a:extLst>
          </p:cNvPr>
          <p:cNvSpPr/>
          <p:nvPr/>
        </p:nvSpPr>
        <p:spPr>
          <a:xfrm>
            <a:off x="147366" y="-2148531"/>
            <a:ext cx="995680" cy="971973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859" t="-135085" r="-545392" b="-284131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74352C-E9DB-4855-AB9F-94B0C1915F26}"/>
              </a:ext>
            </a:extLst>
          </p:cNvPr>
          <p:cNvSpPr/>
          <p:nvPr/>
        </p:nvSpPr>
        <p:spPr>
          <a:xfrm>
            <a:off x="-2079018" y="4392140"/>
            <a:ext cx="995680" cy="971973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71960" t="-147226" r="-443210" b="-302684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435D038-AF57-4D9F-95F2-B1E1C40DCE2B}"/>
              </a:ext>
            </a:extLst>
          </p:cNvPr>
          <p:cNvSpPr/>
          <p:nvPr/>
        </p:nvSpPr>
        <p:spPr>
          <a:xfrm>
            <a:off x="14686389" y="6217523"/>
            <a:ext cx="995680" cy="971973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1948" t="-128498" r="-154517" b="-276273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F5E8A22-A6DA-4EAE-8000-901E69FC9324}"/>
              </a:ext>
            </a:extLst>
          </p:cNvPr>
          <p:cNvSpPr/>
          <p:nvPr/>
        </p:nvSpPr>
        <p:spPr>
          <a:xfrm>
            <a:off x="11720818" y="-2664251"/>
            <a:ext cx="995680" cy="971973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61918" t="-139800" r="-34677" b="-295826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BCB0182-A97B-4A67-B3F1-B88CB19B3F2D}"/>
              </a:ext>
            </a:extLst>
          </p:cNvPr>
          <p:cNvGrpSpPr/>
          <p:nvPr/>
        </p:nvGrpSpPr>
        <p:grpSpPr>
          <a:xfrm rot="5400000" flipV="1">
            <a:off x="-3375115" y="3352257"/>
            <a:ext cx="6858002" cy="153487"/>
            <a:chOff x="-1" y="6732587"/>
            <a:chExt cx="12192000" cy="12773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E2A16E8-9191-48C9-B54F-24F53D293378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B3CBEA2-AFC9-494F-A778-F5039EBFBC59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A07300-E919-4D4C-A684-47DCA9E67A5A}"/>
                </a:ext>
              </a:extLst>
            </p:cNvPr>
            <p:cNvSpPr/>
            <p:nvPr/>
          </p:nvSpPr>
          <p:spPr>
            <a:xfrm>
              <a:off x="6081915" y="6732587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D68C654-B8F3-4706-B054-0F2E7854B81D}"/>
                </a:ext>
              </a:extLst>
            </p:cNvPr>
            <p:cNvSpPr/>
            <p:nvPr/>
          </p:nvSpPr>
          <p:spPr>
            <a:xfrm>
              <a:off x="8918882" y="6735341"/>
              <a:ext cx="3273117" cy="12266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A67397E4-89CE-47DB-B5B6-007BEDBBDC00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2506" y="1734351"/>
            <a:ext cx="1241415" cy="77588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29616E4-0FAD-4AE8-96E1-48761D2D9589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54831" y="1495858"/>
            <a:ext cx="1013485" cy="63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56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286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Product Sans</vt:lpstr>
      <vt:lpstr>SVN-Product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Ann Catipon</dc:creator>
  <cp:lastModifiedBy>Công</cp:lastModifiedBy>
  <cp:revision>70</cp:revision>
  <dcterms:created xsi:type="dcterms:W3CDTF">2021-04-09T16:30:58Z</dcterms:created>
  <dcterms:modified xsi:type="dcterms:W3CDTF">2021-08-16T04:07:16Z</dcterms:modified>
</cp:coreProperties>
</file>