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8" r:id="rId13"/>
    <p:sldId id="270"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53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1001556"/>
          </a:xfrm>
          <a:prstGeom prst="rect">
            <a:avLst/>
          </a:prstGeom>
        </p:spPr>
        <p:txBody>
          <a:bodyPr vert="horz" wrap="square" lIns="0" tIns="16510" rIns="0" bIns="0" rtlCol="0">
            <a:spAutoFit/>
          </a:bodyPr>
          <a:lstStyle/>
          <a:p>
            <a:pPr marL="3213735">
              <a:lnSpc>
                <a:spcPct val="100000"/>
              </a:lnSpc>
              <a:spcBef>
                <a:spcPts val="130"/>
              </a:spcBef>
            </a:pPr>
            <a:r>
              <a:rPr lang="en-GB" spc="15" dirty="0"/>
              <a:t>T.Deepthi Mery</a:t>
            </a:r>
            <a:br>
              <a:rPr lang="en-GB" spc="15" dirty="0"/>
            </a:br>
            <a:r>
              <a:rPr lang="en-GB" spc="15" dirty="0"/>
              <a:t>ID: 21NN1A0516</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Freeform 6">
            <a:extLst>
              <a:ext uri="{FF2B5EF4-FFF2-40B4-BE49-F238E27FC236}">
                <a16:creationId xmlns:a16="http://schemas.microsoft.com/office/drawing/2014/main"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11DE409D-75E8-4E76-986E-ADE19C3FAD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id="{ABE85AE1-5789-407F-8981-7822CC80FE3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id="{F7626247-F600-4C13-BFDA-5F551A49E63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05599" y="1524000"/>
            <a:ext cx="5311243" cy="3352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4D12-F8B4-42B5-89A0-D6CE30FAB87A}"/>
              </a:ext>
            </a:extLst>
          </p:cNvPr>
          <p:cNvSpPr>
            <a:spLocks noGrp="1"/>
          </p:cNvSpPr>
          <p:nvPr>
            <p:ph type="title"/>
          </p:nvPr>
        </p:nvSpPr>
        <p:spPr/>
        <p:txBody>
          <a:bodyPr/>
          <a:lstStyle/>
          <a:p>
            <a:r>
              <a:rPr lang="en-IN" dirty="0"/>
              <a:t>GitHub Link</a:t>
            </a:r>
          </a:p>
        </p:txBody>
      </p:sp>
      <p:sp>
        <p:nvSpPr>
          <p:cNvPr id="4" name="TextBox 3">
            <a:extLst>
              <a:ext uri="{FF2B5EF4-FFF2-40B4-BE49-F238E27FC236}">
                <a16:creationId xmlns:a16="http://schemas.microsoft.com/office/drawing/2014/main" id="{B046340C-269D-4857-BAE2-647C8342F67B}"/>
              </a:ext>
            </a:extLst>
          </p:cNvPr>
          <p:cNvSpPr txBox="1"/>
          <p:nvPr/>
        </p:nvSpPr>
        <p:spPr>
          <a:xfrm>
            <a:off x="990600" y="1143634"/>
            <a:ext cx="7772400" cy="646331"/>
          </a:xfrm>
          <a:prstGeom prst="rect">
            <a:avLst/>
          </a:prstGeom>
          <a:noFill/>
        </p:spPr>
        <p:txBody>
          <a:bodyPr wrap="square" rtlCol="0">
            <a:spAutoFit/>
          </a:bodyPr>
          <a:lstStyle/>
          <a:p>
            <a:r>
              <a:rPr lang="en-IN" dirty="0" err="1"/>
              <a:t>Github</a:t>
            </a:r>
            <a:r>
              <a:rPr lang="en-IN" dirty="0"/>
              <a:t> Link:         https://github.com/thummadeepthi/Deepthi-keylogger</a:t>
            </a:r>
          </a:p>
          <a:p>
            <a:r>
              <a:rPr lang="en-IN" dirty="0"/>
              <a:t> ID:  	21NN1A0516</a:t>
            </a:r>
          </a:p>
        </p:txBody>
      </p:sp>
    </p:spTree>
    <p:extLst>
      <p:ext uri="{BB962C8B-B14F-4D97-AF65-F5344CB8AC3E}">
        <p14:creationId xmlns:p14="http://schemas.microsoft.com/office/powerpoint/2010/main" val="2317748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id="{A19B97DF-40FB-4D10-5715-AC9ED47796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a:extLst>
              <a:ext uri="{FF2B5EF4-FFF2-40B4-BE49-F238E27FC236}">
                <a16:creationId xmlns:a16="http://schemas.microsoft.com/office/drawing/2014/main"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a:extLst>
              <a:ext uri="{FF2B5EF4-FFF2-40B4-BE49-F238E27FC236}">
                <a16:creationId xmlns:a16="http://schemas.microsoft.com/office/drawing/2014/main"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a:extLst>
              <a:ext uri="{FF2B5EF4-FFF2-40B4-BE49-F238E27FC236}">
                <a16:creationId xmlns:a16="http://schemas.microsoft.com/office/drawing/2014/main"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0" name="Picture 9">
            <a:extLst>
              <a:ext uri="{FF2B5EF4-FFF2-40B4-BE49-F238E27FC236}">
                <a16:creationId xmlns:a16="http://schemas.microsoft.com/office/drawing/2014/main" id="{612B5B3F-1204-4EB5-907A-3E6836BFB084}"/>
              </a:ext>
            </a:extLst>
          </p:cNvPr>
          <p:cNvPicPr>
            <a:picLocks noChangeAspect="1"/>
          </p:cNvPicPr>
          <p:nvPr/>
        </p:nvPicPr>
        <p:blipFill>
          <a:blip r:embed="rId4"/>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FD5631-5675-4F7A-9FC5-0F8218CE95D3}"/>
              </a:ext>
            </a:extLst>
          </p:cNvPr>
          <p:cNvPicPr>
            <a:picLocks noChangeAspect="1"/>
          </p:cNvPicPr>
          <p:nvPr/>
        </p:nvPicPr>
        <p:blipFill>
          <a:blip r:embed="rId2"/>
          <a:stretch>
            <a:fillRect/>
          </a:stretch>
        </p:blipFill>
        <p:spPr>
          <a:xfrm>
            <a:off x="755332" y="1143634"/>
            <a:ext cx="7487269" cy="5221808"/>
          </a:xfrm>
          <a:prstGeom prst="rect">
            <a:avLst/>
          </a:prstGeom>
        </p:spPr>
      </p:pic>
    </p:spTree>
    <p:extLst>
      <p:ext uri="{BB962C8B-B14F-4D97-AF65-F5344CB8AC3E}">
        <p14:creationId xmlns:p14="http://schemas.microsoft.com/office/powerpoint/2010/main" val="3281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Rectangle 8">
            <a:extLst>
              <a:ext uri="{FF2B5EF4-FFF2-40B4-BE49-F238E27FC236}">
                <a16:creationId xmlns:a16="http://schemas.microsoft.com/office/drawing/2014/main"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TotalTime>
  <Words>715</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Office Theme</vt:lpstr>
      <vt:lpstr>T.Deepthi Mery ID: 21NN1A0516</vt:lpstr>
      <vt:lpstr>KEYLOGGER</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lpstr>Output Explanation</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user</cp:lastModifiedBy>
  <cp:revision>15</cp:revision>
  <dcterms:created xsi:type="dcterms:W3CDTF">2024-06-03T05:48:59Z</dcterms:created>
  <dcterms:modified xsi:type="dcterms:W3CDTF">2024-06-19T18:01:04Z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