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20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T.Deepthi Mery</a:t>
            </a:r>
            <a:br>
              <a:rPr lang="en-GB" spc="15" dirty="0"/>
            </a:br>
            <a:r>
              <a:rPr lang="en-GB" spc="15" dirty="0"/>
              <a:t>ID: 21NN1A0516</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B046340C-269D-4857-BAE2-647C8342F67B}"/>
              </a:ext>
            </a:extLst>
          </p:cNvPr>
          <p:cNvSpPr txBox="1"/>
          <p:nvPr/>
        </p:nvSpPr>
        <p:spPr>
          <a:xfrm>
            <a:off x="990600" y="1143634"/>
            <a:ext cx="7772400" cy="646331"/>
          </a:xfrm>
          <a:prstGeom prst="rect">
            <a:avLst/>
          </a:prstGeom>
          <a:noFill/>
        </p:spPr>
        <p:txBody>
          <a:bodyPr wrap="square" rtlCol="0">
            <a:spAutoFit/>
          </a:bodyPr>
          <a:lstStyle/>
          <a:p>
            <a:r>
              <a:rPr lang="en-IN" dirty="0" err="1"/>
              <a:t>Github</a:t>
            </a:r>
            <a:r>
              <a:rPr lang="en-IN" dirty="0"/>
              <a:t> Link:         https://github.com/thummadeepthi/Deepthi-keylogger</a:t>
            </a:r>
          </a:p>
          <a:p>
            <a:r>
              <a:rPr lang="en-IN" dirty="0"/>
              <a:t> ID:  	21NN1A0516</a:t>
            </a:r>
          </a:p>
        </p:txBody>
      </p:sp>
      <p:pic>
        <p:nvPicPr>
          <p:cNvPr id="5" name="Picture 4">
            <a:extLst>
              <a:ext uri="{FF2B5EF4-FFF2-40B4-BE49-F238E27FC236}">
                <a16:creationId xmlns:a16="http://schemas.microsoft.com/office/drawing/2014/main" id="{4134AF25-937A-607F-7479-6A53169FA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0"/>
            <a:ext cx="9753600" cy="5100638"/>
          </a:xfrm>
          <a:prstGeom prst="rect">
            <a:avLst/>
          </a:prstGeom>
        </p:spPr>
      </p:pic>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TotalTime>
  <Words>715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T.Deepthi Mery ID: 21NN1A0516</vt:lpstr>
      <vt:lpstr>KEYLOGGER</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Output Explanation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Akhil Gogula</cp:lastModifiedBy>
  <cp:revision>16</cp:revision>
  <dcterms:created xsi:type="dcterms:W3CDTF">2024-06-03T05:48:59Z</dcterms:created>
  <dcterms:modified xsi:type="dcterms:W3CDTF">2024-06-19T18:18:35Z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