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4" r:id="rId6"/>
    <p:sldId id="275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D100FE8B-BF62-481B-BD77-4B5654137F62}" type="datetimeFigureOut">
              <a:rPr lang="en-US" smtClean="0"/>
              <a:pPr/>
              <a:t>5/26/2023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C38BC6AA-3464-4C09-BD84-E5EE99314A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00FE8B-BF62-481B-BD77-4B5654137F62}" type="datetimeFigureOut">
              <a:rPr lang="en-US" smtClean="0"/>
              <a:pPr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8BC6AA-3464-4C09-BD84-E5EE99314A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D100FE8B-BF62-481B-BD77-4B5654137F62}" type="datetimeFigureOut">
              <a:rPr lang="en-US" smtClean="0"/>
              <a:pPr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38BC6AA-3464-4C09-BD84-E5EE99314A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00FE8B-BF62-481B-BD77-4B5654137F62}" type="datetimeFigureOut">
              <a:rPr lang="en-US" smtClean="0"/>
              <a:pPr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8BC6AA-3464-4C09-BD84-E5EE99314A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100FE8B-BF62-481B-BD77-4B5654137F62}" type="datetimeFigureOut">
              <a:rPr lang="en-US" smtClean="0"/>
              <a:pPr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C38BC6AA-3464-4C09-BD84-E5EE99314A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00FE8B-BF62-481B-BD77-4B5654137F62}" type="datetimeFigureOut">
              <a:rPr lang="en-US" smtClean="0"/>
              <a:pPr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8BC6AA-3464-4C09-BD84-E5EE99314A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00FE8B-BF62-481B-BD77-4B5654137F62}" type="datetimeFigureOut">
              <a:rPr lang="en-US" smtClean="0"/>
              <a:pPr/>
              <a:t>5/26/2023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8BC6AA-3464-4C09-BD84-E5EE99314A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00FE8B-BF62-481B-BD77-4B5654137F62}" type="datetimeFigureOut">
              <a:rPr lang="en-US" smtClean="0"/>
              <a:pPr/>
              <a:t>5/26/2023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8BC6AA-3464-4C09-BD84-E5EE99314A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100FE8B-BF62-481B-BD77-4B5654137F62}" type="datetimeFigureOut">
              <a:rPr lang="en-US" smtClean="0"/>
              <a:pPr/>
              <a:t>5/26/2023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8BC6AA-3464-4C09-BD84-E5EE99314A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00FE8B-BF62-481B-BD77-4B5654137F62}" type="datetimeFigureOut">
              <a:rPr lang="en-US" smtClean="0"/>
              <a:pPr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8BC6AA-3464-4C09-BD84-E5EE99314A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00FE8B-BF62-481B-BD77-4B5654137F62}" type="datetimeFigureOut">
              <a:rPr lang="en-US" smtClean="0"/>
              <a:pPr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8BC6AA-3464-4C09-BD84-E5EE99314A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D100FE8B-BF62-481B-BD77-4B5654137F62}" type="datetimeFigureOut">
              <a:rPr lang="en-US" smtClean="0"/>
              <a:pPr/>
              <a:t>5/26/2023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C38BC6AA-3464-4C09-BD84-E5EE99314A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52800" y="609600"/>
            <a:ext cx="445987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Azure VPN</a:t>
            </a:r>
            <a:endParaRPr lang="en-US" sz="72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5" name="Picture 4" descr="1504021644-what-is-vpn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286000"/>
            <a:ext cx="60960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19400" y="457200"/>
            <a:ext cx="5715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chemeClr val="bg1"/>
                </a:solidFill>
              </a:rPr>
              <a:t>VPN stands for Virtual Private Network. It is a technology that allows you to create a secure and encrypted connection over a less secure network, such as the internet. </a:t>
            </a:r>
          </a:p>
        </p:txBody>
      </p:sp>
      <p:sp>
        <p:nvSpPr>
          <p:cNvPr id="5" name="Rectangle 4"/>
          <p:cNvSpPr/>
          <p:nvPr/>
        </p:nvSpPr>
        <p:spPr>
          <a:xfrm>
            <a:off x="2819400" y="4114800"/>
            <a:ext cx="609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Azure VPN allows you to securely connect your on-premises network or individual devices to Azure virtual networks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666999" y="-10296"/>
          <a:ext cx="6477000" cy="6792096"/>
        </p:xfrm>
        <a:graphic>
          <a:graphicData uri="http://schemas.openxmlformats.org/drawingml/2006/table">
            <a:tbl>
              <a:tblPr/>
              <a:tblGrid>
                <a:gridCol w="2159000"/>
                <a:gridCol w="2159000"/>
                <a:gridCol w="2159000"/>
              </a:tblGrid>
              <a:tr h="71548">
                <a:tc>
                  <a:txBody>
                    <a:bodyPr/>
                    <a:lstStyle/>
                    <a:p>
                      <a:pPr fontAlgn="b"/>
                      <a:r>
                        <a:rPr lang="en-US" sz="1800" b="1" dirty="0"/>
                        <a:t>Aspect</a:t>
                      </a:r>
                    </a:p>
                  </a:txBody>
                  <a:tcPr marL="34735" marR="34735" marT="17368" marB="17368" anchor="b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800" b="1"/>
                        <a:t>Point-to-Site VPN</a:t>
                      </a:r>
                    </a:p>
                  </a:txBody>
                  <a:tcPr marL="34735" marR="34735" marT="17368" marB="17368" anchor="b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800" b="1"/>
                        <a:t>Site-to-Site VPN</a:t>
                      </a:r>
                    </a:p>
                  </a:txBody>
                  <a:tcPr marL="34735" marR="34735" marT="17368" marB="17368" anchor="b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</a:tr>
              <a:tr h="175739">
                <a:tc>
                  <a:txBody>
                    <a:bodyPr/>
                    <a:lstStyle/>
                    <a:p>
                      <a:pPr fontAlgn="base"/>
                      <a:r>
                        <a:rPr lang="en-US" sz="1800"/>
                        <a:t>Connectivity</a:t>
                      </a:r>
                    </a:p>
                  </a:txBody>
                  <a:tcPr marL="34735" marR="34735" marT="17368" marB="17368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/>
                        <a:t>Connects individual client devices to Azure</a:t>
                      </a:r>
                    </a:p>
                  </a:txBody>
                  <a:tcPr marL="34735" marR="34735" marT="17368" marB="17368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/>
                        <a:t>Connects on-premises network to Azure</a:t>
                      </a:r>
                    </a:p>
                  </a:txBody>
                  <a:tcPr marL="34735" marR="34735" marT="17368" marB="17368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</a:tr>
              <a:tr h="123017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/>
                        <a:t>User Access</a:t>
                      </a:r>
                    </a:p>
                  </a:txBody>
                  <a:tcPr marL="34735" marR="34735" marT="17368" marB="17368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/>
                        <a:t>Remote workers, specific devices</a:t>
                      </a:r>
                    </a:p>
                  </a:txBody>
                  <a:tcPr marL="34735" marR="34735" marT="17368" marB="17368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/>
                        <a:t>Entire on-premises network</a:t>
                      </a:r>
                    </a:p>
                  </a:txBody>
                  <a:tcPr marL="34735" marR="34735" marT="17368" marB="17368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</a:tr>
              <a:tr h="228461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/>
                        <a:t>Configuration</a:t>
                      </a:r>
                    </a:p>
                  </a:txBody>
                  <a:tcPr marL="34735" marR="34735" marT="17368" marB="17368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/>
                        <a:t>Client device configuration required</a:t>
                      </a:r>
                    </a:p>
                  </a:txBody>
                  <a:tcPr marL="34735" marR="34735" marT="17368" marB="17368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/>
                        <a:t>On-premises VPN device configuration required</a:t>
                      </a:r>
                    </a:p>
                  </a:txBody>
                  <a:tcPr marL="34735" marR="34735" marT="17368" marB="17368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</a:tr>
              <a:tr h="175739">
                <a:tc>
                  <a:txBody>
                    <a:bodyPr/>
                    <a:lstStyle/>
                    <a:p>
                      <a:pPr fontAlgn="base"/>
                      <a:r>
                        <a:rPr lang="en-US" sz="1800"/>
                        <a:t>VPN Protocols</a:t>
                      </a:r>
                    </a:p>
                  </a:txBody>
                  <a:tcPr marL="34735" marR="34735" marT="17368" marB="17368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/>
                        <a:t>Secure Socket Tunneling Protocol (SSTP), OpenVPN</a:t>
                      </a:r>
                    </a:p>
                  </a:txBody>
                  <a:tcPr marL="34735" marR="34735" marT="17368" marB="17368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/>
                        <a:t>IPsec/IKE VPN protocols</a:t>
                      </a:r>
                    </a:p>
                  </a:txBody>
                  <a:tcPr marL="34735" marR="34735" marT="17368" marB="17368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</a:tr>
              <a:tr h="650235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/>
                        <a:t>Real-time Example</a:t>
                      </a:r>
                    </a:p>
                  </a:txBody>
                  <a:tcPr marL="34735" marR="34735" marT="17368" marB="17368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/>
                        <a:t>A remote employee connecting their laptop to Azure resources securely from a coffee shop or home network.</a:t>
                      </a:r>
                    </a:p>
                  </a:txBody>
                  <a:tcPr marL="34735" marR="34735" marT="17368" marB="17368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/>
                        <a:t>Establishing a secure connection between an on-premises data center and Azure cloud environment, allowing seamless access to resources hosted in Azure from the local network.</a:t>
                      </a:r>
                    </a:p>
                  </a:txBody>
                  <a:tcPr marL="34735" marR="34735" marT="17368" marB="17368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33400"/>
            <a:ext cx="2286000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Site </a:t>
            </a:r>
          </a:p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to Point VPN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19400" y="228600"/>
            <a:ext cx="6629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DELOY AZURE VIRTUAL NETOWRK GATEWAY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Active-active Mode (Disable)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Run the </a:t>
            </a:r>
            <a:r>
              <a:rPr lang="en-US" sz="2400" dirty="0" err="1">
                <a:solidFill>
                  <a:schemeClr val="bg1"/>
                </a:solidFill>
              </a:rPr>
              <a:t>P</a:t>
            </a:r>
            <a:r>
              <a:rPr lang="en-US" sz="2400" dirty="0" err="1" smtClean="0">
                <a:solidFill>
                  <a:schemeClr val="bg1"/>
                </a:solidFill>
              </a:rPr>
              <a:t>owershell</a:t>
            </a:r>
            <a:r>
              <a:rPr lang="en-US" sz="2400" dirty="0" smtClean="0">
                <a:solidFill>
                  <a:schemeClr val="bg1"/>
                </a:solidFill>
              </a:rPr>
              <a:t> Script to create certificates.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Create root and Client Certificates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Enter command </a:t>
            </a:r>
            <a:r>
              <a:rPr lang="en-US" sz="2400" dirty="0" err="1" smtClean="0">
                <a:solidFill>
                  <a:schemeClr val="bg1"/>
                </a:solidFill>
              </a:rPr>
              <a:t>Certmgr</a:t>
            </a:r>
            <a:r>
              <a:rPr lang="en-US" sz="2400" dirty="0" smtClean="0">
                <a:solidFill>
                  <a:schemeClr val="bg1"/>
                </a:solidFill>
              </a:rPr>
              <a:t>  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Move on Personal </a:t>
            </a:r>
            <a:r>
              <a:rPr lang="en-US" sz="2400" dirty="0" smtClean="0">
                <a:solidFill>
                  <a:schemeClr val="bg1"/>
                </a:solidFill>
                <a:sym typeface="Wingdings" pitchFamily="2" charset="2"/>
              </a:rPr>
              <a:t> Certificates  </a:t>
            </a:r>
          </a:p>
          <a:p>
            <a:pPr marL="457200" indent="-457200">
              <a:buAutoNum type="arabicPeriod"/>
            </a:pPr>
            <a:r>
              <a:rPr lang="en-US" sz="2400" dirty="0" err="1" smtClean="0">
                <a:solidFill>
                  <a:schemeClr val="bg1"/>
                </a:solidFill>
                <a:sym typeface="Wingdings" pitchFamily="2" charset="2"/>
              </a:rPr>
              <a:t>Selcet</a:t>
            </a:r>
            <a:r>
              <a:rPr lang="en-US" sz="2400" dirty="0" smtClean="0">
                <a:solidFill>
                  <a:schemeClr val="bg1"/>
                </a:solidFill>
                <a:sym typeface="Wingdings" pitchFamily="2" charset="2"/>
              </a:rPr>
              <a:t>  root Export-&gt;right Click  all Task export  default (except base 64)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chemeClr val="bg1"/>
                </a:solidFill>
                <a:sym typeface="Wingdings" pitchFamily="2" charset="2"/>
              </a:rPr>
              <a:t>Save the certificates care fully</a:t>
            </a:r>
          </a:p>
          <a:p>
            <a:pPr marL="457200" indent="-457200">
              <a:buAutoNum type="arabicPeriod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033463"/>
            <a:ext cx="8153399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71563"/>
            <a:ext cx="8153399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121</TotalTime>
  <Words>208</Words>
  <Application>Microsoft Office PowerPoint</Application>
  <PresentationFormat>On-screen Show (4:3)</PresentationFormat>
  <Paragraphs>31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Opulent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OracleEBS</dc:creator>
  <cp:lastModifiedBy>OracleEBS</cp:lastModifiedBy>
  <cp:revision>7</cp:revision>
  <dcterms:created xsi:type="dcterms:W3CDTF">2023-05-23T17:10:58Z</dcterms:created>
  <dcterms:modified xsi:type="dcterms:W3CDTF">2023-05-26T01:26:01Z</dcterms:modified>
</cp:coreProperties>
</file>