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9"/>
  </p:notesMasterIdLst>
  <p:handoutMasterIdLst>
    <p:handoutMasterId r:id="rId10"/>
  </p:handoutMasterIdLst>
  <p:sldIdLst>
    <p:sldId id="273" r:id="rId5"/>
    <p:sldId id="275" r:id="rId6"/>
    <p:sldId id="277" r:id="rId7"/>
    <p:sldId id="2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27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5/27/2024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2C56261-C1DB-AB19-59EA-1136D10ACAD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D13D821-16F8-093E-6D94-430E6CDA08B6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D8F44F-7057-DBD1-86B5-93AEB2F54956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983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83416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93037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0822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73285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237FBF09-CACA-C823-690A-AAD0A0052FA9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DB50D51-22CC-8BBB-5E1C-E947F444CFAC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AAD6377-9876-68DF-3C1B-DD55D2249747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7973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CC8882C0-18D2-604E-5240-E2A76ED8FFA0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0D0E09D-2280-BDD6-0B93-5EA6C07EC828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A73B8C-BE22-478B-87A1-A08A14705194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22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85986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71797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38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8562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28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45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95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660" r:id="rId14"/>
    <p:sldLayoutId id="2147483665" r:id="rId15"/>
    <p:sldLayoutId id="2147483662" r:id="rId16"/>
    <p:sldLayoutId id="2147483664" r:id="rId17"/>
    <p:sldLayoutId id="2147483663" r:id="rId18"/>
    <p:sldLayoutId id="2147483652" r:id="rId19"/>
    <p:sldLayoutId id="2147483666" r:id="rId20"/>
    <p:sldLayoutId id="2147483654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WEEKLY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PROGRESS REPORT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7141464" cy="38404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              T.SHIVAPRASAD[217Z1A05I0]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Roll Number : 217Z1A05I0</a:t>
            </a:r>
          </a:p>
          <a:p>
            <a:r>
              <a:rPr lang="en-US" dirty="0"/>
              <a:t>Student Name : T.SHIVAPRASAD</a:t>
            </a:r>
          </a:p>
          <a:p>
            <a:r>
              <a:rPr lang="en-US" dirty="0"/>
              <a:t>Branch : CSE</a:t>
            </a:r>
          </a:p>
          <a:p>
            <a:r>
              <a:rPr lang="en-US" dirty="0"/>
              <a:t>Week 1 : 20/05/24 – 21/05/24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PROGRESS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72E0475-A450-0147-3D0E-4CCBAA058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3143"/>
              </p:ext>
            </p:extLst>
          </p:nvPr>
        </p:nvGraphicFramePr>
        <p:xfrm>
          <a:off x="843280" y="3188546"/>
          <a:ext cx="1086104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104">
                  <a:extLst>
                    <a:ext uri="{9D8B030D-6E8A-4147-A177-3AD203B41FA5}">
                      <a16:colId xmlns:a16="http://schemas.microsoft.com/office/drawing/2014/main" val="3460650392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304790569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924704016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443049106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47513626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281805888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53175946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41754964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99168759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616588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 Know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Know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Very 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07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24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2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37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17117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BC62C4E-55C7-893C-7BB6-CD1BAF711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401555"/>
              </p:ext>
            </p:extLst>
          </p:nvPr>
        </p:nvGraphicFramePr>
        <p:xfrm>
          <a:off x="3070460" y="2739367"/>
          <a:ext cx="4283242" cy="449179"/>
        </p:xfrm>
        <a:graphic>
          <a:graphicData uri="http://schemas.openxmlformats.org/drawingml/2006/table">
            <a:tbl>
              <a:tblPr/>
              <a:tblGrid>
                <a:gridCol w="4283242">
                  <a:extLst>
                    <a:ext uri="{9D8B030D-6E8A-4147-A177-3AD203B41FA5}">
                      <a16:colId xmlns:a16="http://schemas.microsoft.com/office/drawing/2014/main" val="691624498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r>
                        <a:rPr lang="en-US" dirty="0"/>
                        <a:t>Proficiency Before The Program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79020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10B77E7-C393-83AD-0429-FC783363E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45507"/>
              </p:ext>
            </p:extLst>
          </p:nvPr>
        </p:nvGraphicFramePr>
        <p:xfrm>
          <a:off x="7395411" y="2731658"/>
          <a:ext cx="4267200" cy="449179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:a16="http://schemas.microsoft.com/office/drawing/2014/main" val="3046394103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r>
                        <a:rPr lang="en-US" dirty="0"/>
                        <a:t>Proficiency </a:t>
                      </a:r>
                      <a:r>
                        <a:rPr lang="en-US" dirty="0" err="1"/>
                        <a:t>AfterThe</a:t>
                      </a:r>
                      <a:r>
                        <a:rPr lang="en-US" dirty="0"/>
                        <a:t> Program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78206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6777ED7-4CA0-E710-7FE2-100F19985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09407"/>
              </p:ext>
            </p:extLst>
          </p:nvPr>
        </p:nvGraphicFramePr>
        <p:xfrm>
          <a:off x="843280" y="5230884"/>
          <a:ext cx="1086104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6104">
                  <a:extLst>
                    <a:ext uri="{9D8B030D-6E8A-4147-A177-3AD203B41FA5}">
                      <a16:colId xmlns:a16="http://schemas.microsoft.com/office/drawing/2014/main" val="32089379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852872740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884418603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88227989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90818203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54206076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62862934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507574854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4011762608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948966492"/>
                    </a:ext>
                  </a:extLst>
                </a:gridCol>
              </a:tblGrid>
              <a:tr h="21077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195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584" y="1919224"/>
            <a:ext cx="9180576" cy="170281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4488" y="4087368"/>
            <a:ext cx="5358384" cy="2057400"/>
          </a:xfrm>
        </p:spPr>
        <p:txBody>
          <a:bodyPr/>
          <a:lstStyle/>
          <a:p>
            <a:r>
              <a:rPr lang="en-US" dirty="0"/>
              <a:t>T.SHIVAPRASAD</a:t>
            </a:r>
          </a:p>
          <a:p>
            <a:r>
              <a:rPr lang="en-US" dirty="0"/>
              <a:t>[217Z1A05I0]</a:t>
            </a:r>
            <a:endParaRPr lang="en-PK" dirty="0"/>
          </a:p>
          <a:p>
            <a:r>
              <a:rPr lang="en-US" dirty="0"/>
              <a:t>shivathummoji@gmail.com</a:t>
            </a:r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  <wetp:taskpane dockstate="right" visibility="0" width="525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8F79F4C-8E8A-497A-A174-0C755480844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273B192-C6CE-4FC7-89C6-F78460A78FD0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</TotalTime>
  <Words>94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Algerian</vt:lpstr>
      <vt:lpstr>Arial</vt:lpstr>
      <vt:lpstr>Calibri</vt:lpstr>
      <vt:lpstr>Gill Sans MT</vt:lpstr>
      <vt:lpstr>Gallery</vt:lpstr>
      <vt:lpstr>WEEKLY PROGRESS REPORT</vt:lpstr>
      <vt:lpstr>STATUS SUMMARY</vt:lpstr>
      <vt:lpstr>PROGRESS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 REPORT</dc:title>
  <dc:creator>ABHIRAM REDDY ENUKONDA 217Z1A0559</dc:creator>
  <cp:lastModifiedBy>sravan kumar p</cp:lastModifiedBy>
  <cp:revision>3</cp:revision>
  <dcterms:created xsi:type="dcterms:W3CDTF">2024-05-26T06:57:35Z</dcterms:created>
  <dcterms:modified xsi:type="dcterms:W3CDTF">2024-05-27T08:19:49Z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