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60" r:id="rId8"/>
    <p:sldId id="262" r:id="rId9"/>
    <p:sldId id="265" r:id="rId10"/>
    <p:sldId id="264" r:id="rId11"/>
    <p:sldId id="261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Header &amp; Footer for user and admin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766D07A8-75F4-4550-B24D-C41DF920BC75}">
      <dgm:prSet/>
      <dgm:spPr/>
      <dgm:t>
        <a:bodyPr/>
        <a:lstStyle/>
        <a:p>
          <a:r>
            <a:rPr lang="en-US" dirty="0" smtClean="0">
              <a:latin typeface="+mj-lt"/>
            </a:rPr>
            <a:t>Current orders page</a:t>
          </a:r>
          <a:endParaRPr lang="en-US" dirty="0">
            <a:latin typeface="+mj-lt"/>
          </a:endParaRPr>
        </a:p>
      </dgm:t>
    </dgm:pt>
    <dgm:pt modelId="{6A268530-93C2-468C-9749-C96E4BCBCA8D}" type="parTrans" cxnId="{81C2E732-AA19-441B-A0A3-5E026EAC430B}">
      <dgm:prSet/>
      <dgm:spPr/>
      <dgm:t>
        <a:bodyPr/>
        <a:lstStyle/>
        <a:p>
          <a:endParaRPr lang="en-US"/>
        </a:p>
      </dgm:t>
    </dgm:pt>
    <dgm:pt modelId="{F94A9010-67F7-4322-B0FD-DA78A9019B18}" type="sibTrans" cxnId="{81C2E732-AA19-441B-A0A3-5E026EAC430B}">
      <dgm:prSet/>
      <dgm:spPr/>
      <dgm:t>
        <a:bodyPr/>
        <a:lstStyle/>
        <a:p>
          <a:endParaRPr lang="en-US"/>
        </a:p>
      </dgm:t>
    </dgm:pt>
    <dgm:pt modelId="{586C280D-BF87-4C53-8548-F9FA669743FD}">
      <dgm:prSet/>
      <dgm:spPr/>
      <dgm:t>
        <a:bodyPr/>
        <a:lstStyle/>
        <a:p>
          <a:r>
            <a:rPr lang="en-US" dirty="0" smtClean="0">
              <a:latin typeface="+mj-lt"/>
            </a:rPr>
            <a:t>Editing user details page</a:t>
          </a:r>
          <a:endParaRPr lang="en-US" dirty="0">
            <a:latin typeface="+mj-lt"/>
          </a:endParaRPr>
        </a:p>
      </dgm:t>
    </dgm:pt>
    <dgm:pt modelId="{264FEF18-CAB3-40BE-BC16-B93ED2E57406}" type="parTrans" cxnId="{616014B8-5EA9-468B-AA28-3B3AA150124B}">
      <dgm:prSet/>
      <dgm:spPr/>
      <dgm:t>
        <a:bodyPr/>
        <a:lstStyle/>
        <a:p>
          <a:endParaRPr lang="en-US"/>
        </a:p>
      </dgm:t>
    </dgm:pt>
    <dgm:pt modelId="{DD0E8B61-FD8B-40C8-A0E2-3D5C0AB8F257}" type="sibTrans" cxnId="{616014B8-5EA9-468B-AA28-3B3AA150124B}">
      <dgm:prSet/>
      <dgm:spPr/>
      <dgm:t>
        <a:bodyPr/>
        <a:lstStyle/>
        <a:p>
          <a:endParaRPr lang="en-US"/>
        </a:p>
      </dgm:t>
    </dgm:pt>
    <dgm:pt modelId="{7DED1B62-41DC-4AD4-B989-FC469CC2D76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Profile management for users</a:t>
          </a:r>
          <a:endParaRPr lang="en-US" dirty="0">
            <a:latin typeface="+mj-lt"/>
          </a:endParaRPr>
        </a:p>
      </dgm:t>
    </dgm:pt>
    <dgm:pt modelId="{6590E6DB-E45B-439F-93CC-08D94F5F2B52}" type="parTrans" cxnId="{902CD2DD-C76E-40C7-AEFE-A11AAFCD6257}">
      <dgm:prSet/>
      <dgm:spPr/>
      <dgm:t>
        <a:bodyPr/>
        <a:lstStyle/>
        <a:p>
          <a:endParaRPr lang="en-US"/>
        </a:p>
      </dgm:t>
    </dgm:pt>
    <dgm:pt modelId="{3BC17EA7-8E74-44CF-A06F-9BFC6FCBCE62}" type="sibTrans" cxnId="{902CD2DD-C76E-40C7-AEFE-A11AAFCD6257}">
      <dgm:prSet/>
      <dgm:spPr/>
      <dgm:t>
        <a:bodyPr/>
        <a:lstStyle/>
        <a:p>
          <a:endParaRPr lang="en-US"/>
        </a:p>
      </dgm:t>
    </dgm:pt>
    <dgm:pt modelId="{C80B9BBB-7997-479F-9BEB-B2AC981E55E1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Admin drug management – add products</a:t>
          </a:r>
          <a:endParaRPr lang="en-US" dirty="0">
            <a:latin typeface="+mj-lt"/>
          </a:endParaRPr>
        </a:p>
      </dgm:t>
    </dgm:pt>
    <dgm:pt modelId="{9597E527-C718-4564-AEF6-FD1540EFBD81}" type="parTrans" cxnId="{34F6EED6-6C39-467C-8D17-7C109D63E813}">
      <dgm:prSet/>
      <dgm:spPr/>
      <dgm:t>
        <a:bodyPr/>
        <a:lstStyle/>
        <a:p>
          <a:endParaRPr lang="en-US"/>
        </a:p>
      </dgm:t>
    </dgm:pt>
    <dgm:pt modelId="{25C0A339-F552-4076-B025-A64D6230C480}" type="sibTrans" cxnId="{34F6EED6-6C39-467C-8D17-7C109D63E813}">
      <dgm:prSet/>
      <dgm:spPr/>
      <dgm:t>
        <a:bodyPr/>
        <a:lstStyle/>
        <a:p>
          <a:endParaRPr lang="en-US"/>
        </a:p>
      </dgm:t>
    </dgm:pt>
    <dgm:pt modelId="{BEB2312E-DB4A-478A-A8C6-C686B60607D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Products page in admin</a:t>
          </a:r>
          <a:endParaRPr lang="en-US" dirty="0">
            <a:latin typeface="+mj-lt"/>
          </a:endParaRPr>
        </a:p>
      </dgm:t>
    </dgm:pt>
    <dgm:pt modelId="{373B9461-DF39-4F49-ABAD-B5DFD097298A}" type="parTrans" cxnId="{A5384069-73EE-42BC-8222-CAEE05BED72C}">
      <dgm:prSet/>
      <dgm:spPr/>
    </dgm:pt>
    <dgm:pt modelId="{EEE6143A-3EB2-4E69-8B1E-0D9F3232D4C0}" type="sibTrans" cxnId="{A5384069-73EE-42BC-8222-CAEE05BED72C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902CD2DD-C76E-40C7-AEFE-A11AAFCD6257}" srcId="{35CE50FE-FA6B-438A-BDBA-9B273E6736BA}" destId="{7DED1B62-41DC-4AD4-B989-FC469CC2D763}" srcOrd="1" destOrd="0" parTransId="{6590E6DB-E45B-439F-93CC-08D94F5F2B52}" sibTransId="{3BC17EA7-8E74-44CF-A06F-9BFC6FCBCE62}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A5384069-73EE-42BC-8222-CAEE05BED72C}" srcId="{35CE50FE-FA6B-438A-BDBA-9B273E6736BA}" destId="{BEB2312E-DB4A-478A-A8C6-C686B60607D3}" srcOrd="3" destOrd="0" parTransId="{373B9461-DF39-4F49-ABAD-B5DFD097298A}" sibTransId="{EEE6143A-3EB2-4E69-8B1E-0D9F3232D4C0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2C0DDD6F-C6EB-4D4C-8AD4-C24ABE4E3183}" type="presOf" srcId="{586C280D-BF87-4C53-8548-F9FA669743FD}" destId="{8CFD94E9-0E72-4332-BB5E-36BB60412F17}" srcOrd="0" destOrd="1" presId="urn:microsoft.com/office/officeart/2005/8/layout/list1#2"/>
    <dgm:cxn modelId="{9DC7DB94-BA09-4B66-A28F-BDA24BFDCDDA}" type="presOf" srcId="{766D07A8-75F4-4550-B24D-C41DF920BC75}" destId="{8CFD94E9-0E72-4332-BB5E-36BB60412F17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34F6EED6-6C39-467C-8D17-7C109D63E813}" srcId="{35CE50FE-FA6B-438A-BDBA-9B273E6736BA}" destId="{C80B9BBB-7997-479F-9BEB-B2AC981E55E1}" srcOrd="2" destOrd="0" parTransId="{9597E527-C718-4564-AEF6-FD1540EFBD81}" sibTransId="{25C0A339-F552-4076-B025-A64D6230C480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7708C270-967C-442B-81C1-5B9B5889E580}" type="presOf" srcId="{C80B9BBB-7997-479F-9BEB-B2AC981E55E1}" destId="{F901923D-E6E1-47FE-BE41-8B8C66EFA3AF}" srcOrd="0" destOrd="2" presId="urn:microsoft.com/office/officeart/2005/8/layout/list1#2"/>
    <dgm:cxn modelId="{616014B8-5EA9-468B-AA28-3B3AA150124B}" srcId="{866A947F-83BE-480D-AA6F-593F9E9D094C}" destId="{586C280D-BF87-4C53-8548-F9FA669743FD}" srcOrd="1" destOrd="0" parTransId="{264FEF18-CAB3-40BE-BC16-B93ED2E57406}" sibTransId="{DD0E8B61-FD8B-40C8-A0E2-3D5C0AB8F257}"/>
    <dgm:cxn modelId="{BC1284B4-968B-4289-877F-5AD47B27CBE8}" type="presOf" srcId="{BEB2312E-DB4A-478A-A8C6-C686B60607D3}" destId="{F901923D-E6E1-47FE-BE41-8B8C66EFA3AF}" srcOrd="0" destOrd="3" presId="urn:microsoft.com/office/officeart/2005/8/layout/list1#2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81C2E732-AA19-441B-A0A3-5E026EAC430B}" srcId="{866A947F-83BE-480D-AA6F-593F9E9D094C}" destId="{766D07A8-75F4-4550-B24D-C41DF920BC75}" srcOrd="0" destOrd="0" parTransId="{6A268530-93C2-468C-9749-C96E4BCBCA8D}" sibTransId="{F94A9010-67F7-4322-B0FD-DA78A9019B18}"/>
    <dgm:cxn modelId="{E6C5E4A5-7CF1-453F-BEE7-748210E530C5}" type="presOf" srcId="{7DED1B62-41DC-4AD4-B989-FC469CC2D763}" destId="{F901923D-E6E1-47FE-BE41-8B8C66EFA3AF}" srcOrd="0" destOrd="1" presId="urn:microsoft.com/office/officeart/2005/8/layout/list1#2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Home page for users</a:t>
          </a:r>
          <a:endParaRPr lang="en-US" dirty="0">
            <a:latin typeface="+mj-lt"/>
          </a:endParaRPr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Upload Prescription page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766D07A8-75F4-4550-B24D-C41DF920BC75}">
      <dgm:prSet/>
      <dgm:spPr/>
      <dgm:t>
        <a:bodyPr/>
        <a:lstStyle/>
        <a:p>
          <a:r>
            <a:rPr lang="en-US" dirty="0" smtClean="0">
              <a:latin typeface="+mj-lt"/>
            </a:rPr>
            <a:t>Contact us page</a:t>
          </a:r>
          <a:endParaRPr lang="en-US" dirty="0">
            <a:latin typeface="+mj-lt"/>
          </a:endParaRPr>
        </a:p>
      </dgm:t>
    </dgm:pt>
    <dgm:pt modelId="{6A268530-93C2-468C-9749-C96E4BCBCA8D}" type="parTrans" cxnId="{81C2E732-AA19-441B-A0A3-5E026EAC430B}">
      <dgm:prSet/>
      <dgm:spPr/>
      <dgm:t>
        <a:bodyPr/>
        <a:lstStyle/>
        <a:p>
          <a:endParaRPr lang="en-US"/>
        </a:p>
      </dgm:t>
    </dgm:pt>
    <dgm:pt modelId="{F94A9010-67F7-4322-B0FD-DA78A9019B18}" type="sibTrans" cxnId="{81C2E732-AA19-441B-A0A3-5E026EAC430B}">
      <dgm:prSet/>
      <dgm:spPr/>
      <dgm:t>
        <a:bodyPr/>
        <a:lstStyle/>
        <a:p>
          <a:endParaRPr lang="en-US"/>
        </a:p>
      </dgm:t>
    </dgm:pt>
    <dgm:pt modelId="{0576C511-E5DD-4E1E-A91B-1EE014EB6F6A}">
      <dgm:prSet/>
      <dgm:spPr/>
      <dgm:t>
        <a:bodyPr/>
        <a:lstStyle/>
        <a:p>
          <a:r>
            <a:rPr lang="en-US" dirty="0" smtClean="0">
              <a:latin typeface="+mj-lt"/>
            </a:rPr>
            <a:t>Final payment of orders</a:t>
          </a:r>
          <a:endParaRPr lang="en-US" dirty="0">
            <a:latin typeface="+mj-lt"/>
          </a:endParaRPr>
        </a:p>
      </dgm:t>
    </dgm:pt>
    <dgm:pt modelId="{153DE7D9-B81A-4C0F-806A-F8B8D2443A2C}" type="parTrans" cxnId="{CFB7A30B-32A2-475E-858D-901D4540C060}">
      <dgm:prSet/>
      <dgm:spPr/>
      <dgm:t>
        <a:bodyPr/>
        <a:lstStyle/>
        <a:p>
          <a:endParaRPr lang="en-US"/>
        </a:p>
      </dgm:t>
    </dgm:pt>
    <dgm:pt modelId="{388087CB-D4DE-43EF-BBF0-E99B504A73C2}" type="sibTrans" cxnId="{CFB7A30B-32A2-475E-858D-901D4540C060}">
      <dgm:prSet/>
      <dgm:spPr/>
      <dgm:t>
        <a:bodyPr/>
        <a:lstStyle/>
        <a:p>
          <a:endParaRPr lang="en-US"/>
        </a:p>
      </dgm:t>
    </dgm:pt>
    <dgm:pt modelId="{5758AE60-794A-4504-AA9B-A01CD9912EB4}">
      <dgm:prSet/>
      <dgm:spPr/>
      <dgm:t>
        <a:bodyPr/>
        <a:lstStyle/>
        <a:p>
          <a:r>
            <a:rPr lang="en-US" dirty="0" smtClean="0">
              <a:latin typeface="+mj-lt"/>
            </a:rPr>
            <a:t>Search functionality</a:t>
          </a:r>
          <a:endParaRPr lang="en-US" dirty="0">
            <a:latin typeface="+mj-lt"/>
          </a:endParaRPr>
        </a:p>
      </dgm:t>
    </dgm:pt>
    <dgm:pt modelId="{7703B121-92EA-4052-A090-35AC8760EEFB}" type="parTrans" cxnId="{61A0DA34-0D78-4330-B78E-447D49E22F41}">
      <dgm:prSet/>
      <dgm:spPr/>
      <dgm:t>
        <a:bodyPr/>
        <a:lstStyle/>
        <a:p>
          <a:endParaRPr lang="en-US"/>
        </a:p>
      </dgm:t>
    </dgm:pt>
    <dgm:pt modelId="{6B6BEEB1-8A51-4848-83D1-BF6775062673}" type="sibTrans" cxnId="{61A0DA34-0D78-4330-B78E-447D49E22F41}">
      <dgm:prSet/>
      <dgm:spPr/>
      <dgm:t>
        <a:bodyPr/>
        <a:lstStyle/>
        <a:p>
          <a:endParaRPr lang="en-US"/>
        </a:p>
      </dgm:t>
    </dgm:pt>
    <dgm:pt modelId="{A23CD68F-4F13-4F50-B3EF-23F373CF2CAE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Live Chat Functionality</a:t>
          </a:r>
          <a:endParaRPr lang="en-US" dirty="0">
            <a:latin typeface="+mj-lt"/>
          </a:endParaRPr>
        </a:p>
      </dgm:t>
    </dgm:pt>
    <dgm:pt modelId="{121C81A4-86EB-42C7-8374-A08A512773B8}" type="parTrans" cxnId="{F31BB9C2-827A-4688-946D-A6E18824A2A3}">
      <dgm:prSet/>
      <dgm:spPr/>
      <dgm:t>
        <a:bodyPr/>
        <a:lstStyle/>
        <a:p>
          <a:endParaRPr lang="en-US"/>
        </a:p>
      </dgm:t>
    </dgm:pt>
    <dgm:pt modelId="{30AF9145-00E7-4F57-9F96-B16353C9BD11}" type="sibTrans" cxnId="{F31BB9C2-827A-4688-946D-A6E18824A2A3}">
      <dgm:prSet/>
      <dgm:spPr/>
      <dgm:t>
        <a:bodyPr/>
        <a:lstStyle/>
        <a:p>
          <a:endParaRPr lang="en-US"/>
        </a:p>
      </dgm:t>
    </dgm:pt>
    <dgm:pt modelId="{27DC1B51-8F24-426D-9B05-F2227AC4E2A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Products Page</a:t>
          </a:r>
          <a:endParaRPr lang="en-US" dirty="0">
            <a:latin typeface="+mj-lt"/>
          </a:endParaRPr>
        </a:p>
      </dgm:t>
    </dgm:pt>
    <dgm:pt modelId="{D9FBFA29-3B16-4414-9B11-8AC4DA72E408}" type="parTrans" cxnId="{FB306DAA-AEF6-4263-91FC-FEF0F60AFCAD}">
      <dgm:prSet/>
      <dgm:spPr/>
      <dgm:t>
        <a:bodyPr/>
        <a:lstStyle/>
        <a:p>
          <a:endParaRPr lang="en-US"/>
        </a:p>
      </dgm:t>
    </dgm:pt>
    <dgm:pt modelId="{EAE58358-5856-41CD-B461-BE8AF9743A87}" type="sibTrans" cxnId="{FB306DAA-AEF6-4263-91FC-FEF0F60AFCAD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852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C9AC78AC-F26A-4E3D-A048-278CB05EA888}" type="presOf" srcId="{5758AE60-794A-4504-AA9B-A01CD9912EB4}" destId="{8CFD94E9-0E72-4332-BB5E-36BB60412F17}" srcOrd="0" destOrd="2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F31BB9C2-827A-4688-946D-A6E18824A2A3}" srcId="{35CE50FE-FA6B-438A-BDBA-9B273E6736BA}" destId="{A23CD68F-4F13-4F50-B3EF-23F373CF2CAE}" srcOrd="3" destOrd="0" parTransId="{121C81A4-86EB-42C7-8374-A08A512773B8}" sibTransId="{30AF9145-00E7-4F57-9F96-B16353C9BD11}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9DC7DB94-BA09-4B66-A28F-BDA24BFDCDDA}" type="presOf" srcId="{766D07A8-75F4-4550-B24D-C41DF920BC75}" destId="{8CFD94E9-0E72-4332-BB5E-36BB60412F17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2" presId="urn:microsoft.com/office/officeart/2005/8/layout/list1#2"/>
    <dgm:cxn modelId="{61A0DA34-0D78-4330-B78E-447D49E22F41}" srcId="{866A947F-83BE-480D-AA6F-593F9E9D094C}" destId="{5758AE60-794A-4504-AA9B-A01CD9912EB4}" srcOrd="2" destOrd="0" parTransId="{7703B121-92EA-4052-A090-35AC8760EEFB}" sibTransId="{6B6BEEB1-8A51-4848-83D1-BF6775062673}"/>
    <dgm:cxn modelId="{88A3F266-35D7-4FDB-933A-458FE36B4276}" srcId="{35CE50FE-FA6B-438A-BDBA-9B273E6736BA}" destId="{1BEA5EA1-0903-46A8-953C-BFAA6380B894}" srcOrd="2" destOrd="0" parTransId="{7626BE01-410B-4FBC-9DCD-AD255D9CA577}" sibTransId="{15DC27B7-EAE1-49A7-A1B5-0F3DE3D43C37}"/>
    <dgm:cxn modelId="{DB4358DC-0B86-4C3E-BE35-8311B4C98622}" type="presOf" srcId="{A23CD68F-4F13-4F50-B3EF-23F373CF2CAE}" destId="{F901923D-E6E1-47FE-BE41-8B8C66EFA3AF}" srcOrd="0" destOrd="3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59C39AC4-AE50-42A8-BA55-45C7704BABCF}" srcId="{35CE50FE-FA6B-438A-BDBA-9B273E6736BA}" destId="{D6414279-7CD1-4D24-AE91-BA432968A40C}" srcOrd="0" destOrd="0" parTransId="{F14F7C14-29A3-48EE-8205-455780C49B79}" sibTransId="{E8B989D6-9BCC-4169-92BB-9F4F2A8F4A69}"/>
    <dgm:cxn modelId="{38F01130-CB2A-478D-8A12-677434C3AFE2}" type="presOf" srcId="{27DC1B51-8F24-426D-9B05-F2227AC4E2A3}" destId="{F901923D-E6E1-47FE-BE41-8B8C66EFA3AF}" srcOrd="0" destOrd="1" presId="urn:microsoft.com/office/officeart/2005/8/layout/list1#2"/>
    <dgm:cxn modelId="{FB306DAA-AEF6-4263-91FC-FEF0F60AFCAD}" srcId="{35CE50FE-FA6B-438A-BDBA-9B273E6736BA}" destId="{27DC1B51-8F24-426D-9B05-F2227AC4E2A3}" srcOrd="1" destOrd="0" parTransId="{D9FBFA29-3B16-4414-9B11-8AC4DA72E408}" sibTransId="{EAE58358-5856-41CD-B461-BE8AF9743A87}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DE4C98CE-7EF8-48A0-A0C4-4E2C192BC7A5}" type="presOf" srcId="{D6414279-7CD1-4D24-AE91-BA432968A40C}" destId="{F901923D-E6E1-47FE-BE41-8B8C66EFA3AF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2EB6B284-A937-4AE6-844A-3F4E2221479E}" type="presOf" srcId="{0576C511-E5DD-4E1E-A91B-1EE014EB6F6A}" destId="{8CFD94E9-0E72-4332-BB5E-36BB60412F17}" srcOrd="0" destOrd="1" presId="urn:microsoft.com/office/officeart/2005/8/layout/list1#2"/>
    <dgm:cxn modelId="{81C2E732-AA19-441B-A0A3-5E026EAC430B}" srcId="{866A947F-83BE-480D-AA6F-593F9E9D094C}" destId="{766D07A8-75F4-4550-B24D-C41DF920BC75}" srcOrd="0" destOrd="0" parTransId="{6A268530-93C2-468C-9749-C96E4BCBCA8D}" sibTransId="{F94A9010-67F7-4322-B0FD-DA78A9019B18}"/>
    <dgm:cxn modelId="{CFB7A30B-32A2-475E-858D-901D4540C060}" srcId="{866A947F-83BE-480D-AA6F-593F9E9D094C}" destId="{0576C511-E5DD-4E1E-A91B-1EE014EB6F6A}" srcOrd="1" destOrd="0" parTransId="{153DE7D9-B81A-4C0F-806A-F8B8D2443A2C}" sibTransId="{388087CB-D4DE-43EF-BBF0-E99B504A73C2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Search functionality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766D07A8-75F4-4550-B24D-C41DF920BC75}">
      <dgm:prSet/>
      <dgm:spPr/>
      <dgm:t>
        <a:bodyPr/>
        <a:lstStyle/>
        <a:p>
          <a:r>
            <a:rPr lang="en-US" dirty="0" smtClean="0">
              <a:latin typeface="+mj-lt"/>
            </a:rPr>
            <a:t>Home page for users and admin</a:t>
          </a:r>
          <a:endParaRPr lang="en-US" dirty="0">
            <a:latin typeface="+mj-lt"/>
          </a:endParaRPr>
        </a:p>
      </dgm:t>
    </dgm:pt>
    <dgm:pt modelId="{6A268530-93C2-468C-9749-C96E4BCBCA8D}" type="parTrans" cxnId="{81C2E732-AA19-441B-A0A3-5E026EAC430B}">
      <dgm:prSet/>
      <dgm:spPr/>
      <dgm:t>
        <a:bodyPr/>
        <a:lstStyle/>
        <a:p>
          <a:endParaRPr lang="en-US"/>
        </a:p>
      </dgm:t>
    </dgm:pt>
    <dgm:pt modelId="{F94A9010-67F7-4322-B0FD-DA78A9019B18}" type="sibTrans" cxnId="{81C2E732-AA19-441B-A0A3-5E026EAC430B}">
      <dgm:prSet/>
      <dgm:spPr/>
      <dgm:t>
        <a:bodyPr/>
        <a:lstStyle/>
        <a:p>
          <a:endParaRPr lang="en-US"/>
        </a:p>
      </dgm:t>
    </dgm:pt>
    <dgm:pt modelId="{253542EB-FDDA-4571-97CE-E268B1A4899A}">
      <dgm:prSet/>
      <dgm:spPr/>
      <dgm:t>
        <a:bodyPr/>
        <a:lstStyle/>
        <a:p>
          <a:r>
            <a:rPr lang="en-US" dirty="0" smtClean="0">
              <a:latin typeface="+mj-lt"/>
            </a:rPr>
            <a:t>Upload Prescription</a:t>
          </a:r>
          <a:endParaRPr lang="en-US" dirty="0">
            <a:latin typeface="+mj-lt"/>
          </a:endParaRPr>
        </a:p>
      </dgm:t>
    </dgm:pt>
    <dgm:pt modelId="{00897789-9D3B-4857-AC6A-82EE00BCA5E7}" type="parTrans" cxnId="{785066EA-A35F-45F7-9CCE-CA87D70108DA}">
      <dgm:prSet/>
      <dgm:spPr/>
      <dgm:t>
        <a:bodyPr/>
        <a:lstStyle/>
        <a:p>
          <a:endParaRPr lang="en-US"/>
        </a:p>
      </dgm:t>
    </dgm:pt>
    <dgm:pt modelId="{71859AB7-4210-4A87-A178-D175936E9BE3}" type="sibTrans" cxnId="{785066EA-A35F-45F7-9CCE-CA87D70108DA}">
      <dgm:prSet/>
      <dgm:spPr/>
      <dgm:t>
        <a:bodyPr/>
        <a:lstStyle/>
        <a:p>
          <a:endParaRPr lang="en-US"/>
        </a:p>
      </dgm:t>
    </dgm:pt>
    <dgm:pt modelId="{2B7782AA-D590-46FB-A9D7-21AFFA699761}">
      <dgm:prSet/>
      <dgm:spPr/>
      <dgm:t>
        <a:bodyPr/>
        <a:lstStyle/>
        <a:p>
          <a:r>
            <a:rPr lang="en-US" dirty="0" smtClean="0">
              <a:latin typeface="+mj-lt"/>
            </a:rPr>
            <a:t>Chat functionality</a:t>
          </a:r>
          <a:endParaRPr lang="en-US" dirty="0">
            <a:latin typeface="+mj-lt"/>
          </a:endParaRPr>
        </a:p>
      </dgm:t>
    </dgm:pt>
    <dgm:pt modelId="{326308CF-0572-4ED9-87A8-0F957B385A48}" type="parTrans" cxnId="{6852BF3B-644D-414F-A203-E133DE116D0A}">
      <dgm:prSet/>
      <dgm:spPr/>
      <dgm:t>
        <a:bodyPr/>
        <a:lstStyle/>
        <a:p>
          <a:endParaRPr lang="en-US"/>
        </a:p>
      </dgm:t>
    </dgm:pt>
    <dgm:pt modelId="{3D3E16CC-825B-4171-B123-D772B24E1FD8}" type="sibTrans" cxnId="{6852BF3B-644D-414F-A203-E133DE116D0A}">
      <dgm:prSet/>
      <dgm:spPr/>
      <dgm:t>
        <a:bodyPr/>
        <a:lstStyle/>
        <a:p>
          <a:endParaRPr lang="en-US"/>
        </a:p>
      </dgm:t>
    </dgm:pt>
    <dgm:pt modelId="{332EB98C-5A9E-462D-BBF6-EFEBC854688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Products Details</a:t>
          </a:r>
          <a:endParaRPr lang="en-US" dirty="0">
            <a:latin typeface="+mj-lt"/>
          </a:endParaRPr>
        </a:p>
      </dgm:t>
    </dgm:pt>
    <dgm:pt modelId="{3C6863B9-6382-4A91-AD2C-BEDB69EC45EE}" type="parTrans" cxnId="{7CA00189-5173-4534-8D29-99822DE5F498}">
      <dgm:prSet/>
      <dgm:spPr/>
      <dgm:t>
        <a:bodyPr/>
        <a:lstStyle/>
        <a:p>
          <a:endParaRPr lang="en-US"/>
        </a:p>
      </dgm:t>
    </dgm:pt>
    <dgm:pt modelId="{8CAD31CE-64EF-44CF-8B75-71E0A7EF4DED}" type="sibTrans" cxnId="{7CA00189-5173-4534-8D29-99822DE5F498}">
      <dgm:prSet/>
      <dgm:spPr/>
      <dgm:t>
        <a:bodyPr/>
        <a:lstStyle/>
        <a:p>
          <a:endParaRPr lang="en-US"/>
        </a:p>
      </dgm:t>
    </dgm:pt>
    <dgm:pt modelId="{F22C7FA7-4226-418C-9A26-54B6586D963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FAQ page</a:t>
          </a:r>
          <a:endParaRPr lang="en-US" dirty="0">
            <a:latin typeface="+mj-lt"/>
          </a:endParaRPr>
        </a:p>
      </dgm:t>
    </dgm:pt>
    <dgm:pt modelId="{6F883F10-E6D7-41E6-AEA8-B703ED7D5B73}" type="parTrans" cxnId="{815830CE-AB90-470F-8E98-37830B19D5D6}">
      <dgm:prSet/>
      <dgm:spPr/>
      <dgm:t>
        <a:bodyPr/>
        <a:lstStyle/>
        <a:p>
          <a:endParaRPr lang="en-US"/>
        </a:p>
      </dgm:t>
    </dgm:pt>
    <dgm:pt modelId="{B015DED0-C9C2-48E2-BDEE-6161C61E1ED1}" type="sibTrans" cxnId="{815830CE-AB90-470F-8E98-37830B19D5D6}">
      <dgm:prSet/>
      <dgm:spPr/>
      <dgm:t>
        <a:bodyPr/>
        <a:lstStyle/>
        <a:p>
          <a:endParaRPr lang="en-US"/>
        </a:p>
      </dgm:t>
    </dgm:pt>
    <dgm:pt modelId="{2EF53746-B494-42C1-B682-E8044416D87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Cart management</a:t>
          </a:r>
          <a:endParaRPr lang="en-US" dirty="0">
            <a:latin typeface="+mj-lt"/>
          </a:endParaRPr>
        </a:p>
      </dgm:t>
    </dgm:pt>
    <dgm:pt modelId="{F3F7E221-E014-4D88-A6C6-C0BBD6CFE33A}" type="parTrans" cxnId="{9F873517-B31D-4C0D-ADCD-824D633F26D5}">
      <dgm:prSet/>
      <dgm:spPr/>
      <dgm:t>
        <a:bodyPr/>
        <a:lstStyle/>
        <a:p>
          <a:endParaRPr lang="en-US"/>
        </a:p>
      </dgm:t>
    </dgm:pt>
    <dgm:pt modelId="{1CA5516F-DBDC-4209-890E-ED8352926E1F}" type="sibTrans" cxnId="{9F873517-B31D-4C0D-ADCD-824D633F26D5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73517-B31D-4C0D-ADCD-824D633F26D5}" srcId="{35CE50FE-FA6B-438A-BDBA-9B273E6736BA}" destId="{2EF53746-B494-42C1-B682-E8044416D87A}" srcOrd="1" destOrd="0" parTransId="{F3F7E221-E014-4D88-A6C6-C0BBD6CFE33A}" sibTransId="{1CA5516F-DBDC-4209-890E-ED8352926E1F}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1C2E732-AA19-441B-A0A3-5E026EAC430B}" srcId="{866A947F-83BE-480D-AA6F-593F9E9D094C}" destId="{766D07A8-75F4-4550-B24D-C41DF920BC75}" srcOrd="0" destOrd="0" parTransId="{6A268530-93C2-468C-9749-C96E4BCBCA8D}" sibTransId="{F94A9010-67F7-4322-B0FD-DA78A9019B18}"/>
    <dgm:cxn modelId="{9DC7DB94-BA09-4B66-A28F-BDA24BFDCDDA}" type="presOf" srcId="{766D07A8-75F4-4550-B24D-C41DF920BC75}" destId="{8CFD94E9-0E72-4332-BB5E-36BB60412F17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815830CE-AB90-470F-8E98-37830B19D5D6}" srcId="{35CE50FE-FA6B-438A-BDBA-9B273E6736BA}" destId="{F22C7FA7-4226-418C-9A26-54B6586D963F}" srcOrd="3" destOrd="0" parTransId="{6F883F10-E6D7-41E6-AEA8-B703ED7D5B73}" sibTransId="{B015DED0-C9C2-48E2-BDEE-6161C61E1ED1}"/>
    <dgm:cxn modelId="{6852BF3B-644D-414F-A203-E133DE116D0A}" srcId="{866A947F-83BE-480D-AA6F-593F9E9D094C}" destId="{2B7782AA-D590-46FB-A9D7-21AFFA699761}" srcOrd="2" destOrd="0" parTransId="{326308CF-0572-4ED9-87A8-0F957B385A48}" sibTransId="{3D3E16CC-825B-4171-B123-D772B24E1FD8}"/>
    <dgm:cxn modelId="{722B6345-D78D-452E-A0CA-D313BAAC1DD8}" type="presOf" srcId="{F22C7FA7-4226-418C-9A26-54B6586D963F}" destId="{F901923D-E6E1-47FE-BE41-8B8C66EFA3AF}" srcOrd="0" destOrd="3" presId="urn:microsoft.com/office/officeart/2005/8/layout/list1#2"/>
    <dgm:cxn modelId="{5E525774-A454-4D27-B129-9DA37D2B6864}" type="presOf" srcId="{253542EB-FDDA-4571-97CE-E268B1A4899A}" destId="{8CFD94E9-0E72-4332-BB5E-36BB60412F17}" srcOrd="0" destOrd="1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785066EA-A35F-45F7-9CCE-CA87D70108DA}" srcId="{866A947F-83BE-480D-AA6F-593F9E9D094C}" destId="{253542EB-FDDA-4571-97CE-E268B1A4899A}" srcOrd="1" destOrd="0" parTransId="{00897789-9D3B-4857-AC6A-82EE00BCA5E7}" sibTransId="{71859AB7-4210-4A87-A178-D175936E9BE3}"/>
    <dgm:cxn modelId="{2F740252-ACFB-4078-A682-91D9850207D3}" type="presOf" srcId="{2B7782AA-D590-46FB-A9D7-21AFFA699761}" destId="{8CFD94E9-0E72-4332-BB5E-36BB60412F17}" srcOrd="0" destOrd="2" presId="urn:microsoft.com/office/officeart/2005/8/layout/list1#2"/>
    <dgm:cxn modelId="{04C793D4-E8CA-45C5-8B75-ED6F3A2F8870}" type="presOf" srcId="{2EF53746-B494-42C1-B682-E8044416D87A}" destId="{F901923D-E6E1-47FE-BE41-8B8C66EFA3AF}" srcOrd="0" destOrd="1" presId="urn:microsoft.com/office/officeart/2005/8/layout/list1#2"/>
    <dgm:cxn modelId="{78C5B107-7523-4A2E-8C21-E51424C456D9}" type="presOf" srcId="{332EB98C-5A9E-462D-BBF6-EFEBC8546884}" destId="{F901923D-E6E1-47FE-BE41-8B8C66EFA3AF}" srcOrd="0" destOrd="2" presId="urn:microsoft.com/office/officeart/2005/8/layout/list1#2"/>
    <dgm:cxn modelId="{7CA00189-5173-4534-8D29-99822DE5F498}" srcId="{35CE50FE-FA6B-438A-BDBA-9B273E6736BA}" destId="{332EB98C-5A9E-462D-BBF6-EFEBC8546884}" srcOrd="2" destOrd="0" parTransId="{3C6863B9-6382-4A91-AD2C-BEDB69EC45EE}" sibTransId="{8CAD31CE-64EF-44CF-8B75-71E0A7EF4DED}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Order Success page</a:t>
          </a:r>
          <a:endParaRPr lang="en-US" b="0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586C280D-BF87-4C53-8548-F9FA669743FD}">
      <dgm:prSet/>
      <dgm:spPr/>
      <dgm:t>
        <a:bodyPr/>
        <a:lstStyle/>
        <a:p>
          <a:r>
            <a:rPr lang="en-US" b="0" dirty="0" smtClean="0">
              <a:latin typeface="+mj-lt"/>
            </a:rPr>
            <a:t>Admin drug management</a:t>
          </a:r>
          <a:endParaRPr lang="en-US" b="0" dirty="0">
            <a:latin typeface="+mj-lt"/>
          </a:endParaRPr>
        </a:p>
      </dgm:t>
    </dgm:pt>
    <dgm:pt modelId="{264FEF18-CAB3-40BE-BC16-B93ED2E57406}" type="parTrans" cxnId="{616014B8-5EA9-468B-AA28-3B3AA150124B}">
      <dgm:prSet/>
      <dgm:spPr/>
      <dgm:t>
        <a:bodyPr/>
        <a:lstStyle/>
        <a:p>
          <a:endParaRPr lang="en-US"/>
        </a:p>
      </dgm:t>
    </dgm:pt>
    <dgm:pt modelId="{DD0E8B61-FD8B-40C8-A0E2-3D5C0AB8F257}" type="sibTrans" cxnId="{616014B8-5EA9-468B-AA28-3B3AA150124B}">
      <dgm:prSet/>
      <dgm:spPr/>
      <dgm:t>
        <a:bodyPr/>
        <a:lstStyle/>
        <a:p>
          <a:endParaRPr lang="en-US"/>
        </a:p>
      </dgm:t>
    </dgm:pt>
    <dgm:pt modelId="{BB0729B4-7A33-4602-9065-DFFB1AF44FCF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Check out page</a:t>
          </a:r>
          <a:endParaRPr lang="en-US" b="0" dirty="0">
            <a:latin typeface="+mj-lt"/>
          </a:endParaRPr>
        </a:p>
      </dgm:t>
    </dgm:pt>
    <dgm:pt modelId="{6647A282-1F1A-457B-9C9B-B890A677771D}" type="parTrans" cxnId="{B9DCD8FE-7451-48D8-B014-876F6165EB1C}">
      <dgm:prSet/>
      <dgm:spPr/>
      <dgm:t>
        <a:bodyPr/>
        <a:lstStyle/>
        <a:p>
          <a:endParaRPr lang="en-US"/>
        </a:p>
      </dgm:t>
    </dgm:pt>
    <dgm:pt modelId="{0C53ACE6-2034-4FA7-B1B4-279E58011F30}" type="sibTrans" cxnId="{B9DCD8FE-7451-48D8-B014-876F6165EB1C}">
      <dgm:prSet/>
      <dgm:spPr/>
      <dgm:t>
        <a:bodyPr/>
        <a:lstStyle/>
        <a:p>
          <a:endParaRPr lang="en-US"/>
        </a:p>
      </dgm:t>
    </dgm:pt>
    <dgm:pt modelId="{FC3F35DB-31A4-4CC8-A186-40DB80AF63C9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Shipping page</a:t>
          </a:r>
          <a:endParaRPr lang="en-US" b="0" dirty="0">
            <a:latin typeface="+mj-lt"/>
          </a:endParaRPr>
        </a:p>
      </dgm:t>
    </dgm:pt>
    <dgm:pt modelId="{9C1B5696-9150-49B7-8AA8-B2732BFF1CA2}" type="parTrans" cxnId="{315E4010-EEC8-4909-B1ED-7EF63B837336}">
      <dgm:prSet/>
      <dgm:spPr/>
      <dgm:t>
        <a:bodyPr/>
        <a:lstStyle/>
        <a:p>
          <a:endParaRPr lang="en-US"/>
        </a:p>
      </dgm:t>
    </dgm:pt>
    <dgm:pt modelId="{D4879F9C-C60E-4441-BD89-6F75567DB3F3}" type="sibTrans" cxnId="{315E4010-EEC8-4909-B1ED-7EF63B837336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5E4010-EEC8-4909-B1ED-7EF63B837336}" srcId="{35CE50FE-FA6B-438A-BDBA-9B273E6736BA}" destId="{FC3F35DB-31A4-4CC8-A186-40DB80AF63C9}" srcOrd="2" destOrd="0" parTransId="{9C1B5696-9150-49B7-8AA8-B2732BFF1CA2}" sibTransId="{D4879F9C-C60E-4441-BD89-6F75567DB3F3}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616014B8-5EA9-468B-AA28-3B3AA150124B}" srcId="{866A947F-83BE-480D-AA6F-593F9E9D094C}" destId="{586C280D-BF87-4C53-8548-F9FA669743FD}" srcOrd="0" destOrd="0" parTransId="{264FEF18-CAB3-40BE-BC16-B93ED2E57406}" sibTransId="{DD0E8B61-FD8B-40C8-A0E2-3D5C0AB8F25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2C0DDD6F-C6EB-4D4C-8AD4-C24ABE4E3183}" type="presOf" srcId="{586C280D-BF87-4C53-8548-F9FA669743FD}" destId="{8CFD94E9-0E72-4332-BB5E-36BB60412F17}" srcOrd="0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1F3C366C-930B-4199-AD9C-4FC1D41DEA60}" type="presOf" srcId="{FC3F35DB-31A4-4CC8-A186-40DB80AF63C9}" destId="{F901923D-E6E1-47FE-BE41-8B8C66EFA3AF}" srcOrd="0" destOrd="2" presId="urn:microsoft.com/office/officeart/2005/8/layout/list1#2"/>
    <dgm:cxn modelId="{952C0346-48AE-47FC-9BAD-579CAA1FEEF7}" type="presOf" srcId="{BB0729B4-7A33-4602-9065-DFFB1AF44FCF}" destId="{F901923D-E6E1-47FE-BE41-8B8C66EFA3AF}" srcOrd="0" destOrd="1" presId="urn:microsoft.com/office/officeart/2005/8/layout/list1#2"/>
    <dgm:cxn modelId="{B9DCD8FE-7451-48D8-B014-876F6165EB1C}" srcId="{35CE50FE-FA6B-438A-BDBA-9B273E6736BA}" destId="{BB0729B4-7A33-4602-9065-DFFB1AF44FCF}" srcOrd="1" destOrd="0" parTransId="{6647A282-1F1A-457B-9C9B-B890A677771D}" sibTransId="{0C53ACE6-2034-4FA7-B1B4-279E58011F30}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Fully Responsible pages</a:t>
          </a:r>
          <a:endParaRPr lang="en-US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1BEA5EA1-0903-46A8-953C-BFAA6380B89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Past orders page</a:t>
          </a:r>
          <a:endParaRPr lang="en-US" dirty="0">
            <a:latin typeface="+mj-lt"/>
          </a:endParaRPr>
        </a:p>
      </dgm:t>
    </dgm:pt>
    <dgm:pt modelId="{7626BE01-410B-4FBC-9DCD-AD255D9CA577}" type="parTrans" cxnId="{88A3F266-35D7-4FDB-933A-458FE36B4276}">
      <dgm:prSet/>
      <dgm:spPr/>
      <dgm:t>
        <a:bodyPr/>
        <a:lstStyle/>
        <a:p>
          <a:endParaRPr lang="en-US"/>
        </a:p>
      </dgm:t>
    </dgm:pt>
    <dgm:pt modelId="{15DC27B7-EAE1-49A7-A1B5-0F3DE3D43C37}" type="sibTrans" cxnId="{88A3F266-35D7-4FDB-933A-458FE36B4276}">
      <dgm:prSet/>
      <dgm:spPr/>
      <dgm:t>
        <a:bodyPr/>
        <a:lstStyle/>
        <a:p>
          <a:endParaRPr lang="en-US"/>
        </a:p>
      </dgm:t>
    </dgm:pt>
    <dgm:pt modelId="{866A947F-83BE-480D-AA6F-593F9E9D094C}">
      <dgm:prSet/>
      <dgm:spPr/>
      <dgm:t>
        <a:bodyPr/>
        <a:lstStyle/>
        <a:p>
          <a:r>
            <a:rPr lang="en-US" dirty="0" smtClean="0">
              <a:latin typeface="+mj-lt"/>
            </a:rPr>
            <a:t>Partially Responsible pages</a:t>
          </a:r>
          <a:endParaRPr lang="en-US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586C280D-BF87-4C53-8548-F9FA669743FD}">
      <dgm:prSet/>
      <dgm:spPr/>
      <dgm:t>
        <a:bodyPr/>
        <a:lstStyle/>
        <a:p>
          <a:r>
            <a:rPr lang="en-US" dirty="0" smtClean="0">
              <a:latin typeface="+mj-lt"/>
            </a:rPr>
            <a:t>Previous orders page</a:t>
          </a:r>
          <a:endParaRPr lang="en-US" dirty="0">
            <a:latin typeface="+mj-lt"/>
          </a:endParaRPr>
        </a:p>
      </dgm:t>
    </dgm:pt>
    <dgm:pt modelId="{264FEF18-CAB3-40BE-BC16-B93ED2E57406}" type="parTrans" cxnId="{616014B8-5EA9-468B-AA28-3B3AA150124B}">
      <dgm:prSet/>
      <dgm:spPr/>
      <dgm:t>
        <a:bodyPr/>
        <a:lstStyle/>
        <a:p>
          <a:endParaRPr lang="en-US"/>
        </a:p>
      </dgm:t>
    </dgm:pt>
    <dgm:pt modelId="{DD0E8B61-FD8B-40C8-A0E2-3D5C0AB8F257}" type="sibTrans" cxnId="{616014B8-5EA9-468B-AA28-3B3AA150124B}">
      <dgm:prSet/>
      <dgm:spPr/>
      <dgm:t>
        <a:bodyPr/>
        <a:lstStyle/>
        <a:p>
          <a:endParaRPr lang="en-US"/>
        </a:p>
      </dgm:t>
    </dgm:pt>
    <dgm:pt modelId="{7DED1B62-41DC-4AD4-B989-FC469CC2D763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Current orders details page</a:t>
          </a:r>
          <a:endParaRPr lang="en-US" dirty="0">
            <a:latin typeface="+mj-lt"/>
          </a:endParaRPr>
        </a:p>
      </dgm:t>
    </dgm:pt>
    <dgm:pt modelId="{6590E6DB-E45B-439F-93CC-08D94F5F2B52}" type="parTrans" cxnId="{902CD2DD-C76E-40C7-AEFE-A11AAFCD6257}">
      <dgm:prSet/>
      <dgm:spPr/>
      <dgm:t>
        <a:bodyPr/>
        <a:lstStyle/>
        <a:p>
          <a:endParaRPr lang="en-US"/>
        </a:p>
      </dgm:t>
    </dgm:pt>
    <dgm:pt modelId="{3BC17EA7-8E74-44CF-A06F-9BFC6FCBCE62}" type="sibTrans" cxnId="{902CD2DD-C76E-40C7-AEFE-A11AAFCD6257}">
      <dgm:prSet/>
      <dgm:spPr/>
      <dgm:t>
        <a:bodyPr/>
        <a:lstStyle/>
        <a:p>
          <a:endParaRPr lang="en-US"/>
        </a:p>
      </dgm:t>
    </dgm:pt>
    <dgm:pt modelId="{65E43C51-37CA-4223-90E5-A5B080B71E85}">
      <dgm:prSet/>
      <dgm:spPr/>
      <dgm:t>
        <a:bodyPr/>
        <a:lstStyle/>
        <a:p>
          <a:r>
            <a:rPr lang="en-US" dirty="0" smtClean="0">
              <a:latin typeface="+mj-lt"/>
            </a:rPr>
            <a:t>Checkout page</a:t>
          </a:r>
          <a:endParaRPr lang="en-US" dirty="0">
            <a:latin typeface="+mj-lt"/>
          </a:endParaRPr>
        </a:p>
      </dgm:t>
    </dgm:pt>
    <dgm:pt modelId="{4E9F14B8-318A-463F-BF32-B8E1CE151A4D}" type="parTrans" cxnId="{AA03B925-77FC-40CA-9B1A-D69F29A7E6EE}">
      <dgm:prSet/>
      <dgm:spPr/>
      <dgm:t>
        <a:bodyPr/>
        <a:lstStyle/>
        <a:p>
          <a:endParaRPr lang="en-US"/>
        </a:p>
      </dgm:t>
    </dgm:pt>
    <dgm:pt modelId="{AF87FE53-0037-4E5E-BC0B-5D8A7E6BD746}" type="sibTrans" cxnId="{AA03B925-77FC-40CA-9B1A-D69F29A7E6EE}">
      <dgm:prSet/>
      <dgm:spPr/>
      <dgm:t>
        <a:bodyPr/>
        <a:lstStyle/>
        <a:p>
          <a:endParaRPr lang="en-US"/>
        </a:p>
      </dgm:t>
    </dgm:pt>
    <dgm:pt modelId="{7B6C095A-FE72-4A47-8379-DA96EF8C4DEC}">
      <dgm:prSet/>
      <dgm:spPr/>
      <dgm:t>
        <a:bodyPr/>
        <a:lstStyle/>
        <a:p>
          <a:r>
            <a:rPr lang="en-US" dirty="0" smtClean="0">
              <a:latin typeface="+mj-lt"/>
            </a:rPr>
            <a:t>User profile management</a:t>
          </a:r>
          <a:endParaRPr lang="en-US" dirty="0">
            <a:latin typeface="+mj-lt"/>
          </a:endParaRPr>
        </a:p>
      </dgm:t>
    </dgm:pt>
    <dgm:pt modelId="{DFA72E5A-B4A4-41FA-B3C6-5538CC47BF34}" type="parTrans" cxnId="{F88F424E-E22D-4B31-AEA5-E6ED09EB8523}">
      <dgm:prSet/>
      <dgm:spPr/>
      <dgm:t>
        <a:bodyPr/>
        <a:lstStyle/>
        <a:p>
          <a:endParaRPr lang="en-US"/>
        </a:p>
      </dgm:t>
    </dgm:pt>
    <dgm:pt modelId="{C9B15E6E-8422-4244-8F42-AD4B2D9594F7}" type="sibTrans" cxnId="{F88F424E-E22D-4B31-AEA5-E6ED09EB8523}">
      <dgm:prSet/>
      <dgm:spPr/>
      <dgm:t>
        <a:bodyPr/>
        <a:lstStyle/>
        <a:p>
          <a:endParaRPr lang="en-US"/>
        </a:p>
      </dgm:t>
    </dgm:pt>
    <dgm:pt modelId="{75DA7D68-5F32-42AF-86AE-D996D6600C85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Admin order details page</a:t>
          </a:r>
          <a:endParaRPr lang="en-US" dirty="0">
            <a:latin typeface="+mj-lt"/>
          </a:endParaRPr>
        </a:p>
      </dgm:t>
    </dgm:pt>
    <dgm:pt modelId="{81F991E1-55C4-4A03-B755-3C39D223E952}" type="parTrans" cxnId="{6D3FB4EF-D8DB-4CCB-9368-DF4C999A5F0F}">
      <dgm:prSet/>
      <dgm:spPr/>
      <dgm:t>
        <a:bodyPr/>
        <a:lstStyle/>
        <a:p>
          <a:endParaRPr lang="en-US"/>
        </a:p>
      </dgm:t>
    </dgm:pt>
    <dgm:pt modelId="{9D9EAA87-CD23-4924-91EE-EA84A4E51B4A}" type="sibTrans" cxnId="{6D3FB4EF-D8DB-4CCB-9368-DF4C999A5F0F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613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616014B8-5EA9-468B-AA28-3B3AA150124B}" srcId="{866A947F-83BE-480D-AA6F-593F9E9D094C}" destId="{586C280D-BF87-4C53-8548-F9FA669743FD}" srcOrd="0" destOrd="0" parTransId="{264FEF18-CAB3-40BE-BC16-B93ED2E57406}" sibTransId="{DD0E8B61-FD8B-40C8-A0E2-3D5C0AB8F25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2C0DDD6F-C6EB-4D4C-8AD4-C24ABE4E3183}" type="presOf" srcId="{586C280D-BF87-4C53-8548-F9FA669743FD}" destId="{8CFD94E9-0E72-4332-BB5E-36BB60412F17}" srcOrd="0" destOrd="0" presId="urn:microsoft.com/office/officeart/2005/8/layout/list1#2"/>
    <dgm:cxn modelId="{A8D60885-7B11-4397-9F6A-E93857CB100A}" type="presOf" srcId="{75DA7D68-5F32-42AF-86AE-D996D6600C85}" destId="{F901923D-E6E1-47FE-BE41-8B8C66EFA3AF}" srcOrd="0" destOrd="2" presId="urn:microsoft.com/office/officeart/2005/8/layout/list1#2"/>
    <dgm:cxn modelId="{6EAA92A6-2A0E-41C3-BEAB-C4A350824354}" type="presOf" srcId="{7B6C095A-FE72-4A47-8379-DA96EF8C4DEC}" destId="{8CFD94E9-0E72-4332-BB5E-36BB60412F17}" srcOrd="0" destOrd="2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305BA61-0A08-4872-A7E9-3CD59AD4FB27}" type="presOf" srcId="{1BEA5EA1-0903-46A8-953C-BFAA6380B894}" destId="{F901923D-E6E1-47FE-BE41-8B8C66EFA3AF}" srcOrd="0" destOrd="0" presId="urn:microsoft.com/office/officeart/2005/8/layout/list1#2"/>
    <dgm:cxn modelId="{902CD2DD-C76E-40C7-AEFE-A11AAFCD6257}" srcId="{35CE50FE-FA6B-438A-BDBA-9B273E6736BA}" destId="{7DED1B62-41DC-4AD4-B989-FC469CC2D763}" srcOrd="1" destOrd="0" parTransId="{6590E6DB-E45B-439F-93CC-08D94F5F2B52}" sibTransId="{3BC17EA7-8E74-44CF-A06F-9BFC6FCBCE62}"/>
    <dgm:cxn modelId="{39915E09-3EAA-45B0-A489-7A510E813D1B}" type="presOf" srcId="{65E43C51-37CA-4223-90E5-A5B080B71E85}" destId="{8CFD94E9-0E72-4332-BB5E-36BB60412F17}" srcOrd="0" destOrd="1" presId="urn:microsoft.com/office/officeart/2005/8/layout/list1#2"/>
    <dgm:cxn modelId="{6D3FB4EF-D8DB-4CCB-9368-DF4C999A5F0F}" srcId="{35CE50FE-FA6B-438A-BDBA-9B273E6736BA}" destId="{75DA7D68-5F32-42AF-86AE-D996D6600C85}" srcOrd="2" destOrd="0" parTransId="{81F991E1-55C4-4A03-B755-3C39D223E952}" sibTransId="{9D9EAA87-CD23-4924-91EE-EA84A4E51B4A}"/>
    <dgm:cxn modelId="{E6C5E4A5-7CF1-453F-BEE7-748210E530C5}" type="presOf" srcId="{7DED1B62-41DC-4AD4-B989-FC469CC2D763}" destId="{F901923D-E6E1-47FE-BE41-8B8C66EFA3AF}" srcOrd="0" destOrd="1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AA03B925-77FC-40CA-9B1A-D69F29A7E6EE}" srcId="{866A947F-83BE-480D-AA6F-593F9E9D094C}" destId="{65E43C51-37CA-4223-90E5-A5B080B71E85}" srcOrd="1" destOrd="0" parTransId="{4E9F14B8-318A-463F-BF32-B8E1CE151A4D}" sibTransId="{AF87FE53-0037-4E5E-BC0B-5D8A7E6BD746}"/>
    <dgm:cxn modelId="{F88F424E-E22D-4B31-AEA5-E6ED09EB8523}" srcId="{866A947F-83BE-480D-AA6F-593F9E9D094C}" destId="{7B6C095A-FE72-4A47-8379-DA96EF8C4DEC}" srcOrd="2" destOrd="0" parTransId="{DFA72E5A-B4A4-41FA-B3C6-5538CC47BF34}" sibTransId="{C9B15E6E-8422-4244-8F42-AD4B2D9594F7}"/>
    <dgm:cxn modelId="{88A3F266-35D7-4FDB-933A-458FE36B4276}" srcId="{35CE50FE-FA6B-438A-BDBA-9B273E6736BA}" destId="{1BEA5EA1-0903-46A8-953C-BFAA6380B894}" srcOrd="0" destOrd="0" parTransId="{7626BE01-410B-4FBC-9DCD-AD255D9CA577}" sibTransId="{15DC27B7-EAE1-49A7-A1B5-0F3DE3D43C37}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Fully Responsible pages</a:t>
          </a:r>
          <a:endParaRPr lang="en-US" sz="2000" dirty="0">
            <a:latin typeface="+mj-lt"/>
          </a:endParaRPr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866A947F-83BE-480D-AA6F-593F9E9D094C}">
      <dgm:prSet custT="1"/>
      <dgm:spPr/>
      <dgm:t>
        <a:bodyPr/>
        <a:lstStyle/>
        <a:p>
          <a:r>
            <a:rPr lang="en-US" sz="2000" dirty="0" smtClean="0">
              <a:latin typeface="+mj-lt"/>
            </a:rPr>
            <a:t>Partially Responsible pages</a:t>
          </a:r>
          <a:endParaRPr lang="en-US" sz="2000" dirty="0">
            <a:latin typeface="+mj-lt"/>
          </a:endParaRPr>
        </a:p>
      </dgm:t>
    </dgm:pt>
    <dgm:pt modelId="{918CCBE6-D77D-4925-BB46-AC3B1AF0AA52}" type="parTrans" cxnId="{6773798E-A682-4CF5-B382-CED39440F60F}">
      <dgm:prSet/>
      <dgm:spPr/>
      <dgm:t>
        <a:bodyPr/>
        <a:lstStyle/>
        <a:p>
          <a:endParaRPr lang="en-US"/>
        </a:p>
      </dgm:t>
    </dgm:pt>
    <dgm:pt modelId="{F1151127-47D2-4FB3-9E04-AAF4C7994627}" type="sibTrans" cxnId="{6773798E-A682-4CF5-B382-CED39440F60F}">
      <dgm:prSet/>
      <dgm:spPr/>
      <dgm:t>
        <a:bodyPr/>
        <a:lstStyle/>
        <a:p>
          <a:endParaRPr lang="en-US"/>
        </a:p>
      </dgm:t>
    </dgm:pt>
    <dgm:pt modelId="{9A420393-1425-4C72-84C7-262906A9A522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Order history for users</a:t>
          </a:r>
          <a:endParaRPr lang="en-US" sz="2000" dirty="0">
            <a:latin typeface="+mj-lt"/>
          </a:endParaRPr>
        </a:p>
      </dgm:t>
    </dgm:pt>
    <dgm:pt modelId="{4E62B90B-7BDA-4932-B0BD-E06DA7C9EEBF}" type="parTrans" cxnId="{16BA8CA0-8A08-4807-82AB-AD4924F058D9}">
      <dgm:prSet/>
      <dgm:spPr/>
      <dgm:t>
        <a:bodyPr/>
        <a:lstStyle/>
        <a:p>
          <a:endParaRPr lang="en-US"/>
        </a:p>
      </dgm:t>
    </dgm:pt>
    <dgm:pt modelId="{463B661B-B442-4A82-91CC-4BE1351C29D1}" type="sibTrans" cxnId="{16BA8CA0-8A08-4807-82AB-AD4924F058D9}">
      <dgm:prSet/>
      <dgm:spPr/>
      <dgm:t>
        <a:bodyPr/>
        <a:lstStyle/>
        <a:p>
          <a:endParaRPr lang="en-US"/>
        </a:p>
      </dgm:t>
    </dgm:pt>
    <dgm:pt modelId="{9F29EFB9-3A33-4225-8AC6-42408CBC1234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Contact us page for users</a:t>
          </a:r>
          <a:endParaRPr lang="en-US" sz="2000" dirty="0">
            <a:latin typeface="+mj-lt"/>
          </a:endParaRPr>
        </a:p>
      </dgm:t>
    </dgm:pt>
    <dgm:pt modelId="{F7BCC143-E594-4907-A31B-FEEA0EFBE8C7}" type="parTrans" cxnId="{1A95A434-7A2B-4043-8FC6-28A700528A17}">
      <dgm:prSet/>
      <dgm:spPr/>
      <dgm:t>
        <a:bodyPr/>
        <a:lstStyle/>
        <a:p>
          <a:endParaRPr lang="en-US"/>
        </a:p>
      </dgm:t>
    </dgm:pt>
    <dgm:pt modelId="{8B879603-A394-4B89-B3B3-FF66FD06075D}" type="sibTrans" cxnId="{1A95A434-7A2B-4043-8FC6-28A700528A17}">
      <dgm:prSet/>
      <dgm:spPr/>
      <dgm:t>
        <a:bodyPr/>
        <a:lstStyle/>
        <a:p>
          <a:endParaRPr lang="en-US"/>
        </a:p>
      </dgm:t>
    </dgm:pt>
    <dgm:pt modelId="{428A1BE7-274A-484B-BD92-AFBD6177B338}">
      <dgm:prSet custT="1"/>
      <dgm:spPr/>
      <dgm:t>
        <a:bodyPr/>
        <a:lstStyle/>
        <a:p>
          <a:r>
            <a:rPr lang="en-US" sz="2000" dirty="0" smtClean="0">
              <a:latin typeface="+mj-lt"/>
            </a:rPr>
            <a:t>User details page</a:t>
          </a:r>
          <a:endParaRPr lang="en-US" sz="2000" dirty="0">
            <a:latin typeface="+mj-lt"/>
          </a:endParaRPr>
        </a:p>
      </dgm:t>
    </dgm:pt>
    <dgm:pt modelId="{83A3D7FC-34D5-4AA4-87AB-E47B28D8DB9B}" type="parTrans" cxnId="{941E0378-6BB5-4E46-9CC9-5DF924120739}">
      <dgm:prSet/>
      <dgm:spPr/>
      <dgm:t>
        <a:bodyPr/>
        <a:lstStyle/>
        <a:p>
          <a:endParaRPr lang="en-US"/>
        </a:p>
      </dgm:t>
    </dgm:pt>
    <dgm:pt modelId="{3D8D9EF0-A57C-4646-97DC-201F4AE5A3DF}" type="sibTrans" cxnId="{941E0378-6BB5-4E46-9CC9-5DF924120739}">
      <dgm:prSet/>
      <dgm:spPr/>
      <dgm:t>
        <a:bodyPr/>
        <a:lstStyle/>
        <a:p>
          <a:endParaRPr lang="en-US"/>
        </a:p>
      </dgm:t>
    </dgm:pt>
    <dgm:pt modelId="{3FC96203-D9F4-4AC1-9E1F-D3BD24499A3A}">
      <dgm:prSet custT="1"/>
      <dgm:spPr/>
      <dgm:t>
        <a:bodyPr/>
        <a:lstStyle/>
        <a:p>
          <a:r>
            <a:rPr lang="en-US" sz="2000" dirty="0" smtClean="0">
              <a:latin typeface="+mj-lt"/>
            </a:rPr>
            <a:t>Adding management page</a:t>
          </a:r>
          <a:endParaRPr lang="en-US" sz="2000" dirty="0">
            <a:latin typeface="+mj-lt"/>
          </a:endParaRPr>
        </a:p>
      </dgm:t>
    </dgm:pt>
    <dgm:pt modelId="{F4EC3C37-7C5E-46F9-843D-CDCD783C1CB4}" type="parTrans" cxnId="{7740FC02-6947-4A80-AA62-F8547221D3AF}">
      <dgm:prSet/>
      <dgm:spPr/>
      <dgm:t>
        <a:bodyPr/>
        <a:lstStyle/>
        <a:p>
          <a:endParaRPr lang="en-US"/>
        </a:p>
      </dgm:t>
    </dgm:pt>
    <dgm:pt modelId="{C12F5A78-D03E-497B-9C3F-D5345D0014ED}" type="sibTrans" cxnId="{7740FC02-6947-4A80-AA62-F8547221D3AF}">
      <dgm:prSet/>
      <dgm:spPr/>
      <dgm:t>
        <a:bodyPr/>
        <a:lstStyle/>
        <a:p>
          <a:endParaRPr lang="en-US"/>
        </a:p>
      </dgm:t>
    </dgm:pt>
    <dgm:pt modelId="{3D7BFA5C-7F3D-43F2-BB4B-D94DF44767EB}">
      <dgm:prSet custT="1"/>
      <dgm:spPr/>
      <dgm:t>
        <a:bodyPr/>
        <a:lstStyle/>
        <a:p>
          <a:pPr rtl="0"/>
          <a:r>
            <a:rPr lang="en-US" sz="2000" dirty="0" smtClean="0">
              <a:latin typeface="+mj-lt"/>
            </a:rPr>
            <a:t>User request page</a:t>
          </a:r>
          <a:endParaRPr lang="en-US" sz="2000" dirty="0">
            <a:latin typeface="+mj-lt"/>
          </a:endParaRPr>
        </a:p>
      </dgm:t>
    </dgm:pt>
    <dgm:pt modelId="{A24CBEF1-9B0E-44CD-9C83-B87387CCB82C}" type="parTrans" cxnId="{DA9C3CA8-EFC7-4792-81AD-C611918FF139}">
      <dgm:prSet/>
      <dgm:spPr/>
      <dgm:t>
        <a:bodyPr/>
        <a:lstStyle/>
        <a:p>
          <a:endParaRPr lang="en-US"/>
        </a:p>
      </dgm:t>
    </dgm:pt>
    <dgm:pt modelId="{F88A73F8-04E4-4F68-8AEC-D812F8754C6B}" type="sibTrans" cxnId="{DA9C3CA8-EFC7-4792-81AD-C611918FF139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0" presStyleCnt="2" custScaleX="6852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3721979A-E8A6-4098-B352-9502B230C80A}" type="pres">
      <dgm:prSet presAssocID="{866A947F-83BE-480D-AA6F-593F9E9D094C}" presName="parentLin" presStyleCnt="0"/>
      <dgm:spPr/>
    </dgm:pt>
    <dgm:pt modelId="{F27E4A0C-8745-4FF3-8C34-9AD928BBECE8}" type="pres">
      <dgm:prSet presAssocID="{866A947F-83BE-480D-AA6F-593F9E9D09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0DD92C-7916-4FD7-9816-0AB63801BF73}" type="pres">
      <dgm:prSet presAssocID="{866A947F-83BE-480D-AA6F-593F9E9D09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1CF37-D4DB-46E5-AA93-DCC8F89A3CDA}" type="pres">
      <dgm:prSet presAssocID="{866A947F-83BE-480D-AA6F-593F9E9D094C}" presName="negativeSpace" presStyleCnt="0"/>
      <dgm:spPr/>
    </dgm:pt>
    <dgm:pt modelId="{8CFD94E9-0E72-4332-BB5E-36BB60412F17}" type="pres">
      <dgm:prSet presAssocID="{866A947F-83BE-480D-AA6F-593F9E9D094C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C3CA8-EFC7-4792-81AD-C611918FF139}" srcId="{35CE50FE-FA6B-438A-BDBA-9B273E6736BA}" destId="{3D7BFA5C-7F3D-43F2-BB4B-D94DF44767EB}" srcOrd="2" destOrd="0" parTransId="{A24CBEF1-9B0E-44CD-9C83-B87387CCB82C}" sibTransId="{F88A73F8-04E4-4F68-8AEC-D812F8754C6B}"/>
    <dgm:cxn modelId="{25FB82C8-06FD-4569-8EA4-FB67D3DEA6CD}" type="presOf" srcId="{3D7BFA5C-7F3D-43F2-BB4B-D94DF44767EB}" destId="{F901923D-E6E1-47FE-BE41-8B8C66EFA3AF}" srcOrd="0" destOrd="2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740FC02-6947-4A80-AA62-F8547221D3AF}" srcId="{866A947F-83BE-480D-AA6F-593F9E9D094C}" destId="{3FC96203-D9F4-4AC1-9E1F-D3BD24499A3A}" srcOrd="1" destOrd="0" parTransId="{F4EC3C37-7C5E-46F9-843D-CDCD783C1CB4}" sibTransId="{C12F5A78-D03E-497B-9C3F-D5345D0014ED}"/>
    <dgm:cxn modelId="{F6AE2949-5FAF-4ACD-A69C-6BCE438BAC64}" type="presOf" srcId="{866A947F-83BE-480D-AA6F-593F9E9D094C}" destId="{D30DD92C-7916-4FD7-9816-0AB63801BF73}" srcOrd="1" destOrd="0" presId="urn:microsoft.com/office/officeart/2005/8/layout/list1#2"/>
    <dgm:cxn modelId="{6773798E-A682-4CF5-B382-CED39440F60F}" srcId="{B7B4D503-0B80-4460-922F-678D7B3B9A0D}" destId="{866A947F-83BE-480D-AA6F-593F9E9D094C}" srcOrd="1" destOrd="0" parTransId="{918CCBE6-D77D-4925-BB46-AC3B1AF0AA52}" sibTransId="{F1151127-47D2-4FB3-9E04-AAF4C7994627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179BB823-F01B-4540-A03E-71233655B8B5}" type="presOf" srcId="{9F29EFB9-3A33-4225-8AC6-42408CBC1234}" destId="{F901923D-E6E1-47FE-BE41-8B8C66EFA3AF}" srcOrd="0" destOrd="1" presId="urn:microsoft.com/office/officeart/2005/8/layout/list1#2"/>
    <dgm:cxn modelId="{16BA8CA0-8A08-4807-82AB-AD4924F058D9}" srcId="{35CE50FE-FA6B-438A-BDBA-9B273E6736BA}" destId="{9A420393-1425-4C72-84C7-262906A9A522}" srcOrd="0" destOrd="0" parTransId="{4E62B90B-7BDA-4932-B0BD-E06DA7C9EEBF}" sibTransId="{463B661B-B442-4A82-91CC-4BE1351C29D1}"/>
    <dgm:cxn modelId="{93D43296-429F-40DA-AAA3-0CCCC872F14E}" type="presOf" srcId="{3FC96203-D9F4-4AC1-9E1F-D3BD24499A3A}" destId="{8CFD94E9-0E72-4332-BB5E-36BB60412F17}" srcOrd="0" destOrd="1" presId="urn:microsoft.com/office/officeart/2005/8/layout/list1#2"/>
    <dgm:cxn modelId="{3DC3A492-F3A1-4106-B8A8-18320D6BDF59}" type="presOf" srcId="{428A1BE7-274A-484B-BD92-AFBD6177B338}" destId="{8CFD94E9-0E72-4332-BB5E-36BB60412F17}" srcOrd="0" destOrd="0" presId="urn:microsoft.com/office/officeart/2005/8/layout/list1#2"/>
    <dgm:cxn modelId="{1A95A434-7A2B-4043-8FC6-28A700528A17}" srcId="{35CE50FE-FA6B-438A-BDBA-9B273E6736BA}" destId="{9F29EFB9-3A33-4225-8AC6-42408CBC1234}" srcOrd="1" destOrd="0" parTransId="{F7BCC143-E594-4907-A31B-FEEA0EFBE8C7}" sibTransId="{8B879603-A394-4B89-B3B3-FF66FD06075D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BD749631-4A51-4D09-829F-95D400FFECE5}" type="presOf" srcId="{866A947F-83BE-480D-AA6F-593F9E9D094C}" destId="{F27E4A0C-8745-4FF3-8C34-9AD928BBECE8}" srcOrd="0" destOrd="0" presId="urn:microsoft.com/office/officeart/2005/8/layout/list1#2"/>
    <dgm:cxn modelId="{941E0378-6BB5-4E46-9CC9-5DF924120739}" srcId="{866A947F-83BE-480D-AA6F-593F9E9D094C}" destId="{428A1BE7-274A-484B-BD92-AFBD6177B338}" srcOrd="0" destOrd="0" parTransId="{83A3D7FC-34D5-4AA4-87AB-E47B28D8DB9B}" sibTransId="{3D8D9EF0-A57C-4646-97DC-201F4AE5A3DF}"/>
    <dgm:cxn modelId="{83554295-D3AC-41E0-9F91-1210F045BFF0}" type="presOf" srcId="{9A420393-1425-4C72-84C7-262906A9A522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089C8CCE-B6E8-4C6A-98A1-06EE8ED987F1}" type="presParOf" srcId="{01DD0F12-12F5-4D40-B8E1-50F8BA73202A}" destId="{CC18E8B9-19B1-4F96-A127-5A94E08F615B}" srcOrd="3" destOrd="0" presId="urn:microsoft.com/office/officeart/2005/8/layout/list1#2"/>
    <dgm:cxn modelId="{55D02FFE-0300-4B08-9330-FD0BFF713BEA}" type="presParOf" srcId="{01DD0F12-12F5-4D40-B8E1-50F8BA73202A}" destId="{3721979A-E8A6-4098-B352-9502B230C80A}" srcOrd="4" destOrd="0" presId="urn:microsoft.com/office/officeart/2005/8/layout/list1#2"/>
    <dgm:cxn modelId="{3D18B187-BA81-4ACD-82B4-E41ED521B36A}" type="presParOf" srcId="{3721979A-E8A6-4098-B352-9502B230C80A}" destId="{F27E4A0C-8745-4FF3-8C34-9AD928BBECE8}" srcOrd="0" destOrd="0" presId="urn:microsoft.com/office/officeart/2005/8/layout/list1#2"/>
    <dgm:cxn modelId="{5681AF34-F674-415C-B48A-B60D65FE8064}" type="presParOf" srcId="{3721979A-E8A6-4098-B352-9502B230C80A}" destId="{D30DD92C-7916-4FD7-9816-0AB63801BF73}" srcOrd="1" destOrd="0" presId="urn:microsoft.com/office/officeart/2005/8/layout/list1#2"/>
    <dgm:cxn modelId="{0184BD61-39D3-4306-A73F-6EDF4225CC47}" type="presParOf" srcId="{01DD0F12-12F5-4D40-B8E1-50F8BA73202A}" destId="{AA81CF37-D4DB-46E5-AA93-DCC8F89A3CDA}" srcOrd="5" destOrd="0" presId="urn:microsoft.com/office/officeart/2005/8/layout/list1#2"/>
    <dgm:cxn modelId="{8CE2D03D-CD33-4CB9-83FF-133AF0593B8D}" type="presParOf" srcId="{01DD0F12-12F5-4D40-B8E1-50F8BA73202A}" destId="{8CFD94E9-0E72-4332-BB5E-36BB60412F17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56746"/>
          <a:ext cx="7454742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Header &amp; Footer for user and admin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Profile management for 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Admin drug management – add products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Products page in admin</a:t>
          </a:r>
          <a:endParaRPr lang="en-US" sz="2000" kern="1200" dirty="0">
            <a:latin typeface="+mj-lt"/>
          </a:endParaRPr>
        </a:p>
      </dsp:txBody>
      <dsp:txXfrm>
        <a:off x="0" y="356746"/>
        <a:ext cx="7454742" cy="1764000"/>
      </dsp:txXfrm>
    </dsp:sp>
    <dsp:sp modelId="{E022AD64-6C14-41D5-BC9F-2BFBC0D6C3E0}">
      <dsp:nvSpPr>
        <dsp:cNvPr id="0" name=""/>
        <dsp:cNvSpPr/>
      </dsp:nvSpPr>
      <dsp:spPr>
        <a:xfrm>
          <a:off x="372737" y="61546"/>
          <a:ext cx="3451083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61546"/>
        <a:ext cx="3451083" cy="590400"/>
      </dsp:txXfrm>
    </dsp:sp>
    <dsp:sp modelId="{8CFD94E9-0E72-4332-BB5E-36BB60412F17}">
      <dsp:nvSpPr>
        <dsp:cNvPr id="0" name=""/>
        <dsp:cNvSpPr/>
      </dsp:nvSpPr>
      <dsp:spPr>
        <a:xfrm>
          <a:off x="0" y="2523946"/>
          <a:ext cx="7454742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Current orders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Editing user details page</a:t>
          </a:r>
          <a:endParaRPr lang="en-US" sz="2000" kern="1200" dirty="0">
            <a:latin typeface="+mj-lt"/>
          </a:endParaRPr>
        </a:p>
      </dsp:txBody>
      <dsp:txXfrm>
        <a:off x="0" y="2523946"/>
        <a:ext cx="7454742" cy="1165500"/>
      </dsp:txXfrm>
    </dsp:sp>
    <dsp:sp modelId="{D30DD92C-7916-4FD7-9816-0AB63801BF73}">
      <dsp:nvSpPr>
        <dsp:cNvPr id="0" name=""/>
        <dsp:cNvSpPr/>
      </dsp:nvSpPr>
      <dsp:spPr>
        <a:xfrm>
          <a:off x="372737" y="2228746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2257567"/>
        <a:ext cx="516067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298404"/>
          <a:ext cx="7454742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Home page for 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Products 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Upload Prescription 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Live Chat Functionality</a:t>
          </a:r>
          <a:endParaRPr lang="en-US" sz="2000" kern="1200" dirty="0">
            <a:latin typeface="+mj-lt"/>
          </a:endParaRPr>
        </a:p>
      </dsp:txBody>
      <dsp:txXfrm>
        <a:off x="0" y="298404"/>
        <a:ext cx="7454742" cy="1764000"/>
      </dsp:txXfrm>
    </dsp:sp>
    <dsp:sp modelId="{E022AD64-6C14-41D5-BC9F-2BFBC0D6C3E0}">
      <dsp:nvSpPr>
        <dsp:cNvPr id="0" name=""/>
        <dsp:cNvSpPr/>
      </dsp:nvSpPr>
      <dsp:spPr>
        <a:xfrm>
          <a:off x="372737" y="3203"/>
          <a:ext cx="3575801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3203"/>
        <a:ext cx="3575801" cy="590400"/>
      </dsp:txXfrm>
    </dsp:sp>
    <dsp:sp modelId="{8CFD94E9-0E72-4332-BB5E-36BB60412F17}">
      <dsp:nvSpPr>
        <dsp:cNvPr id="0" name=""/>
        <dsp:cNvSpPr/>
      </dsp:nvSpPr>
      <dsp:spPr>
        <a:xfrm>
          <a:off x="0" y="2465604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Contact us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Final payment of orders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Search functionality</a:t>
          </a:r>
          <a:endParaRPr lang="en-US" sz="2000" kern="1200" dirty="0">
            <a:latin typeface="+mj-lt"/>
          </a:endParaRPr>
        </a:p>
      </dsp:txBody>
      <dsp:txXfrm>
        <a:off x="0" y="2465604"/>
        <a:ext cx="7454742" cy="1449000"/>
      </dsp:txXfrm>
    </dsp:sp>
    <dsp:sp modelId="{D30DD92C-7916-4FD7-9816-0AB63801BF73}">
      <dsp:nvSpPr>
        <dsp:cNvPr id="0" name=""/>
        <dsp:cNvSpPr/>
      </dsp:nvSpPr>
      <dsp:spPr>
        <a:xfrm>
          <a:off x="372737" y="2170404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2199225"/>
        <a:ext cx="5160677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44536"/>
          <a:ext cx="7454742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Search functionality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Cart management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Products Details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FAQ page</a:t>
          </a:r>
          <a:endParaRPr lang="en-US" sz="2000" kern="1200" dirty="0">
            <a:latin typeface="+mj-lt"/>
          </a:endParaRPr>
        </a:p>
      </dsp:txBody>
      <dsp:txXfrm>
        <a:off x="0" y="344536"/>
        <a:ext cx="7454742" cy="1764000"/>
      </dsp:txXfrm>
    </dsp:sp>
    <dsp:sp modelId="{E022AD64-6C14-41D5-BC9F-2BFBC0D6C3E0}">
      <dsp:nvSpPr>
        <dsp:cNvPr id="0" name=""/>
        <dsp:cNvSpPr/>
      </dsp:nvSpPr>
      <dsp:spPr>
        <a:xfrm>
          <a:off x="372737" y="49336"/>
          <a:ext cx="3451083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49336"/>
        <a:ext cx="3451083" cy="590400"/>
      </dsp:txXfrm>
    </dsp:sp>
    <dsp:sp modelId="{8CFD94E9-0E72-4332-BB5E-36BB60412F17}">
      <dsp:nvSpPr>
        <dsp:cNvPr id="0" name=""/>
        <dsp:cNvSpPr/>
      </dsp:nvSpPr>
      <dsp:spPr>
        <a:xfrm>
          <a:off x="0" y="2511736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Home page for users and admin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Upload Prescription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Chat functionality</a:t>
          </a:r>
          <a:endParaRPr lang="en-US" sz="2000" kern="1200" dirty="0">
            <a:latin typeface="+mj-lt"/>
          </a:endParaRPr>
        </a:p>
      </dsp:txBody>
      <dsp:txXfrm>
        <a:off x="0" y="2511736"/>
        <a:ext cx="7454742" cy="1449000"/>
      </dsp:txXfrm>
    </dsp:sp>
    <dsp:sp modelId="{D30DD92C-7916-4FD7-9816-0AB63801BF73}">
      <dsp:nvSpPr>
        <dsp:cNvPr id="0" name=""/>
        <dsp:cNvSpPr/>
      </dsp:nvSpPr>
      <dsp:spPr>
        <a:xfrm>
          <a:off x="372737" y="2216536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2245357"/>
        <a:ext cx="5160677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31434"/>
          <a:ext cx="7454742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58216" rIns="578571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Order Success page</a:t>
          </a:r>
          <a:endParaRPr lang="en-US" sz="2200" b="0" kern="1200" dirty="0">
            <a:latin typeface="+mj-lt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Check out page</a:t>
          </a:r>
          <a:endParaRPr lang="en-US" sz="2200" b="0" kern="1200" dirty="0">
            <a:latin typeface="+mj-lt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Shipping page</a:t>
          </a:r>
          <a:endParaRPr lang="en-US" sz="2200" b="0" kern="1200" dirty="0">
            <a:latin typeface="+mj-lt"/>
          </a:endParaRPr>
        </a:p>
      </dsp:txBody>
      <dsp:txXfrm>
        <a:off x="0" y="331434"/>
        <a:ext cx="7454742" cy="1593900"/>
      </dsp:txXfrm>
    </dsp:sp>
    <dsp:sp modelId="{E022AD64-6C14-41D5-BC9F-2BFBC0D6C3E0}">
      <dsp:nvSpPr>
        <dsp:cNvPr id="0" name=""/>
        <dsp:cNvSpPr/>
      </dsp:nvSpPr>
      <dsp:spPr>
        <a:xfrm>
          <a:off x="372737" y="6714"/>
          <a:ext cx="3451083" cy="649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j-lt"/>
            </a:rPr>
            <a:t>Fully Responsible pages</a:t>
          </a:r>
          <a:endParaRPr lang="en-US" sz="2200" kern="1200" dirty="0">
            <a:latin typeface="+mj-lt"/>
          </a:endParaRPr>
        </a:p>
      </dsp:txBody>
      <dsp:txXfrm>
        <a:off x="372737" y="6714"/>
        <a:ext cx="3451083" cy="649440"/>
      </dsp:txXfrm>
    </dsp:sp>
    <dsp:sp modelId="{8CFD94E9-0E72-4332-BB5E-36BB60412F17}">
      <dsp:nvSpPr>
        <dsp:cNvPr id="0" name=""/>
        <dsp:cNvSpPr/>
      </dsp:nvSpPr>
      <dsp:spPr>
        <a:xfrm>
          <a:off x="0" y="2368854"/>
          <a:ext cx="7454742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58216" rIns="57857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+mj-lt"/>
            </a:rPr>
            <a:t>Admin drug management</a:t>
          </a:r>
          <a:endParaRPr lang="en-US" sz="2200" b="0" kern="1200" dirty="0">
            <a:latin typeface="+mj-lt"/>
          </a:endParaRPr>
        </a:p>
      </dsp:txBody>
      <dsp:txXfrm>
        <a:off x="0" y="2368854"/>
        <a:ext cx="7454742" cy="918225"/>
      </dsp:txXfrm>
    </dsp:sp>
    <dsp:sp modelId="{D30DD92C-7916-4FD7-9816-0AB63801BF73}">
      <dsp:nvSpPr>
        <dsp:cNvPr id="0" name=""/>
        <dsp:cNvSpPr/>
      </dsp:nvSpPr>
      <dsp:spPr>
        <a:xfrm>
          <a:off x="372737" y="2044134"/>
          <a:ext cx="521831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j-lt"/>
            </a:rPr>
            <a:t>Partially Responsible pages</a:t>
          </a:r>
          <a:endParaRPr lang="en-US" sz="2200" kern="1200" dirty="0">
            <a:latin typeface="+mj-lt"/>
          </a:endParaRPr>
        </a:p>
      </dsp:txBody>
      <dsp:txXfrm>
        <a:off x="404440" y="2075837"/>
        <a:ext cx="5154913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72496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Past orders 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Current orders details page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Admin order details page</a:t>
          </a:r>
          <a:endParaRPr lang="en-US" sz="2000" kern="1200" dirty="0">
            <a:latin typeface="+mj-lt"/>
          </a:endParaRPr>
        </a:p>
      </dsp:txBody>
      <dsp:txXfrm>
        <a:off x="0" y="372496"/>
        <a:ext cx="7454742" cy="1449000"/>
      </dsp:txXfrm>
    </dsp:sp>
    <dsp:sp modelId="{E022AD64-6C14-41D5-BC9F-2BFBC0D6C3E0}">
      <dsp:nvSpPr>
        <dsp:cNvPr id="0" name=""/>
        <dsp:cNvSpPr/>
      </dsp:nvSpPr>
      <dsp:spPr>
        <a:xfrm>
          <a:off x="372737" y="77296"/>
          <a:ext cx="3451083" cy="59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77296"/>
        <a:ext cx="3451083" cy="590400"/>
      </dsp:txXfrm>
    </dsp:sp>
    <dsp:sp modelId="{8CFD94E9-0E72-4332-BB5E-36BB60412F17}">
      <dsp:nvSpPr>
        <dsp:cNvPr id="0" name=""/>
        <dsp:cNvSpPr/>
      </dsp:nvSpPr>
      <dsp:spPr>
        <a:xfrm>
          <a:off x="0" y="2224696"/>
          <a:ext cx="745474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416560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Previous orders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Checkout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User profile management</a:t>
          </a:r>
          <a:endParaRPr lang="en-US" sz="2000" kern="1200" dirty="0">
            <a:latin typeface="+mj-lt"/>
          </a:endParaRPr>
        </a:p>
      </dsp:txBody>
      <dsp:txXfrm>
        <a:off x="0" y="2224696"/>
        <a:ext cx="7454742" cy="1449000"/>
      </dsp:txXfrm>
    </dsp:sp>
    <dsp:sp modelId="{D30DD92C-7916-4FD7-9816-0AB63801BF73}">
      <dsp:nvSpPr>
        <dsp:cNvPr id="0" name=""/>
        <dsp:cNvSpPr/>
      </dsp:nvSpPr>
      <dsp:spPr>
        <a:xfrm>
          <a:off x="372737" y="1929496"/>
          <a:ext cx="52183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01558" y="1958317"/>
        <a:ext cx="5160677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410146"/>
          <a:ext cx="7454742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541528" rIns="57857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Order history for 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Contact us page for users</a:t>
          </a:r>
          <a:endParaRPr lang="en-US" sz="2000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User request page</a:t>
          </a:r>
          <a:endParaRPr lang="en-US" sz="2000" kern="1200" dirty="0">
            <a:latin typeface="+mj-lt"/>
          </a:endParaRPr>
        </a:p>
      </dsp:txBody>
      <dsp:txXfrm>
        <a:off x="0" y="410146"/>
        <a:ext cx="7454742" cy="1597050"/>
      </dsp:txXfrm>
    </dsp:sp>
    <dsp:sp modelId="{E022AD64-6C14-41D5-BC9F-2BFBC0D6C3E0}">
      <dsp:nvSpPr>
        <dsp:cNvPr id="0" name=""/>
        <dsp:cNvSpPr/>
      </dsp:nvSpPr>
      <dsp:spPr>
        <a:xfrm>
          <a:off x="372737" y="26386"/>
          <a:ext cx="3575801" cy="7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Fully Responsible pages</a:t>
          </a:r>
          <a:endParaRPr lang="en-US" sz="2000" kern="1200" dirty="0">
            <a:latin typeface="+mj-lt"/>
          </a:endParaRPr>
        </a:p>
      </dsp:txBody>
      <dsp:txXfrm>
        <a:off x="372737" y="26386"/>
        <a:ext cx="3575801" cy="767520"/>
      </dsp:txXfrm>
    </dsp:sp>
    <dsp:sp modelId="{8CFD94E9-0E72-4332-BB5E-36BB60412F17}">
      <dsp:nvSpPr>
        <dsp:cNvPr id="0" name=""/>
        <dsp:cNvSpPr/>
      </dsp:nvSpPr>
      <dsp:spPr>
        <a:xfrm>
          <a:off x="0" y="2531356"/>
          <a:ext cx="7454742" cy="126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571" tIns="541528" rIns="5785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User details page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Adding management page</a:t>
          </a:r>
          <a:endParaRPr lang="en-US" sz="2000" kern="1200" dirty="0">
            <a:latin typeface="+mj-lt"/>
          </a:endParaRPr>
        </a:p>
      </dsp:txBody>
      <dsp:txXfrm>
        <a:off x="0" y="2531356"/>
        <a:ext cx="7454742" cy="1269450"/>
      </dsp:txXfrm>
    </dsp:sp>
    <dsp:sp modelId="{D30DD92C-7916-4FD7-9816-0AB63801BF73}">
      <dsp:nvSpPr>
        <dsp:cNvPr id="0" name=""/>
        <dsp:cNvSpPr/>
      </dsp:nvSpPr>
      <dsp:spPr>
        <a:xfrm>
          <a:off x="372737" y="2147596"/>
          <a:ext cx="521831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240" tIns="0" rIns="1972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Partially Responsible pages</a:t>
          </a:r>
          <a:endParaRPr lang="en-US" sz="2000" kern="1200" dirty="0">
            <a:latin typeface="+mj-lt"/>
          </a:endParaRPr>
        </a:p>
      </dsp:txBody>
      <dsp:txXfrm>
        <a:off x="410204" y="2185063"/>
        <a:ext cx="514338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>
          <a:xfrm>
            <a:off x="2038865" y="1445742"/>
            <a:ext cx="5647037" cy="1246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Online Medico</a:t>
            </a:r>
            <a:endParaRPr lang="en-US" sz="6600" dirty="0"/>
          </a:p>
        </p:txBody>
      </p:sp>
      <p:sp>
        <p:nvSpPr>
          <p:cNvPr id="5" name="Rectangle 2"/>
          <p:cNvSpPr>
            <a:spLocks noGrp="1"/>
          </p:cNvSpPr>
          <p:nvPr>
            <p:ph type="subTitle" idx="1"/>
          </p:nvPr>
        </p:nvSpPr>
        <p:spPr>
          <a:xfrm>
            <a:off x="6141308" y="2692146"/>
            <a:ext cx="3558746" cy="347387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Team Members: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Akhitha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Tumula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Satish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Kumar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Mandapalli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+mj-lt"/>
              </a:rPr>
              <a:t>Sravani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Jaidi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RethimaReddy Polam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Rohan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Bhandari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Kavya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Reddy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Mylapurapu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72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4386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03986"/>
            <a:ext cx="4876800" cy="58789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smtClean="0">
                <a:solidFill>
                  <a:schemeClr val="tx1"/>
                </a:solidFill>
              </a:rPr>
              <a:t>Rohan Bhandari: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930271"/>
              </p:ext>
            </p:extLst>
          </p:nvPr>
        </p:nvGraphicFramePr>
        <p:xfrm>
          <a:off x="914400" y="1964006"/>
          <a:ext cx="7454742" cy="375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90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6902" y="1448189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err="1" smtClean="0">
                <a:solidFill>
                  <a:schemeClr val="tx1"/>
                </a:solidFill>
              </a:rPr>
              <a:t>Sravani</a:t>
            </a:r>
            <a:r>
              <a:rPr lang="en-US" sz="2500" b="0" dirty="0" smtClean="0">
                <a:solidFill>
                  <a:schemeClr val="tx1"/>
                </a:solidFill>
              </a:rPr>
              <a:t> </a:t>
            </a:r>
            <a:r>
              <a:rPr lang="en-US" sz="2500" b="0" dirty="0" err="1" smtClean="0">
                <a:solidFill>
                  <a:schemeClr val="tx1"/>
                </a:solidFill>
              </a:rPr>
              <a:t>Jaidi</a:t>
            </a:r>
            <a:r>
              <a:rPr lang="en-US" sz="2500" b="0" dirty="0" smtClean="0">
                <a:solidFill>
                  <a:schemeClr val="tx1"/>
                </a:solidFill>
              </a:rPr>
              <a:t>: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64647"/>
              </p:ext>
            </p:extLst>
          </p:nvPr>
        </p:nvGraphicFramePr>
        <p:xfrm>
          <a:off x="988540" y="2247495"/>
          <a:ext cx="7454742" cy="382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73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website is very helpful for old age people who are unable to buy their medicine on their own. </a:t>
            </a:r>
          </a:p>
          <a:p>
            <a:r>
              <a:rPr lang="en-US" dirty="0" smtClean="0"/>
              <a:t>Using this website, they can order the medicines from any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0" y="2758440"/>
            <a:ext cx="5334000" cy="799306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3548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4160" y="2971800"/>
            <a:ext cx="5334000" cy="799306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Thank you </a:t>
            </a:r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1683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8543"/>
            <a:ext cx="6347713" cy="1320800"/>
          </a:xfrm>
        </p:spPr>
        <p:txBody>
          <a:bodyPr/>
          <a:lstStyle/>
          <a:p>
            <a:r>
              <a:rPr lang="en-US" dirty="0" smtClean="0"/>
              <a:t>Team Slide: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-834" r="603" b="603"/>
          <a:stretch/>
        </p:blipFill>
        <p:spPr>
          <a:xfrm>
            <a:off x="457200" y="1143000"/>
            <a:ext cx="2117224" cy="2610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84"/>
          <a:stretch/>
        </p:blipFill>
        <p:spPr>
          <a:xfrm>
            <a:off x="2985517" y="1142999"/>
            <a:ext cx="2122392" cy="2610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10" y="3947160"/>
            <a:ext cx="2096629" cy="2621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F100F-AFD0-7849-9883-52EFA21265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1305" r="11869" b="31926"/>
          <a:stretch/>
        </p:blipFill>
        <p:spPr>
          <a:xfrm>
            <a:off x="5519003" y="1142999"/>
            <a:ext cx="2063579" cy="2610103"/>
          </a:xfrm>
          <a:prstGeom prst="rect">
            <a:avLst/>
          </a:prstGeom>
          <a:ln>
            <a:noFill/>
          </a:ln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4B11208B-7549-BB4E-AEB3-A123CBE55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189"/>
          <a:stretch/>
        </p:blipFill>
        <p:spPr>
          <a:xfrm>
            <a:off x="7993676" y="1123858"/>
            <a:ext cx="2178883" cy="2648383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9A625-7EF6-F543-A841-B142B31090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7591"/>
          <a:stretch/>
        </p:blipFill>
        <p:spPr>
          <a:xfrm>
            <a:off x="5519003" y="3947160"/>
            <a:ext cx="2147383" cy="2610103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457200" y="3447535"/>
            <a:ext cx="2117223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err="1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Akhitha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2985516" y="3447535"/>
            <a:ext cx="2117223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Rethima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5513833" y="3447535"/>
            <a:ext cx="2068749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err="1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Sravani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7998846" y="3447535"/>
            <a:ext cx="2117223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err="1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Kavya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3021190" y="6251695"/>
            <a:ext cx="2081550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Rohan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F8B1C-8D5A-2B4E-A6B3-5F4CFA90505B}"/>
              </a:ext>
            </a:extLst>
          </p:cNvPr>
          <p:cNvSpPr txBox="1"/>
          <p:nvPr/>
        </p:nvSpPr>
        <p:spPr>
          <a:xfrm>
            <a:off x="5534082" y="6251695"/>
            <a:ext cx="2132304" cy="3055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cs typeface="Segoe UI Semibold" panose="020B0702040204020203" pitchFamily="34" charset="0"/>
              </a:rPr>
              <a:t>Satish</a:t>
            </a:r>
            <a:endParaRPr lang="en-US" sz="1400" b="1" dirty="0">
              <a:solidFill>
                <a:srgbClr val="FFFFFF"/>
              </a:solidFill>
              <a:latin typeface="+mj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23" y="1554892"/>
            <a:ext cx="6347713" cy="823784"/>
          </a:xfrm>
        </p:spPr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96313" y="2378676"/>
            <a:ext cx="7315200" cy="1676400"/>
          </a:xfrm>
        </p:spPr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Introduction about project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Responsible tasks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Demo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1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1312093"/>
            <a:ext cx="6347713" cy="848497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Our project Online medico is a website that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will help people find their medication and buy them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easily.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 drug provider will add the medicine that are available in store and general users will buy the products online from the providers.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88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1312093"/>
            <a:ext cx="6347713" cy="848497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Users can also upload prescription to get the medicine delivered to their address.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Once the order is placed they can track the package from the website itself.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03986"/>
            <a:ext cx="4876800" cy="58789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smtClean="0">
                <a:solidFill>
                  <a:schemeClr val="tx1"/>
                </a:solidFill>
              </a:rPr>
              <a:t>RethimaReddy Polam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35132"/>
              </p:ext>
            </p:extLst>
          </p:nvPr>
        </p:nvGraphicFramePr>
        <p:xfrm>
          <a:off x="914400" y="1964006"/>
          <a:ext cx="7454742" cy="375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9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graphicFrame>
        <p:nvGraphicFramePr>
          <p:cNvPr id="5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92713"/>
              </p:ext>
            </p:extLst>
          </p:nvPr>
        </p:nvGraphicFramePr>
        <p:xfrm>
          <a:off x="1062681" y="2124645"/>
          <a:ext cx="7454742" cy="391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599" y="1593678"/>
            <a:ext cx="7315200" cy="6734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Akhitha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Tumula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94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9259" y="1164701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smtClean="0">
                <a:solidFill>
                  <a:schemeClr val="tx1"/>
                </a:solidFill>
              </a:rPr>
              <a:t>Satish Kumar </a:t>
            </a:r>
            <a:r>
              <a:rPr lang="en-US" sz="2500" b="0" dirty="0" err="1" smtClean="0">
                <a:solidFill>
                  <a:schemeClr val="tx1"/>
                </a:solidFill>
              </a:rPr>
              <a:t>Mandapalli</a:t>
            </a:r>
            <a:r>
              <a:rPr lang="en-US" sz="2500" b="0" dirty="0" smtClean="0">
                <a:solidFill>
                  <a:schemeClr val="tx1"/>
                </a:solidFill>
              </a:rPr>
              <a:t>: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123747"/>
              </p:ext>
            </p:extLst>
          </p:nvPr>
        </p:nvGraphicFramePr>
        <p:xfrm>
          <a:off x="914400" y="1964006"/>
          <a:ext cx="7454742" cy="401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95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/>
              <a:t>Responsible </a:t>
            </a:r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03986"/>
            <a:ext cx="4876800" cy="587899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dirty="0" err="1" smtClean="0">
                <a:solidFill>
                  <a:schemeClr val="tx1"/>
                </a:solidFill>
              </a:rPr>
              <a:t>Kavya</a:t>
            </a:r>
            <a:r>
              <a:rPr lang="en-US" sz="2500" b="0" dirty="0" smtClean="0">
                <a:solidFill>
                  <a:schemeClr val="tx1"/>
                </a:solidFill>
              </a:rPr>
              <a:t> Reddy </a:t>
            </a:r>
            <a:r>
              <a:rPr lang="en-US" sz="2500" b="0" dirty="0" err="1" smtClean="0">
                <a:solidFill>
                  <a:schemeClr val="tx1"/>
                </a:solidFill>
              </a:rPr>
              <a:t>Mylapuri</a:t>
            </a:r>
            <a:endParaRPr lang="en-US" sz="25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849174"/>
              </p:ext>
            </p:extLst>
          </p:nvPr>
        </p:nvGraphicFramePr>
        <p:xfrm>
          <a:off x="914400" y="1964007"/>
          <a:ext cx="7454742" cy="329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93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1109</TotalTime>
  <Words>339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Segoe UI Semibold</vt:lpstr>
      <vt:lpstr>Trebuchet MS</vt:lpstr>
      <vt:lpstr>Wingdings</vt:lpstr>
      <vt:lpstr>Wingdings 3</vt:lpstr>
      <vt:lpstr>Facet</vt:lpstr>
      <vt:lpstr>PowerPoint Presentation</vt:lpstr>
      <vt:lpstr>Team Slide:</vt:lpstr>
      <vt:lpstr>Content:</vt:lpstr>
      <vt:lpstr>Introduction:</vt:lpstr>
      <vt:lpstr>Introduction:</vt:lpstr>
      <vt:lpstr>Responsible tasks:</vt:lpstr>
      <vt:lpstr>Responsible tasks:</vt:lpstr>
      <vt:lpstr>Responsible tasks:</vt:lpstr>
      <vt:lpstr>Responsible tasks:</vt:lpstr>
      <vt:lpstr>Responsible tasks:</vt:lpstr>
      <vt:lpstr>Responsible tasks:</vt:lpstr>
      <vt:lpstr>Conclusion:</vt:lpstr>
      <vt:lpstr>Any questions?</vt:lpstr>
      <vt:lpstr>Thank you 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Polam,Rethimareddy</dc:creator>
  <cp:lastModifiedBy>Tumula,Akhitha</cp:lastModifiedBy>
  <cp:revision>34</cp:revision>
  <dcterms:created xsi:type="dcterms:W3CDTF">2020-10-07T18:29:55Z</dcterms:created>
  <dcterms:modified xsi:type="dcterms:W3CDTF">2020-12-01T21:55:03Z</dcterms:modified>
</cp:coreProperties>
</file>