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8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0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3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3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1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9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E1B78-5A10-4038-9E87-8522EFBCB22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81FB-DB18-46A0-856E-628717756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0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FUTURE GOAL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                             -Choose a right path for your career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2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57010" y="1155560"/>
            <a:ext cx="4345253" cy="964642"/>
          </a:xfrm>
          <a:prstGeom prst="roundRect">
            <a:avLst/>
          </a:prstGeom>
          <a:gradFill flip="none" rotWithShape="1">
            <a:gsLst>
              <a:gs pos="0">
                <a:srgbClr val="FF6600"/>
              </a:gs>
              <a:gs pos="59000">
                <a:srgbClr val="FF6600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1670537" y="1331406"/>
            <a:ext cx="3923222" cy="61294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         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Medical Field</a:t>
            </a:r>
            <a:endParaRPr lang="en-IN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83627" y="1155559"/>
            <a:ext cx="417007" cy="964642"/>
          </a:xfrm>
          <a:prstGeom prst="roundRect">
            <a:avLst/>
          </a:prstGeom>
          <a:gradFill>
            <a:gsLst>
              <a:gs pos="95000">
                <a:srgbClr val="FF6600">
                  <a:alpha val="58000"/>
                </a:srgbClr>
              </a:gs>
              <a:gs pos="85000">
                <a:srgbClr val="FF6600"/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457010" y="2542233"/>
            <a:ext cx="4345253" cy="881693"/>
          </a:xfrm>
          <a:prstGeom prst="roundRect">
            <a:avLst/>
          </a:prstGeom>
          <a:gradFill flip="none" rotWithShape="1">
            <a:gsLst>
              <a:gs pos="56000">
                <a:srgbClr val="7030A0"/>
              </a:gs>
              <a:gs pos="100000">
                <a:schemeClr val="accent3">
                  <a:lumMod val="0"/>
                  <a:lumOff val="100000"/>
                </a:schemeClr>
              </a:gs>
              <a:gs pos="52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745571" y="2755711"/>
            <a:ext cx="3687745" cy="49236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Artificial intelligence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29991" y="2562027"/>
            <a:ext cx="361741" cy="8440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457010" y="3890387"/>
            <a:ext cx="4345253" cy="844062"/>
          </a:xfrm>
          <a:prstGeom prst="roundRect">
            <a:avLst/>
          </a:prstGeom>
          <a:gradFill>
            <a:gsLst>
              <a:gs pos="92000">
                <a:srgbClr val="FF0066"/>
              </a:gs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29000">
                <a:srgbClr val="FF3399"/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768510" y="4081305"/>
            <a:ext cx="3687745" cy="49236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     Financial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Modelling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15578" y="3890387"/>
            <a:ext cx="361741" cy="844062"/>
          </a:xfrm>
          <a:prstGeom prst="roundRect">
            <a:avLst/>
          </a:prstGeom>
          <a:gradFill>
            <a:gsLst>
              <a:gs pos="92000">
                <a:srgbClr val="FF0066"/>
              </a:gs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7000">
                <a:srgbClr val="FF0066"/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</a:gra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1466551" y="5200909"/>
            <a:ext cx="4345253" cy="844062"/>
          </a:xfrm>
          <a:prstGeom prst="roundRect">
            <a:avLst/>
          </a:prstGeom>
          <a:gradFill>
            <a:gsLst>
              <a:gs pos="38000">
                <a:srgbClr val="FFFF66"/>
              </a:gs>
              <a:gs pos="28490">
                <a:srgbClr val="FFFF66"/>
              </a:gs>
              <a:gs pos="8000">
                <a:srgbClr val="FFFF66"/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1778051" y="5391827"/>
            <a:ext cx="3687745" cy="49236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rgbClr val="009900"/>
                </a:solidFill>
              </a:rPr>
              <a:t>         Cybersecurity</a:t>
            </a:r>
            <a:endParaRPr lang="en-IN" sz="2400" b="1" dirty="0">
              <a:solidFill>
                <a:srgbClr val="0099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66973" y="5215980"/>
            <a:ext cx="361741" cy="844062"/>
          </a:xfrm>
          <a:prstGeom prst="roundRect">
            <a:avLst/>
          </a:prstGeom>
          <a:gradFill>
            <a:gsLst>
              <a:gs pos="27000">
                <a:srgbClr val="FFFF66"/>
              </a:gs>
              <a:gs pos="100000">
                <a:srgbClr val="FFFF00"/>
              </a:gs>
              <a:gs pos="100000">
                <a:srgbClr val="66FFFF"/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7053792" y="1369087"/>
            <a:ext cx="3671658" cy="53758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9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weather forecasts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06231" y="1231075"/>
            <a:ext cx="341137" cy="808740"/>
          </a:xfrm>
          <a:prstGeom prst="roundRect">
            <a:avLst/>
          </a:prstGeom>
          <a:gradFill flip="none" rotWithShape="1">
            <a:gsLst>
              <a:gs pos="78000">
                <a:srgbClr val="008080"/>
              </a:gs>
              <a:gs pos="0">
                <a:srgbClr val="008080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7107076" y="2680246"/>
            <a:ext cx="3671658" cy="53758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9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2"/>
                </a:solidFill>
              </a:rPr>
              <a:t>     Quantum </a:t>
            </a:r>
            <a:r>
              <a:rPr lang="en-IN" sz="2400" b="1" dirty="0">
                <a:solidFill>
                  <a:schemeClr val="accent2"/>
                </a:solidFill>
              </a:rPr>
              <a:t>cryptography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59515" y="2542234"/>
            <a:ext cx="341137" cy="808740"/>
          </a:xfrm>
          <a:prstGeom prst="roundRect">
            <a:avLst/>
          </a:prstGeom>
          <a:gradFill flip="none" rotWithShape="1">
            <a:gsLst>
              <a:gs pos="77000">
                <a:srgbClr val="0070C0"/>
              </a:gs>
              <a:gs pos="0">
                <a:srgbClr val="0070C0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7107076" y="4081305"/>
            <a:ext cx="3671658" cy="53758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9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  Traffic </a:t>
            </a:r>
            <a:r>
              <a:rPr lang="en-IN" sz="2400" b="1" dirty="0">
                <a:solidFill>
                  <a:srgbClr val="002060"/>
                </a:solidFill>
              </a:rPr>
              <a:t>flow management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59515" y="3943293"/>
            <a:ext cx="341137" cy="808740"/>
          </a:xfrm>
          <a:prstGeom prst="roundRect">
            <a:avLst/>
          </a:prstGeom>
          <a:gradFill flip="none" rotWithShape="1">
            <a:gsLst>
              <a:gs pos="78000">
                <a:srgbClr val="006600"/>
              </a:gs>
              <a:gs pos="0">
                <a:srgbClr val="006600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7107076" y="5391827"/>
            <a:ext cx="3671658" cy="53758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9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Gaming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59515" y="5253815"/>
            <a:ext cx="341137" cy="808740"/>
          </a:xfrm>
          <a:prstGeom prst="roundRect">
            <a:avLst/>
          </a:prstGeom>
          <a:gradFill flip="none" rotWithShape="1">
            <a:gsLst>
              <a:gs pos="78000">
                <a:srgbClr val="99FF99"/>
              </a:gs>
              <a:gs pos="0">
                <a:srgbClr val="99FF99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5551055" y="858981"/>
            <a:ext cx="1089891" cy="5560291"/>
          </a:xfrm>
          <a:prstGeom prst="round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762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1457010" y="1155560"/>
            <a:ext cx="4345253" cy="964642"/>
          </a:xfrm>
          <a:prstGeom prst="roundRect">
            <a:avLst/>
          </a:prstGeom>
          <a:gradFill flip="none" rotWithShape="1">
            <a:gsLst>
              <a:gs pos="0">
                <a:srgbClr val="FF6600"/>
              </a:gs>
              <a:gs pos="59000">
                <a:srgbClr val="FF6600"/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1800390" y="1339374"/>
            <a:ext cx="3923222" cy="61294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/>
              <a:t>         </a:t>
            </a:r>
            <a:r>
              <a:rPr lang="en-IN" sz="2400" b="1" dirty="0" smtClean="0">
                <a:solidFill>
                  <a:schemeClr val="tx1"/>
                </a:solidFill>
              </a:rPr>
              <a:t>CLASS XI &amp; XII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83627" y="1155559"/>
            <a:ext cx="417007" cy="964642"/>
          </a:xfrm>
          <a:prstGeom prst="roundRect">
            <a:avLst/>
          </a:prstGeom>
          <a:gradFill>
            <a:gsLst>
              <a:gs pos="95000">
                <a:srgbClr val="FF6600">
                  <a:alpha val="58000"/>
                </a:srgbClr>
              </a:gs>
              <a:gs pos="85000">
                <a:srgbClr val="FF6600"/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1457010" y="2542233"/>
            <a:ext cx="4345253" cy="881693"/>
          </a:xfrm>
          <a:prstGeom prst="roundRect">
            <a:avLst/>
          </a:prstGeom>
          <a:gradFill flip="none" rotWithShape="1">
            <a:gsLst>
              <a:gs pos="56000">
                <a:srgbClr val="7030A0"/>
              </a:gs>
              <a:gs pos="100000">
                <a:schemeClr val="accent3">
                  <a:lumMod val="0"/>
                  <a:lumOff val="100000"/>
                </a:schemeClr>
              </a:gs>
              <a:gs pos="52000">
                <a:srgbClr val="7030A0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1745571" y="2755711"/>
            <a:ext cx="3687745" cy="49236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Diploma Courses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29991" y="2562027"/>
            <a:ext cx="361741" cy="84406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/>
        </p:nvSpPr>
        <p:spPr>
          <a:xfrm>
            <a:off x="1457010" y="3890387"/>
            <a:ext cx="4345253" cy="844062"/>
          </a:xfrm>
          <a:prstGeom prst="roundRect">
            <a:avLst/>
          </a:prstGeom>
          <a:gradFill>
            <a:gsLst>
              <a:gs pos="92000">
                <a:srgbClr val="FF0066"/>
              </a:gs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29000">
                <a:srgbClr val="FF3399"/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ounded Rectangle 29"/>
          <p:cNvSpPr/>
          <p:nvPr/>
        </p:nvSpPr>
        <p:spPr>
          <a:xfrm>
            <a:off x="1768510" y="4081305"/>
            <a:ext cx="3687745" cy="49236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    Polytechnic Courses 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15578" y="3890387"/>
            <a:ext cx="361741" cy="844062"/>
          </a:xfrm>
          <a:prstGeom prst="roundRect">
            <a:avLst/>
          </a:prstGeom>
          <a:gradFill>
            <a:gsLst>
              <a:gs pos="92000">
                <a:srgbClr val="FF0066"/>
              </a:gs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7000">
                <a:srgbClr val="FF0066"/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</a:gra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ounded Rectangle 31"/>
          <p:cNvSpPr/>
          <p:nvPr/>
        </p:nvSpPr>
        <p:spPr>
          <a:xfrm>
            <a:off x="1466551" y="5200909"/>
            <a:ext cx="4345253" cy="844062"/>
          </a:xfrm>
          <a:prstGeom prst="roundRect">
            <a:avLst/>
          </a:prstGeom>
          <a:gradFill>
            <a:gsLst>
              <a:gs pos="38000">
                <a:srgbClr val="FFFF66"/>
              </a:gs>
              <a:gs pos="28490">
                <a:srgbClr val="FFFF66"/>
              </a:gs>
              <a:gs pos="8000">
                <a:srgbClr val="FFFF66"/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ounded Rectangle 32"/>
          <p:cNvSpPr/>
          <p:nvPr/>
        </p:nvSpPr>
        <p:spPr>
          <a:xfrm>
            <a:off x="1778051" y="5391827"/>
            <a:ext cx="3687745" cy="492369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rgbClr val="009900"/>
                </a:solidFill>
              </a:rPr>
              <a:t>       </a:t>
            </a:r>
            <a:r>
              <a:rPr lang="en-IN" sz="2400" b="1" dirty="0" smtClean="0">
                <a:solidFill>
                  <a:srgbClr val="009900"/>
                </a:solidFill>
              </a:rPr>
              <a:t>Government Jobs</a:t>
            </a:r>
            <a:endParaRPr lang="en-IN" sz="2400" b="1" dirty="0">
              <a:solidFill>
                <a:srgbClr val="0099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266973" y="5215980"/>
            <a:ext cx="361741" cy="844062"/>
          </a:xfrm>
          <a:prstGeom prst="roundRect">
            <a:avLst/>
          </a:prstGeom>
          <a:gradFill>
            <a:gsLst>
              <a:gs pos="27000">
                <a:srgbClr val="FFFF66"/>
              </a:gs>
              <a:gs pos="100000">
                <a:srgbClr val="FFFF00"/>
              </a:gs>
              <a:gs pos="100000">
                <a:srgbClr val="66FFFF"/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6330461" y="1235947"/>
            <a:ext cx="4572000" cy="803868"/>
          </a:xfrm>
          <a:prstGeom prst="roundRect">
            <a:avLst/>
          </a:prstGeom>
          <a:gradFill flip="none" rotWithShape="1">
            <a:gsLst>
              <a:gs pos="81000">
                <a:srgbClr val="008080"/>
              </a:gs>
              <a:gs pos="15000">
                <a:srgbClr val="008080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7053792" y="1369087"/>
            <a:ext cx="3671658" cy="53758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9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</a:rPr>
              <a:t>Paramedical Courses</a:t>
            </a:r>
            <a:endParaRPr lang="en-I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506231" y="1231075"/>
            <a:ext cx="341137" cy="808740"/>
          </a:xfrm>
          <a:prstGeom prst="roundRect">
            <a:avLst/>
          </a:prstGeom>
          <a:gradFill flip="none" rotWithShape="1">
            <a:gsLst>
              <a:gs pos="78000">
                <a:srgbClr val="008080"/>
              </a:gs>
              <a:gs pos="0">
                <a:srgbClr val="008080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ounded Rectangle 37"/>
          <p:cNvSpPr/>
          <p:nvPr/>
        </p:nvSpPr>
        <p:spPr>
          <a:xfrm>
            <a:off x="6383745" y="2547106"/>
            <a:ext cx="4572000" cy="803868"/>
          </a:xfrm>
          <a:prstGeom prst="roundRect">
            <a:avLst/>
          </a:prstGeom>
          <a:gradFill flip="none" rotWithShape="1">
            <a:gsLst>
              <a:gs pos="66000">
                <a:srgbClr val="0070C0"/>
              </a:gs>
              <a:gs pos="15000">
                <a:srgbClr val="0070C0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ounded Rectangle 38"/>
          <p:cNvSpPr/>
          <p:nvPr/>
        </p:nvSpPr>
        <p:spPr>
          <a:xfrm>
            <a:off x="7107076" y="2680246"/>
            <a:ext cx="3671658" cy="53758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9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2"/>
                </a:solidFill>
              </a:rPr>
              <a:t>     </a:t>
            </a:r>
            <a:r>
              <a:rPr lang="en-IN" sz="2400" b="1" dirty="0" smtClean="0">
                <a:solidFill>
                  <a:schemeClr val="accent2"/>
                </a:solidFill>
              </a:rPr>
              <a:t>        ITI Courses</a:t>
            </a:r>
            <a:endParaRPr lang="en-IN" sz="2400" b="1" dirty="0">
              <a:solidFill>
                <a:schemeClr val="accent2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559515" y="2542234"/>
            <a:ext cx="341137" cy="808740"/>
          </a:xfrm>
          <a:prstGeom prst="roundRect">
            <a:avLst/>
          </a:prstGeom>
          <a:gradFill flip="none" rotWithShape="1">
            <a:gsLst>
              <a:gs pos="77000">
                <a:srgbClr val="0070C0"/>
              </a:gs>
              <a:gs pos="0">
                <a:srgbClr val="0070C0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ounded Rectangle 40"/>
          <p:cNvSpPr/>
          <p:nvPr/>
        </p:nvSpPr>
        <p:spPr>
          <a:xfrm>
            <a:off x="6383745" y="3948165"/>
            <a:ext cx="4572000" cy="803868"/>
          </a:xfrm>
          <a:prstGeom prst="roundRect">
            <a:avLst/>
          </a:prstGeom>
          <a:gradFill flip="none" rotWithShape="1">
            <a:gsLst>
              <a:gs pos="81000">
                <a:srgbClr val="006600"/>
              </a:gs>
              <a:gs pos="15000">
                <a:srgbClr val="006600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ounded Rectangle 41"/>
          <p:cNvSpPr/>
          <p:nvPr/>
        </p:nvSpPr>
        <p:spPr>
          <a:xfrm>
            <a:off x="7107076" y="4081305"/>
            <a:ext cx="3671658" cy="53758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9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  </a:t>
            </a:r>
            <a:r>
              <a:rPr lang="en-IN" sz="2400" b="1" dirty="0" smtClean="0">
                <a:solidFill>
                  <a:srgbClr val="002060"/>
                </a:solidFill>
              </a:rPr>
              <a:t>      Vocational Courses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559515" y="3943293"/>
            <a:ext cx="341137" cy="808740"/>
          </a:xfrm>
          <a:prstGeom prst="roundRect">
            <a:avLst/>
          </a:prstGeom>
          <a:gradFill flip="none" rotWithShape="1">
            <a:gsLst>
              <a:gs pos="78000">
                <a:srgbClr val="006600"/>
              </a:gs>
              <a:gs pos="0">
                <a:srgbClr val="006600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ounded Rectangle 43"/>
          <p:cNvSpPr/>
          <p:nvPr/>
        </p:nvSpPr>
        <p:spPr>
          <a:xfrm>
            <a:off x="6383745" y="5258687"/>
            <a:ext cx="4572000" cy="803868"/>
          </a:xfrm>
          <a:prstGeom prst="roundRect">
            <a:avLst/>
          </a:prstGeom>
          <a:gradFill flip="none" rotWithShape="1">
            <a:gsLst>
              <a:gs pos="81000">
                <a:srgbClr val="99FF99"/>
              </a:gs>
              <a:gs pos="15000">
                <a:srgbClr val="99FF99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ounded Rectangle 44"/>
          <p:cNvSpPr/>
          <p:nvPr/>
        </p:nvSpPr>
        <p:spPr>
          <a:xfrm>
            <a:off x="7107076" y="5391827"/>
            <a:ext cx="3671658" cy="537586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0"/>
                  <a:lumOff val="100000"/>
                </a:schemeClr>
              </a:gs>
              <a:gs pos="95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</a:t>
            </a:r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559515" y="5253815"/>
            <a:ext cx="341137" cy="808740"/>
          </a:xfrm>
          <a:prstGeom prst="roundRect">
            <a:avLst/>
          </a:prstGeom>
          <a:gradFill flip="none" rotWithShape="1">
            <a:gsLst>
              <a:gs pos="78000">
                <a:srgbClr val="99FF99"/>
              </a:gs>
              <a:gs pos="0">
                <a:srgbClr val="99FF99"/>
              </a:gs>
              <a:gs pos="100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/>
          <p:cNvSpPr txBox="1"/>
          <p:nvPr/>
        </p:nvSpPr>
        <p:spPr>
          <a:xfrm>
            <a:off x="241160" y="181556"/>
            <a:ext cx="442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</a:rPr>
              <a:t>Courses </a:t>
            </a:r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IN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2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FUTURE GOAL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GOAL</dc:title>
  <dc:creator>TEJASWINI THUMU</dc:creator>
  <cp:lastModifiedBy>TEJASWINI THUMU</cp:lastModifiedBy>
  <cp:revision>2</cp:revision>
  <dcterms:created xsi:type="dcterms:W3CDTF">2023-06-12T04:24:30Z</dcterms:created>
  <dcterms:modified xsi:type="dcterms:W3CDTF">2023-06-12T04:46:02Z</dcterms:modified>
</cp:coreProperties>
</file>