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Information Management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 BD</dc:creator>
  <cp:lastModifiedBy>Pete BD</cp:lastModifiedBy>
  <cp:revision>5</cp:revision>
  <dcterms:created xsi:type="dcterms:W3CDTF">2014-05-21T11:56:21Z</dcterms:created>
  <dcterms:modified xsi:type="dcterms:W3CDTF">2014-05-21T12:50:19Z</dcterms:modified>
</cp:coreProperties>
</file>