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0" autoAdjust="0"/>
  </p:normalViewPr>
  <p:slideViewPr>
    <p:cSldViewPr>
      <p:cViewPr varScale="1">
        <p:scale>
          <a:sx n="61" d="100"/>
          <a:sy n="6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C61BB-08C2-4F21-8AB0-D52ABC694D5A}" type="datetimeFigureOut">
              <a:rPr kumimoji="1" lang="ja-JP" altLang="en-US" smtClean="0"/>
              <a:pPr/>
              <a:t>2015/9/27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85C92-28C4-42A7-A75D-F7B90E1F9A5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5C92-28C4-42A7-A75D-F7B90E1F9A57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6A33-6AC3-4225-968F-B6737A9D994D}" type="datetimeFigureOut">
              <a:rPr kumimoji="1" lang="ja-JP" altLang="en-US" smtClean="0"/>
              <a:pPr/>
              <a:t>2015/9/27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8BB5-FCA5-43D6-A70D-C6198E66ED6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6A33-6AC3-4225-968F-B6737A9D994D}" type="datetimeFigureOut">
              <a:rPr kumimoji="1" lang="ja-JP" altLang="en-US" smtClean="0"/>
              <a:pPr/>
              <a:t>2015/9/27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8BB5-FCA5-43D6-A70D-C6198E66ED6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6A33-6AC3-4225-968F-B6737A9D994D}" type="datetimeFigureOut">
              <a:rPr kumimoji="1" lang="ja-JP" altLang="en-US" smtClean="0"/>
              <a:pPr/>
              <a:t>2015/9/27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8BB5-FCA5-43D6-A70D-C6198E66ED6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6A33-6AC3-4225-968F-B6737A9D994D}" type="datetimeFigureOut">
              <a:rPr kumimoji="1" lang="ja-JP" altLang="en-US" smtClean="0"/>
              <a:pPr/>
              <a:t>2015/9/27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8BB5-FCA5-43D6-A70D-C6198E66ED6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6A33-6AC3-4225-968F-B6737A9D994D}" type="datetimeFigureOut">
              <a:rPr kumimoji="1" lang="ja-JP" altLang="en-US" smtClean="0"/>
              <a:pPr/>
              <a:t>2015/9/27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8BB5-FCA5-43D6-A70D-C6198E66ED6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6A33-6AC3-4225-968F-B6737A9D994D}" type="datetimeFigureOut">
              <a:rPr kumimoji="1" lang="ja-JP" altLang="en-US" smtClean="0"/>
              <a:pPr/>
              <a:t>2015/9/27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8BB5-FCA5-43D6-A70D-C6198E66ED6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6A33-6AC3-4225-968F-B6737A9D994D}" type="datetimeFigureOut">
              <a:rPr kumimoji="1" lang="ja-JP" altLang="en-US" smtClean="0"/>
              <a:pPr/>
              <a:t>2015/9/27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8BB5-FCA5-43D6-A70D-C6198E66ED6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6A33-6AC3-4225-968F-B6737A9D994D}" type="datetimeFigureOut">
              <a:rPr kumimoji="1" lang="ja-JP" altLang="en-US" smtClean="0"/>
              <a:pPr/>
              <a:t>2015/9/27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8BB5-FCA5-43D6-A70D-C6198E66ED6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6A33-6AC3-4225-968F-B6737A9D994D}" type="datetimeFigureOut">
              <a:rPr kumimoji="1" lang="ja-JP" altLang="en-US" smtClean="0"/>
              <a:pPr/>
              <a:t>2015/9/27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8BB5-FCA5-43D6-A70D-C6198E66ED6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6A33-6AC3-4225-968F-B6737A9D994D}" type="datetimeFigureOut">
              <a:rPr kumimoji="1" lang="ja-JP" altLang="en-US" smtClean="0"/>
              <a:pPr/>
              <a:t>2015/9/27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8BB5-FCA5-43D6-A70D-C6198E66ED6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6A33-6AC3-4225-968F-B6737A9D994D}" type="datetimeFigureOut">
              <a:rPr kumimoji="1" lang="ja-JP" altLang="en-US" smtClean="0"/>
              <a:pPr/>
              <a:t>2015/9/27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8BB5-FCA5-43D6-A70D-C6198E66ED6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A6A33-6AC3-4225-968F-B6737A9D994D}" type="datetimeFigureOut">
              <a:rPr kumimoji="1" lang="ja-JP" altLang="en-US" smtClean="0"/>
              <a:pPr/>
              <a:t>2015/9/27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48BB5-FCA5-43D6-A70D-C6198E66ED6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丸ｺﾞｼｯｸM-PRO" pitchFamily="50" charset="-128"/>
                <a:ea typeface="HG丸ｺﾞｼｯｸM-PRO" pitchFamily="50" charset="-128"/>
              </a:rPr>
              <a:t>テーブル定義書</a:t>
            </a:r>
            <a:endParaRPr kumimoji="1" lang="ja-JP" altLang="en-US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475656" y="620688"/>
            <a:ext cx="2808312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144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id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（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PK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）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144000" indent="-144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c</a:t>
            </a: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ategory_name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144000" indent="-144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s</a:t>
            </a: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how_flg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03648" y="14566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latin typeface="HG丸ｺﾞｼｯｸM-PRO" pitchFamily="50" charset="-128"/>
                <a:ea typeface="HG丸ｺﾞｼｯｸM-PRO" pitchFamily="50" charset="-128"/>
              </a:rPr>
              <a:t>c</a:t>
            </a:r>
            <a:r>
              <a:rPr kumimoji="1" lang="en-US" altLang="ja-JP" dirty="0" err="1" smtClean="0">
                <a:latin typeface="HG丸ｺﾞｼｯｸM-PRO" pitchFamily="50" charset="-128"/>
                <a:ea typeface="HG丸ｺﾞｼｯｸM-PRO" pitchFamily="50" charset="-128"/>
              </a:rPr>
              <a:t>ategory_master</a:t>
            </a:r>
            <a:endParaRPr kumimoji="1" lang="ja-JP" altLang="en-US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475656" y="3284984"/>
            <a:ext cx="2808312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marL="144000" indent="-144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contens_id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（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PK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）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144000" indent="-144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t</a:t>
            </a: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op_image_name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144000" indent="-144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top_image_path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144000" indent="-144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top_image_detail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144000" indent="-144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category_id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（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FK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）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724128" y="620688"/>
            <a:ext cx="2808312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marL="144000" indent="-144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contens_id</a:t>
            </a:r>
            <a:r>
              <a:rPr lang="ja-JP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（</a:t>
            </a:r>
            <a:r>
              <a:rPr lang="en-US" altLang="ja-JP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PK</a:t>
            </a:r>
            <a:r>
              <a:rPr lang="ja-JP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）</a:t>
            </a:r>
            <a:endParaRPr lang="en-US" altLang="ja-JP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144000" indent="-144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contents_title</a:t>
            </a:r>
            <a:endParaRPr lang="en-US" altLang="ja-JP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144000" indent="-144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c</a:t>
            </a:r>
            <a:r>
              <a:rPr lang="en-US" altLang="ja-JP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ontents_detail</a:t>
            </a:r>
            <a:endParaRPr lang="en-US" altLang="ja-JP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144000" indent="-144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k</a:t>
            </a:r>
            <a:r>
              <a:rPr lang="en-US" altLang="ja-JP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v_image_path</a:t>
            </a:r>
            <a:endParaRPr lang="en-US" altLang="ja-JP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144000" indent="-144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s</a:t>
            </a:r>
            <a:r>
              <a:rPr lang="en-US" altLang="ja-JP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ubtitle1</a:t>
            </a:r>
          </a:p>
          <a:p>
            <a:pPr marL="144000" indent="-144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s</a:t>
            </a:r>
            <a:r>
              <a:rPr lang="en-US" altLang="ja-JP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ubtitle1_detail</a:t>
            </a:r>
          </a:p>
          <a:p>
            <a:pPr marL="144000" indent="-144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s</a:t>
            </a:r>
            <a:r>
              <a:rPr lang="en-US" altLang="ja-JP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ubtitle1image_path</a:t>
            </a:r>
          </a:p>
          <a:p>
            <a:pPr marL="144000" indent="-144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s</a:t>
            </a:r>
            <a:r>
              <a:rPr lang="en-US" altLang="ja-JP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ubtitle2</a:t>
            </a:r>
          </a:p>
          <a:p>
            <a:pPr marL="144000" indent="-144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s</a:t>
            </a:r>
            <a:r>
              <a:rPr lang="en-US" altLang="ja-JP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ubtitle2_detail</a:t>
            </a:r>
          </a:p>
          <a:p>
            <a:pPr marL="144000" indent="-144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s</a:t>
            </a:r>
            <a:r>
              <a:rPr lang="en-US" altLang="ja-JP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ubtitle2image_path</a:t>
            </a:r>
          </a:p>
          <a:p>
            <a:pPr marL="144000" indent="-144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s</a:t>
            </a:r>
            <a:r>
              <a:rPr lang="en-US" altLang="ja-JP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ubtitle3</a:t>
            </a:r>
          </a:p>
          <a:p>
            <a:pPr marL="144000" indent="-144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s</a:t>
            </a:r>
            <a:r>
              <a:rPr lang="en-US" altLang="ja-JP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ubtitle3_detail</a:t>
            </a:r>
          </a:p>
          <a:p>
            <a:pPr marL="144000" indent="-144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s</a:t>
            </a:r>
            <a:r>
              <a:rPr lang="en-US" altLang="ja-JP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ubtitle3image_path</a:t>
            </a:r>
          </a:p>
          <a:p>
            <a:pPr marL="144000" indent="-144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s</a:t>
            </a:r>
            <a:r>
              <a:rPr lang="en-US" altLang="ja-JP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ubtitle4</a:t>
            </a:r>
          </a:p>
          <a:p>
            <a:pPr marL="144000" indent="-144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s</a:t>
            </a:r>
            <a:r>
              <a:rPr lang="en-US" altLang="ja-JP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ubtitle4_detail</a:t>
            </a:r>
          </a:p>
          <a:p>
            <a:pPr marL="144000" indent="-144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s</a:t>
            </a:r>
            <a:r>
              <a:rPr lang="en-US" altLang="ja-JP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ubtitle4image_path</a:t>
            </a:r>
          </a:p>
          <a:p>
            <a:pPr marL="144000" indent="-144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s</a:t>
            </a:r>
            <a:r>
              <a:rPr lang="en-US" altLang="ja-JP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ubtitle5</a:t>
            </a:r>
          </a:p>
          <a:p>
            <a:pPr marL="144000" indent="-144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s</a:t>
            </a:r>
            <a:r>
              <a:rPr lang="en-US" altLang="ja-JP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ubtitle5_detail</a:t>
            </a:r>
          </a:p>
          <a:p>
            <a:pPr marL="144000" indent="-144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s</a:t>
            </a:r>
            <a:r>
              <a:rPr lang="en-US" altLang="ja-JP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ubtitle5image_path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52120" y="15032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latin typeface="HG丸ｺﾞｼｯｸM-PRO" pitchFamily="50" charset="-128"/>
                <a:ea typeface="HG丸ｺﾞｼｯｸM-PRO" pitchFamily="50" charset="-128"/>
              </a:rPr>
              <a:t>c</a:t>
            </a:r>
            <a:r>
              <a:rPr kumimoji="1" lang="en-US" altLang="ja-JP" dirty="0" err="1" smtClean="0">
                <a:latin typeface="HG丸ｺﾞｼｯｸM-PRO" pitchFamily="50" charset="-128"/>
                <a:ea typeface="HG丸ｺﾞｼｯｸM-PRO" pitchFamily="50" charset="-128"/>
              </a:rPr>
              <a:t>ontents_detail</a:t>
            </a:r>
            <a:endParaRPr kumimoji="1" lang="ja-JP" altLang="en-US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03648" y="282447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latin typeface="HG丸ｺﾞｼｯｸM-PRO" pitchFamily="50" charset="-128"/>
                <a:ea typeface="HG丸ｺﾞｼｯｸM-PRO" pitchFamily="50" charset="-128"/>
              </a:rPr>
              <a:t>c</a:t>
            </a:r>
            <a:r>
              <a:rPr kumimoji="1" lang="en-US" altLang="ja-JP" dirty="0" err="1" smtClean="0">
                <a:latin typeface="HG丸ｺﾞｼｯｸM-PRO" pitchFamily="50" charset="-128"/>
                <a:ea typeface="HG丸ｺﾞｼｯｸM-PRO" pitchFamily="50" charset="-128"/>
              </a:rPr>
              <a:t>ategory_contents_top</a:t>
            </a:r>
            <a:endParaRPr kumimoji="1" lang="ja-JP" altLang="en-US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490170" y="894206"/>
            <a:ext cx="22322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518636" y="5243152"/>
            <a:ext cx="25920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15"/>
          <p:cNvCxnSpPr>
            <a:stCxn id="13" idx="1"/>
            <a:endCxn id="14" idx="1"/>
          </p:cNvCxnSpPr>
          <p:nvPr/>
        </p:nvCxnSpPr>
        <p:spPr>
          <a:xfrm rot="10800000" flipH="1" flipV="1">
            <a:off x="1490170" y="1110230"/>
            <a:ext cx="28466" cy="4348946"/>
          </a:xfrm>
          <a:prstGeom prst="bentConnector3">
            <a:avLst>
              <a:gd name="adj1" fmla="val -284258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5767108" y="764704"/>
            <a:ext cx="22322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カギ線コネクタ 19"/>
          <p:cNvCxnSpPr>
            <a:stCxn id="19" idx="1"/>
            <a:endCxn id="14" idx="3"/>
          </p:cNvCxnSpPr>
          <p:nvPr/>
        </p:nvCxnSpPr>
        <p:spPr>
          <a:xfrm rot="10800000" flipV="1">
            <a:off x="4110636" y="944724"/>
            <a:ext cx="1656472" cy="451445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>
            <a:off x="1187624" y="3275692"/>
            <a:ext cx="705678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4716016" y="611396"/>
            <a:ext cx="0" cy="55446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8316416" y="2825422"/>
            <a:ext cx="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丸ｺﾞｼｯｸM-PRO" pitchFamily="50" charset="-128"/>
                <a:ea typeface="HG丸ｺﾞｼｯｸM-PRO" pitchFamily="50" charset="-128"/>
              </a:rPr>
              <a:t>スマホ</a:t>
            </a:r>
            <a:endParaRPr kumimoji="1" lang="ja-JP" altLang="en-US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3568" y="2843644"/>
            <a:ext cx="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丸ｺﾞｼｯｸM-PRO" pitchFamily="50" charset="-128"/>
                <a:ea typeface="HG丸ｺﾞｼｯｸM-PRO" pitchFamily="50" charset="-128"/>
              </a:rPr>
              <a:t>ウェブ</a:t>
            </a:r>
            <a:endParaRPr kumimoji="1" lang="ja-JP" altLang="en-US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79912" y="2420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HG丸ｺﾞｼｯｸM-PRO" pitchFamily="50" charset="-128"/>
                <a:ea typeface="HG丸ｺﾞｼｯｸM-PRO" pitchFamily="50" charset="-128"/>
              </a:rPr>
              <a:t>網羅型</a:t>
            </a:r>
            <a:endParaRPr kumimoji="1" lang="ja-JP" altLang="en-US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95410" y="63000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HG丸ｺﾞｼｯｸM-PRO" pitchFamily="50" charset="-128"/>
                <a:ea typeface="HG丸ｺﾞｼｯｸM-PRO" pitchFamily="50" charset="-128"/>
              </a:rPr>
              <a:t>特化型</a:t>
            </a:r>
            <a:endParaRPr kumimoji="1" lang="ja-JP" altLang="en-US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6300192" y="908720"/>
            <a:ext cx="1152128" cy="9361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500" dirty="0" smtClean="0">
                <a:latin typeface="HG丸ｺﾞｼｯｸM-PRO" pitchFamily="50" charset="-128"/>
                <a:ea typeface="HG丸ｺﾞｼｯｸM-PRO" pitchFamily="50" charset="-128"/>
              </a:rPr>
              <a:t>Smart</a:t>
            </a:r>
          </a:p>
          <a:p>
            <a:pPr algn="ctr"/>
            <a:r>
              <a:rPr lang="en-US" altLang="ja-JP" sz="1500" dirty="0" smtClean="0">
                <a:latin typeface="HG丸ｺﾞｼｯｸM-PRO" pitchFamily="50" charset="-128"/>
                <a:ea typeface="HG丸ｺﾞｼｯｸM-PRO" pitchFamily="50" charset="-128"/>
              </a:rPr>
              <a:t>News</a:t>
            </a:r>
            <a:endParaRPr kumimoji="1" lang="ja-JP" altLang="en-US" sz="15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804248" y="1772816"/>
            <a:ext cx="1152128" cy="9361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500" dirty="0" err="1" smtClean="0">
                <a:latin typeface="HG丸ｺﾞｼｯｸM-PRO" pitchFamily="50" charset="-128"/>
                <a:ea typeface="HG丸ｺﾞｼｯｸM-PRO" pitchFamily="50" charset="-128"/>
              </a:rPr>
              <a:t>Gunocy</a:t>
            </a:r>
            <a:endParaRPr kumimoji="1" lang="ja-JP" altLang="en-US" sz="15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5724128" y="2420888"/>
            <a:ext cx="1152128" cy="9361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500" dirty="0" err="1" smtClean="0">
                <a:latin typeface="HG丸ｺﾞｼｯｸM-PRO" pitchFamily="50" charset="-128"/>
                <a:ea typeface="HG丸ｺﾞｼｯｸM-PRO" pitchFamily="50" charset="-128"/>
              </a:rPr>
              <a:t>Kamelio</a:t>
            </a:r>
            <a:endParaRPr kumimoji="1" lang="ja-JP" altLang="en-US" sz="15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5004048" y="3356992"/>
            <a:ext cx="1152128" cy="9361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500" dirty="0" smtClean="0">
                <a:latin typeface="HG丸ｺﾞｼｯｸM-PRO" pitchFamily="50" charset="-128"/>
                <a:ea typeface="HG丸ｺﾞｼｯｸM-PRO" pitchFamily="50" charset="-128"/>
              </a:rPr>
              <a:t>News</a:t>
            </a:r>
          </a:p>
          <a:p>
            <a:pPr algn="ctr"/>
            <a:r>
              <a:rPr kumimoji="1" lang="en-US" altLang="ja-JP" sz="1500" dirty="0" smtClean="0">
                <a:latin typeface="HG丸ｺﾞｼｯｸM-PRO" pitchFamily="50" charset="-128"/>
                <a:ea typeface="HG丸ｺﾞｼｯｸM-PRO" pitchFamily="50" charset="-128"/>
              </a:rPr>
              <a:t>Pick</a:t>
            </a:r>
            <a:endParaRPr kumimoji="1" lang="ja-JP" altLang="en-US" sz="15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3203848" y="980728"/>
            <a:ext cx="1152128" cy="9361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500" dirty="0" smtClean="0">
                <a:latin typeface="HG丸ｺﾞｼｯｸM-PRO" pitchFamily="50" charset="-128"/>
                <a:ea typeface="HG丸ｺﾞｼｯｸM-PRO" pitchFamily="50" charset="-128"/>
              </a:rPr>
              <a:t>Yahoo</a:t>
            </a:r>
            <a:endParaRPr kumimoji="1" lang="ja-JP" altLang="en-US" sz="15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1547664" y="3717032"/>
            <a:ext cx="2592288" cy="216024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WEB</a:t>
            </a:r>
            <a:r>
              <a:rPr kumimoji="1" lang="ja-JP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に特化した</a:t>
            </a:r>
            <a:endParaRPr kumimoji="1" lang="en-US" altLang="ja-JP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algn="ctr"/>
            <a:r>
              <a:rPr lang="ja-JP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特定ジャンルに</a:t>
            </a:r>
            <a:endParaRPr lang="en-US" altLang="ja-JP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algn="ctr"/>
            <a:r>
              <a:rPr lang="ja-JP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絞ったサービスを</a:t>
            </a:r>
            <a:endParaRPr lang="en-US" altLang="ja-JP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algn="ctr"/>
            <a:r>
              <a:rPr lang="ja-JP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検討</a:t>
            </a:r>
            <a:endParaRPr kumimoji="1" lang="en-US" altLang="ja-JP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67</Words>
  <Application>Microsoft Office PowerPoint</Application>
  <PresentationFormat>画面に合わせる (4:3)</PresentationFormat>
  <Paragraphs>47</Paragraphs>
  <Slides>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テーブル定義書</vt:lpstr>
      <vt:lpstr>スライド 2</vt:lpstr>
      <vt:lpstr>スライド 3</vt:lpstr>
    </vt:vector>
  </TitlesOfParts>
  <Company>（株）電通国際情報サービス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テーブル定義書</dc:title>
  <dc:creator>正規ユーザー</dc:creator>
  <cp:lastModifiedBy>正規ユーザー</cp:lastModifiedBy>
  <cp:revision>2</cp:revision>
  <dcterms:created xsi:type="dcterms:W3CDTF">2015-09-27T01:41:26Z</dcterms:created>
  <dcterms:modified xsi:type="dcterms:W3CDTF">2015-09-27T02:03:35Z</dcterms:modified>
</cp:coreProperties>
</file>