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7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2AD9-CB12-45E4-9617-15424B9D0D5D}" type="datetimeFigureOut">
              <a:rPr lang="en-US" smtClean="0"/>
              <a:t>2023-09-14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68E7-D120-479E-AE2F-098206D8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3" r="47007"/>
          <a:stretch/>
        </p:blipFill>
        <p:spPr>
          <a:xfrm>
            <a:off x="1532966" y="873218"/>
            <a:ext cx="1253098" cy="790575"/>
          </a:xfrm>
          <a:prstGeom prst="rect">
            <a:avLst/>
          </a:prstGeom>
        </p:spPr>
      </p:pic>
      <p:pic>
        <p:nvPicPr>
          <p:cNvPr id="9" name="Picture 8"/>
          <p:cNvPicPr preferRelativeResize="0">
            <a:picLocks/>
          </p:cNvPicPr>
          <p:nvPr/>
        </p:nvPicPr>
        <p:blipFill rotWithShape="1">
          <a:blip r:embed="rId3"/>
          <a:srcRect l="51938" r="27012"/>
          <a:stretch/>
        </p:blipFill>
        <p:spPr>
          <a:xfrm>
            <a:off x="3645694" y="1914776"/>
            <a:ext cx="164985" cy="27432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 preferRelativeResize="0">
            <a:picLocks/>
          </p:cNvPicPr>
          <p:nvPr/>
        </p:nvPicPr>
        <p:blipFill rotWithShape="1">
          <a:blip r:embed="rId3"/>
          <a:srcRect r="78877"/>
          <a:stretch/>
        </p:blipFill>
        <p:spPr>
          <a:xfrm>
            <a:off x="3644899" y="1330418"/>
            <a:ext cx="165553" cy="274320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 preferRelativeResize="0">
            <a:picLocks/>
          </p:cNvPicPr>
          <p:nvPr/>
        </p:nvPicPr>
        <p:blipFill rotWithShape="1">
          <a:blip r:embed="rId3"/>
          <a:srcRect l="25681" r="53052"/>
          <a:stretch/>
        </p:blipFill>
        <p:spPr>
          <a:xfrm>
            <a:off x="3643313" y="1621405"/>
            <a:ext cx="166687" cy="274320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 preferRelativeResize="0">
            <a:picLocks/>
          </p:cNvPicPr>
          <p:nvPr/>
        </p:nvPicPr>
        <p:blipFill rotWithShape="1">
          <a:blip r:embed="rId3"/>
          <a:srcRect l="77633" r="1750"/>
          <a:stretch/>
        </p:blipFill>
        <p:spPr>
          <a:xfrm>
            <a:off x="3648074" y="2202910"/>
            <a:ext cx="161585" cy="2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29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thunderbolt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 Streak</dc:creator>
  <cp:lastModifiedBy>Blue Streak</cp:lastModifiedBy>
  <cp:revision>6</cp:revision>
  <dcterms:created xsi:type="dcterms:W3CDTF">2023-09-14T13:27:05Z</dcterms:created>
  <dcterms:modified xsi:type="dcterms:W3CDTF">2023-09-14T13:54:10Z</dcterms:modified>
</cp:coreProperties>
</file>