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hCrVWpiQTdM" Type="http://schemas.openxmlformats.org/officeDocument/2006/relationships/hyperlink" TargetMode="External" Id="rId4"/><Relationship Target="../media/image01.jp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ode.google.com/p/googletest/" Type="http://schemas.openxmlformats.org/officeDocument/2006/relationships/hyperlink" TargetMode="External" Id="rId3"/><Relationship Target="../media/image02.jpg" Type="http://schemas.openxmlformats.org/officeDocument/2006/relationships/image" Id="rId6"/><Relationship Target="http://youtube.com/v/DcZckF7UAA0" Type="http://schemas.openxmlformats.org/officeDocument/2006/relationships/hyperlink" TargetMode="External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Thunderbots@Home 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Compiling, Testing, Software Setup</a:t>
            </a:r>
            <a:br>
              <a:rPr lang="en"/>
            </a:br>
            <a:r>
              <a:rPr lang="en"/>
              <a:t>by Devon Ash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~/catkin_ws: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10507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Top level:</a:t>
            </a:r>
            <a:br>
              <a:rPr lang="en"/>
            </a:br>
            <a:r>
              <a:rPr lang="en"/>
              <a:t>catkin_ws</a:t>
            </a:r>
            <a:br>
              <a:rPr lang="en"/>
            </a:br>
            <a:br>
              <a:rPr lang="en"/>
            </a:br>
            <a:r>
              <a:rPr lang="en"/>
              <a:t>This is where</a:t>
            </a:r>
            <a:br>
              <a:rPr lang="en"/>
            </a:br>
            <a:r>
              <a:rPr lang="en"/>
              <a:t>you catkin_make.</a:t>
            </a:r>
          </a:p>
        </p:txBody>
      </p:sp>
      <p:sp>
        <p:nvSpPr>
          <p:cNvPr id="31" name="Shape 31"/>
          <p:cNvSpPr/>
          <p:nvPr/>
        </p:nvSpPr>
        <p:spPr>
          <a:xfrm>
            <a:off y="1158000" x="3135575"/>
            <a:ext cy="3810000" cx="5715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Inside of ~/catkin_ws: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0633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FF9900"/>
              </a:buClr>
              <a:buSzPct val="100000"/>
              <a:buFont typeface="Arial"/>
              <a:buChar char="➔"/>
            </a:pPr>
            <a:r>
              <a:rPr lang="en">
                <a:solidFill>
                  <a:srgbClr val="FF9900"/>
                </a:solidFill>
              </a:rPr>
              <a:t>~/catkin_ws/src:</a:t>
            </a:r>
            <a:r>
              <a:rPr sz="1800" lang="en">
                <a:solidFill>
                  <a:srgbClr val="FF9900"/>
                </a:solidFill>
              </a:rPr>
              <a:t>This is where your catkin packages are written.</a:t>
            </a:r>
            <a:br>
              <a:rPr sz="1800" lang="en">
                <a:solidFill>
                  <a:srgbClr val="FF9900"/>
                </a:solidFill>
              </a:rPr>
            </a:br>
            <a:r>
              <a:rPr sz="1800" lang="en">
                <a:solidFill>
                  <a:srgbClr val="FF9900"/>
                </a:solidFill>
              </a:rPr>
              <a:t>This is where you catkin_create_pkg</a:t>
            </a:r>
            <a:br>
              <a:rPr sz="1800" lang="en">
                <a:solidFill>
                  <a:srgbClr val="FF9900"/>
                </a:solidFill>
              </a:rPr>
            </a:br>
            <a:r>
              <a:rPr sz="1800" lang="en">
                <a:solidFill>
                  <a:srgbClr val="FF9900"/>
                </a:solidFill>
              </a:rPr>
              <a:t>This is where you put the vision, sensors, scripts, and navigation (etc..) catkin packages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➔"/>
            </a:pPr>
            <a:r>
              <a:rPr lang="en"/>
              <a:t>~/catkin_ws/devel:</a:t>
            </a:r>
            <a:r>
              <a:rPr sz="1800" lang="en"/>
              <a:t>This is where all your executables go when you compile</a:t>
            </a:r>
            <a:br>
              <a:rPr sz="1800" lang="en"/>
            </a:br>
            <a:r>
              <a:rPr sz="1800" lang="en"/>
              <a:t>This is where all your .lib.so files go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➔"/>
            </a:pPr>
            <a:r>
              <a:rPr lang="en"/>
              <a:t>~/catkin_ws/install:</a:t>
            </a:r>
            <a:r>
              <a:rPr sz="1800" lang="en"/>
              <a:t>This is where the install files go</a:t>
            </a:r>
            <a:br>
              <a:rPr sz="1800" lang="en"/>
            </a:br>
            <a:r>
              <a:rPr sz="1800" lang="en"/>
              <a:t>Install files set up the workspace for the package, setting server parameters, shell parameters, global variables, etc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Inside of ~/catkin_ws: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0633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FFFFFF"/>
              </a:buClr>
              <a:buSzPct val="100000"/>
              <a:buFont typeface="Arial"/>
              <a:buChar char="➔"/>
            </a:pPr>
            <a:r>
              <a:rPr lang="en">
                <a:solidFill>
                  <a:srgbClr val="FFFFFF"/>
                </a:solidFill>
              </a:rPr>
              <a:t>~/catkin_ws/src:</a:t>
            </a:r>
            <a:r>
              <a:rPr sz="1800" lang="en">
                <a:solidFill>
                  <a:srgbClr val="FFFFFF"/>
                </a:solidFill>
              </a:rPr>
              <a:t>This is where your catkin packages are written.</a:t>
            </a:r>
            <a:br>
              <a:rPr sz="1800" lang="en">
                <a:solidFill>
                  <a:srgbClr val="FFFFFF"/>
                </a:solidFill>
              </a:rPr>
            </a:br>
            <a:r>
              <a:rPr sz="1800" lang="en">
                <a:solidFill>
                  <a:srgbClr val="FFFFFF"/>
                </a:solidFill>
              </a:rPr>
              <a:t>This is where you catkin_create_pkg</a:t>
            </a:r>
            <a:br>
              <a:rPr sz="1800" lang="en">
                <a:solidFill>
                  <a:srgbClr val="FFFFFF"/>
                </a:solidFill>
              </a:rPr>
            </a:br>
            <a:r>
              <a:rPr sz="1800" lang="en">
                <a:solidFill>
                  <a:srgbClr val="FFFFFF"/>
                </a:solidFill>
              </a:rPr>
              <a:t>This is where you put the vision, sensors, scripts, and navigation (etc..) catkin packages</a:t>
            </a:r>
          </a:p>
          <a:p>
            <a:pPr rtl="0" lvl="0" indent="-419100" marL="457200">
              <a:buClr>
                <a:srgbClr val="FF9900"/>
              </a:buClr>
              <a:buSzPct val="100000"/>
              <a:buFont typeface="Arial"/>
              <a:buChar char="➔"/>
            </a:pPr>
            <a:r>
              <a:rPr lang="en">
                <a:solidFill>
                  <a:srgbClr val="FF9900"/>
                </a:solidFill>
              </a:rPr>
              <a:t>~/catkin_ws/devel:</a:t>
            </a:r>
            <a:r>
              <a:rPr sz="1800" lang="en">
                <a:solidFill>
                  <a:srgbClr val="FF9900"/>
                </a:solidFill>
              </a:rPr>
              <a:t>This is where all your executables go when you compile</a:t>
            </a:r>
            <a:br>
              <a:rPr sz="1800" lang="en">
                <a:solidFill>
                  <a:srgbClr val="FF9900"/>
                </a:solidFill>
              </a:rPr>
            </a:br>
            <a:r>
              <a:rPr sz="1800" lang="en">
                <a:solidFill>
                  <a:srgbClr val="FF9900"/>
                </a:solidFill>
              </a:rPr>
              <a:t>This is where all your .lib.so files go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➔"/>
            </a:pPr>
            <a:r>
              <a:rPr lang="en"/>
              <a:t>~/catkin_ws/install:</a:t>
            </a:r>
            <a:r>
              <a:rPr sz="1800" lang="en"/>
              <a:t>This is where the install files go</a:t>
            </a:r>
            <a:br>
              <a:rPr sz="1800" lang="en"/>
            </a:br>
            <a:r>
              <a:rPr sz="1800" lang="en"/>
              <a:t>Install files set up the workspace for the package, setting server parameters, shell parameters, global variables, etc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Inside of ~/catkin_ws: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0633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FFFFFF"/>
              </a:buClr>
              <a:buSzPct val="100000"/>
              <a:buFont typeface="Arial"/>
              <a:buChar char="➔"/>
            </a:pPr>
            <a:r>
              <a:rPr lang="en">
                <a:solidFill>
                  <a:srgbClr val="FFFFFF"/>
                </a:solidFill>
              </a:rPr>
              <a:t>~/catkin_ws/src:</a:t>
            </a:r>
            <a:r>
              <a:rPr sz="1800" lang="en">
                <a:solidFill>
                  <a:srgbClr val="FFFFFF"/>
                </a:solidFill>
              </a:rPr>
              <a:t>This is where your catkin packages are written.</a:t>
            </a:r>
            <a:br>
              <a:rPr sz="1800" lang="en">
                <a:solidFill>
                  <a:srgbClr val="FFFFFF"/>
                </a:solidFill>
              </a:rPr>
            </a:br>
            <a:r>
              <a:rPr sz="1800" lang="en">
                <a:solidFill>
                  <a:srgbClr val="FFFFFF"/>
                </a:solidFill>
              </a:rPr>
              <a:t>This is where you catkin_create_pkg</a:t>
            </a:r>
            <a:br>
              <a:rPr sz="1800" lang="en">
                <a:solidFill>
                  <a:srgbClr val="FFFFFF"/>
                </a:solidFill>
              </a:rPr>
            </a:br>
            <a:r>
              <a:rPr sz="1800" lang="en">
                <a:solidFill>
                  <a:srgbClr val="FFFFFF"/>
                </a:solidFill>
              </a:rPr>
              <a:t>This is where you put the vision, sensors, scripts, and navigation (etc..) catkin packages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➔"/>
            </a:pPr>
            <a:r>
              <a:rPr lang="en"/>
              <a:t>~/catkin_ws/devel:</a:t>
            </a:r>
            <a:r>
              <a:rPr sz="1800" lang="en"/>
              <a:t>This is where all your executables go when you compile</a:t>
            </a:r>
            <a:br>
              <a:rPr sz="1800" lang="en"/>
            </a:br>
            <a:r>
              <a:rPr sz="1800" lang="en"/>
              <a:t>This is where all your .lib.so files go</a:t>
            </a:r>
          </a:p>
          <a:p>
            <a:pPr rtl="0" lvl="0" indent="-419100" marL="457200">
              <a:buClr>
                <a:srgbClr val="FF9900"/>
              </a:buClr>
              <a:buSzPct val="100000"/>
              <a:buFont typeface="Arial"/>
              <a:buChar char="➔"/>
            </a:pPr>
            <a:r>
              <a:rPr lang="en">
                <a:solidFill>
                  <a:srgbClr val="FF9900"/>
                </a:solidFill>
              </a:rPr>
              <a:t>~/catkin_ws/install:</a:t>
            </a:r>
            <a:r>
              <a:rPr sz="1800" lang="en">
                <a:solidFill>
                  <a:srgbClr val="FF9900"/>
                </a:solidFill>
              </a:rPr>
              <a:t>This is where the install files go</a:t>
            </a:r>
            <a:br>
              <a:rPr sz="1800" lang="en">
                <a:solidFill>
                  <a:srgbClr val="FF9900"/>
                </a:solidFill>
              </a:rPr>
            </a:br>
            <a:r>
              <a:rPr sz="1800" lang="en">
                <a:solidFill>
                  <a:srgbClr val="FF9900"/>
                </a:solidFill>
              </a:rPr>
              <a:t>Install files set up the workspace for the package, setting server parameters, shell parameters, global variables, etc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 package inside ~/catkin_ws/src:	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12470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vision package, for example: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And the navigation package: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56" name="Shape 56"/>
          <p:cNvSpPr/>
          <p:nvPr/>
        </p:nvSpPr>
        <p:spPr>
          <a:xfrm>
            <a:off y="1724400" x="457200"/>
            <a:ext cy="1381125" cx="69627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7" name="Shape 57"/>
          <p:cNvSpPr/>
          <p:nvPr/>
        </p:nvSpPr>
        <p:spPr>
          <a:xfrm>
            <a:off y="3874825" x="452437"/>
            <a:ext cy="1085850" cx="69723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Important Elements in a Package: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Lets use the vision package as a turkey (it has stuffing)</a:t>
            </a:r>
          </a:p>
          <a:p>
            <a:r>
              <a:t/>
            </a:r>
          </a:p>
        </p:txBody>
      </p:sp>
      <p:sp>
        <p:nvSpPr>
          <p:cNvPr id="64" name="Shape 64"/>
          <p:cNvSpPr/>
          <p:nvPr/>
        </p:nvSpPr>
        <p:spPr>
          <a:xfrm>
            <a:off y="3544725" x="1090612"/>
            <a:ext cy="1381125" cx="69627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5" name="Shape 65"/>
          <p:cNvSpPr txBox="1"/>
          <p:nvPr/>
        </p:nvSpPr>
        <p:spPr>
          <a:xfrm>
            <a:off y="2534850" x="1138800"/>
            <a:ext cy="1056300" cx="6866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lvl="0">
              <a:buNone/>
            </a:pPr>
            <a:r>
              <a:rPr sz="1800" lang="en">
                <a:solidFill>
                  <a:srgbClr val="FFFFFF"/>
                </a:solidFill>
              </a:rPr>
              <a:t>From scratch, I’ll recreate the package. We’ll call it vision-example.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 video from creation to compilation </a:t>
            </a:r>
          </a:p>
        </p:txBody>
      </p:sp>
      <p:sp>
        <p:nvSpPr>
          <p:cNvPr id="71" name="Shape 71">
            <a:hlinkClick r:id="rId4"/>
          </p:cNvPr>
          <p:cNvSpPr/>
          <p:nvPr/>
        </p:nvSpPr>
        <p:spPr>
          <a:xfrm>
            <a:off y="1058375" x="1838400"/>
            <a:ext cy="4009250" cx="534772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 video for compiling test cases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499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Gtest Docs: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http://code.google.com/p/googletest/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78" name="Shape 78">
            <a:hlinkClick r:id="rId5"/>
          </p:cNvPr>
          <p:cNvSpPr/>
          <p:nvPr/>
        </p:nvSpPr>
        <p:spPr>
          <a:xfrm>
            <a:off y="1803725" x="2668362"/>
            <a:ext cy="3054025" cx="407757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