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3.xml" Type="http://schemas.openxmlformats.org/officeDocument/2006/relationships/slide" Id="rId39"/><Relationship Target="slides/slide32.xml" Type="http://schemas.openxmlformats.org/officeDocument/2006/relationships/slide" Id="rId38"/><Relationship Target="slides/slide31.xml" Type="http://schemas.openxmlformats.org/officeDocument/2006/relationships/slide" Id="rId37"/><Relationship Target="slides/slide13.xml" Type="http://schemas.openxmlformats.org/officeDocument/2006/relationships/slide" Id="rId19"/><Relationship Target="slides/slide30.xml" Type="http://schemas.openxmlformats.org/officeDocument/2006/relationships/slide" Id="rId36"/><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24.xml" Type="http://schemas.openxmlformats.org/officeDocument/2006/relationships/slide" Id="rId30"/><Relationship Target="slides/slide6.xml" Type="http://schemas.openxmlformats.org/officeDocument/2006/relationships/slide" Id="rId12"/><Relationship Target="slides/slide25.xml" Type="http://schemas.openxmlformats.org/officeDocument/2006/relationships/slide" Id="rId31"/><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8.xml" Type="http://schemas.openxmlformats.org/officeDocument/2006/relationships/slide" Id="rId34"/><Relationship Target="slides/slide29.xml" Type="http://schemas.openxmlformats.org/officeDocument/2006/relationships/slide" Id="rId35"/><Relationship Target="slides/slide26.xml" Type="http://schemas.openxmlformats.org/officeDocument/2006/relationships/slide" Id="rId32"/><Relationship Target="slides/slide27.xml" Type="http://schemas.openxmlformats.org/officeDocument/2006/relationships/slide" Id="rId33"/><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slides/slide34.xml" Type="http://schemas.openxmlformats.org/officeDocument/2006/relationships/slide" Id="rId40"/><Relationship Target="theme/theme2.xml" Type="http://schemas.openxmlformats.org/officeDocument/2006/relationships/theme" Id="rId1"/><Relationship Target="slides/slide16.xml" Type="http://schemas.openxmlformats.org/officeDocument/2006/relationships/slide" Id="rId22"/><Relationship Target="slideMasters/slideMaster1.xml" Type="http://schemas.openxmlformats.org/officeDocument/2006/relationships/slideMaster" Id="rId4"/><Relationship Target="slides/slide17.xml" Type="http://schemas.openxmlformats.org/officeDocument/2006/relationships/slide" Id="rId23"/><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5" name="Shape 205"/>
        <p:cNvGrpSpPr/>
        <p:nvPr/>
      </p:nvGrpSpPr>
      <p:grpSpPr>
        <a:xfrm>
          <a:off y="0" x="0"/>
          <a:ext cy="0" cx="0"/>
          <a:chOff y="0" x="0"/>
          <a:chExt cy="0" cx="0"/>
        </a:xfrm>
      </p:grpSpPr>
      <p:sp>
        <p:nvSpPr>
          <p:cNvPr id="206" name="Shape 20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7" name="Shape 20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3" name="Shape 21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0" name="Shape 220"/>
        <p:cNvGrpSpPr/>
        <p:nvPr/>
      </p:nvGrpSpPr>
      <p:grpSpPr>
        <a:xfrm>
          <a:off y="0" x="0"/>
          <a:ext cy="0" cx="0"/>
          <a:chOff y="0" x="0"/>
          <a:chExt cy="0" cx="0"/>
        </a:xfrm>
      </p:grpSpPr>
      <p:sp>
        <p:nvSpPr>
          <p:cNvPr id="221" name="Shape 22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2" name="Shape 22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2" name="Shape 232"/>
        <p:cNvGrpSpPr/>
        <p:nvPr/>
      </p:nvGrpSpPr>
      <p:grpSpPr>
        <a:xfrm>
          <a:off y="0" x="0"/>
          <a:ext cy="0" cx="0"/>
          <a:chOff y="0" x="0"/>
          <a:chExt cy="0" cx="0"/>
        </a:xfrm>
      </p:grpSpPr>
      <p:sp>
        <p:nvSpPr>
          <p:cNvPr id="233" name="Shape 23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4" name="Shape 23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2" name="Shape 242"/>
        <p:cNvGrpSpPr/>
        <p:nvPr/>
      </p:nvGrpSpPr>
      <p:grpSpPr>
        <a:xfrm>
          <a:off y="0" x="0"/>
          <a:ext cy="0" cx="0"/>
          <a:chOff y="0" x="0"/>
          <a:chExt cy="0" cx="0"/>
        </a:xfrm>
      </p:grpSpPr>
      <p:sp>
        <p:nvSpPr>
          <p:cNvPr id="243" name="Shape 24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4" name="Shape 24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9" name="Shape 249"/>
        <p:cNvGrpSpPr/>
        <p:nvPr/>
      </p:nvGrpSpPr>
      <p:grpSpPr>
        <a:xfrm>
          <a:off y="0" x="0"/>
          <a:ext cy="0" cx="0"/>
          <a:chOff y="0" x="0"/>
          <a:chExt cy="0" cx="0"/>
        </a:xfrm>
      </p:grpSpPr>
      <p:sp>
        <p:nvSpPr>
          <p:cNvPr id="250" name="Shape 2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1" name="Shape 2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9" name="Shape 259"/>
        <p:cNvGrpSpPr/>
        <p:nvPr/>
      </p:nvGrpSpPr>
      <p:grpSpPr>
        <a:xfrm>
          <a:off y="0" x="0"/>
          <a:ext cy="0" cx="0"/>
          <a:chOff y="0" x="0"/>
          <a:chExt cy="0" cx="0"/>
        </a:xfrm>
      </p:grpSpPr>
      <p:sp>
        <p:nvSpPr>
          <p:cNvPr id="260" name="Shape 2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1" name="Shape 2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5" name="Shape 265"/>
        <p:cNvGrpSpPr/>
        <p:nvPr/>
      </p:nvGrpSpPr>
      <p:grpSpPr>
        <a:xfrm>
          <a:off y="0" x="0"/>
          <a:ext cy="0" cx="0"/>
          <a:chOff y="0" x="0"/>
          <a:chExt cy="0" cx="0"/>
        </a:xfrm>
      </p:grpSpPr>
      <p:sp>
        <p:nvSpPr>
          <p:cNvPr id="266" name="Shape 2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7" name="Shape 2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1" name="Shape 271"/>
        <p:cNvGrpSpPr/>
        <p:nvPr/>
      </p:nvGrpSpPr>
      <p:grpSpPr>
        <a:xfrm>
          <a:off y="0" x="0"/>
          <a:ext cy="0" cx="0"/>
          <a:chOff y="0" x="0"/>
          <a:chExt cy="0" cx="0"/>
        </a:xfrm>
      </p:grpSpPr>
      <p:sp>
        <p:nvSpPr>
          <p:cNvPr id="272" name="Shape 27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3" name="Shape 27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7" name="Shape 277"/>
        <p:cNvGrpSpPr/>
        <p:nvPr/>
      </p:nvGrpSpPr>
      <p:grpSpPr>
        <a:xfrm>
          <a:off y="0" x="0"/>
          <a:ext cy="0" cx="0"/>
          <a:chOff y="0" x="0"/>
          <a:chExt cy="0" cx="0"/>
        </a:xfrm>
      </p:grpSpPr>
      <p:sp>
        <p:nvSpPr>
          <p:cNvPr id="278" name="Shape 2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9" name="Shape 27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7" name="Shape 1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8" name="Shape 288"/>
        <p:cNvGrpSpPr/>
        <p:nvPr/>
      </p:nvGrpSpPr>
      <p:grpSpPr>
        <a:xfrm>
          <a:off y="0" x="0"/>
          <a:ext cy="0" cx="0"/>
          <a:chOff y="0" x="0"/>
          <a:chExt cy="0" cx="0"/>
        </a:xfrm>
      </p:grpSpPr>
      <p:sp>
        <p:nvSpPr>
          <p:cNvPr id="289" name="Shape 28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0" name="Shape 29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6" name="Shape 296"/>
        <p:cNvGrpSpPr/>
        <p:nvPr/>
      </p:nvGrpSpPr>
      <p:grpSpPr>
        <a:xfrm>
          <a:off y="0" x="0"/>
          <a:ext cy="0" cx="0"/>
          <a:chOff y="0" x="0"/>
          <a:chExt cy="0" cx="0"/>
        </a:xfrm>
      </p:grpSpPr>
      <p:sp>
        <p:nvSpPr>
          <p:cNvPr id="297" name="Shape 2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8" name="Shape 29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4" name="Shape 304"/>
        <p:cNvGrpSpPr/>
        <p:nvPr/>
      </p:nvGrpSpPr>
      <p:grpSpPr>
        <a:xfrm>
          <a:off y="0" x="0"/>
          <a:ext cy="0" cx="0"/>
          <a:chOff y="0" x="0"/>
          <a:chExt cy="0" cx="0"/>
        </a:xfrm>
      </p:grpSpPr>
      <p:sp>
        <p:nvSpPr>
          <p:cNvPr id="305" name="Shape 3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06" name="Shape 3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1" name="Shape 311"/>
        <p:cNvGrpSpPr/>
        <p:nvPr/>
      </p:nvGrpSpPr>
      <p:grpSpPr>
        <a:xfrm>
          <a:off y="0" x="0"/>
          <a:ext cy="0" cx="0"/>
          <a:chOff y="0" x="0"/>
          <a:chExt cy="0" cx="0"/>
        </a:xfrm>
      </p:grpSpPr>
      <p:sp>
        <p:nvSpPr>
          <p:cNvPr id="312" name="Shape 31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13" name="Shape 31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1" name="Shape 321"/>
        <p:cNvGrpSpPr/>
        <p:nvPr/>
      </p:nvGrpSpPr>
      <p:grpSpPr>
        <a:xfrm>
          <a:off y="0" x="0"/>
          <a:ext cy="0" cx="0"/>
          <a:chOff y="0" x="0"/>
          <a:chExt cy="0" cx="0"/>
        </a:xfrm>
      </p:grpSpPr>
      <p:sp>
        <p:nvSpPr>
          <p:cNvPr id="322" name="Shape 3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23" name="Shape 32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8" name="Shape 328"/>
        <p:cNvGrpSpPr/>
        <p:nvPr/>
      </p:nvGrpSpPr>
      <p:grpSpPr>
        <a:xfrm>
          <a:off y="0" x="0"/>
          <a:ext cy="0" cx="0"/>
          <a:chOff y="0" x="0"/>
          <a:chExt cy="0" cx="0"/>
        </a:xfrm>
      </p:grpSpPr>
      <p:sp>
        <p:nvSpPr>
          <p:cNvPr id="329" name="Shape 3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30" name="Shape 3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0" name="Shape 340"/>
        <p:cNvGrpSpPr/>
        <p:nvPr/>
      </p:nvGrpSpPr>
      <p:grpSpPr>
        <a:xfrm>
          <a:off y="0" x="0"/>
          <a:ext cy="0" cx="0"/>
          <a:chOff y="0" x="0"/>
          <a:chExt cy="0" cx="0"/>
        </a:xfrm>
      </p:grpSpPr>
      <p:sp>
        <p:nvSpPr>
          <p:cNvPr id="341" name="Shape 3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42" name="Shape 3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8" name="Shape 348"/>
        <p:cNvGrpSpPr/>
        <p:nvPr/>
      </p:nvGrpSpPr>
      <p:grpSpPr>
        <a:xfrm>
          <a:off y="0" x="0"/>
          <a:ext cy="0" cx="0"/>
          <a:chOff y="0" x="0"/>
          <a:chExt cy="0" cx="0"/>
        </a:xfrm>
      </p:grpSpPr>
      <p:sp>
        <p:nvSpPr>
          <p:cNvPr id="349" name="Shape 34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50" name="Shape 35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5" name="Shape 355"/>
        <p:cNvGrpSpPr/>
        <p:nvPr/>
      </p:nvGrpSpPr>
      <p:grpSpPr>
        <a:xfrm>
          <a:off y="0" x="0"/>
          <a:ext cy="0" cx="0"/>
          <a:chOff y="0" x="0"/>
          <a:chExt cy="0" cx="0"/>
        </a:xfrm>
      </p:grpSpPr>
      <p:sp>
        <p:nvSpPr>
          <p:cNvPr id="356" name="Shape 3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57" name="Shape 35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6" name="Shape 366"/>
        <p:cNvGrpSpPr/>
        <p:nvPr/>
      </p:nvGrpSpPr>
      <p:grpSpPr>
        <a:xfrm>
          <a:off y="0" x="0"/>
          <a:ext cy="0" cx="0"/>
          <a:chOff y="0" x="0"/>
          <a:chExt cy="0" cx="0"/>
        </a:xfrm>
      </p:grpSpPr>
      <p:sp>
        <p:nvSpPr>
          <p:cNvPr id="367" name="Shape 36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68" name="Shape 36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3" name="Shape 1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4" name="Shape 374"/>
        <p:cNvGrpSpPr/>
        <p:nvPr/>
      </p:nvGrpSpPr>
      <p:grpSpPr>
        <a:xfrm>
          <a:off y="0" x="0"/>
          <a:ext cy="0" cx="0"/>
          <a:chOff y="0" x="0"/>
          <a:chExt cy="0" cx="0"/>
        </a:xfrm>
      </p:grpSpPr>
      <p:sp>
        <p:nvSpPr>
          <p:cNvPr id="375" name="Shape 3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76" name="Shape 3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0" name="Shape 380"/>
        <p:cNvGrpSpPr/>
        <p:nvPr/>
      </p:nvGrpSpPr>
      <p:grpSpPr>
        <a:xfrm>
          <a:off y="0" x="0"/>
          <a:ext cy="0" cx="0"/>
          <a:chOff y="0" x="0"/>
          <a:chExt cy="0" cx="0"/>
        </a:xfrm>
      </p:grpSpPr>
      <p:sp>
        <p:nvSpPr>
          <p:cNvPr id="381" name="Shape 3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82" name="Shape 3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6" name="Shape 386"/>
        <p:cNvGrpSpPr/>
        <p:nvPr/>
      </p:nvGrpSpPr>
      <p:grpSpPr>
        <a:xfrm>
          <a:off y="0" x="0"/>
          <a:ext cy="0" cx="0"/>
          <a:chOff y="0" x="0"/>
          <a:chExt cy="0" cx="0"/>
        </a:xfrm>
      </p:grpSpPr>
      <p:sp>
        <p:nvSpPr>
          <p:cNvPr id="387" name="Shape 3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88" name="Shape 3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6" name="Shape 396"/>
        <p:cNvGrpSpPr/>
        <p:nvPr/>
      </p:nvGrpSpPr>
      <p:grpSpPr>
        <a:xfrm>
          <a:off y="0" x="0"/>
          <a:ext cy="0" cx="0"/>
          <a:chOff y="0" x="0"/>
          <a:chExt cy="0" cx="0"/>
        </a:xfrm>
      </p:grpSpPr>
      <p:sp>
        <p:nvSpPr>
          <p:cNvPr id="397" name="Shape 3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98" name="Shape 39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4" name="Shape 404"/>
        <p:cNvGrpSpPr/>
        <p:nvPr/>
      </p:nvGrpSpPr>
      <p:grpSpPr>
        <a:xfrm>
          <a:off y="0" x="0"/>
          <a:ext cy="0" cx="0"/>
          <a:chOff y="0" x="0"/>
          <a:chExt cy="0" cx="0"/>
        </a:xfrm>
      </p:grpSpPr>
      <p:sp>
        <p:nvSpPr>
          <p:cNvPr id="405" name="Shape 4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06" name="Shape 4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5" name="Shape 1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2" name="Shape 162"/>
        <p:cNvGrpSpPr/>
        <p:nvPr/>
      </p:nvGrpSpPr>
      <p:grpSpPr>
        <a:xfrm>
          <a:off y="0" x="0"/>
          <a:ext cy="0" cx="0"/>
          <a:chOff y="0" x="0"/>
          <a:chExt cy="0" cx="0"/>
        </a:xfrm>
      </p:grpSpPr>
      <p:sp>
        <p:nvSpPr>
          <p:cNvPr id="163" name="Shape 1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4" name="Shape 1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5" name="Shape 17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0" name="Shape 180"/>
        <p:cNvGrpSpPr/>
        <p:nvPr/>
      </p:nvGrpSpPr>
      <p:grpSpPr>
        <a:xfrm>
          <a:off y="0" x="0"/>
          <a:ext cy="0" cx="0"/>
          <a:chOff y="0" x="0"/>
          <a:chExt cy="0" cx="0"/>
        </a:xfrm>
      </p:grpSpPr>
      <p:sp>
        <p:nvSpPr>
          <p:cNvPr id="181" name="Shape 1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2" name="Shape 1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7" name="Shape 187"/>
        <p:cNvGrpSpPr/>
        <p:nvPr/>
      </p:nvGrpSpPr>
      <p:grpSpPr>
        <a:xfrm>
          <a:off y="0" x="0"/>
          <a:ext cy="0" cx="0"/>
          <a:chOff y="0" x="0"/>
          <a:chExt cy="0" cx="0"/>
        </a:xfrm>
      </p:grpSpPr>
      <p:sp>
        <p:nvSpPr>
          <p:cNvPr id="188" name="Shape 18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9" name="Shape 18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8" name="Shape 198"/>
        <p:cNvGrpSpPr/>
        <p:nvPr/>
      </p:nvGrpSpPr>
      <p:grpSpPr>
        <a:xfrm>
          <a:off y="0" x="0"/>
          <a:ext cy="0" cx="0"/>
          <a:chOff y="0" x="0"/>
          <a:chExt cy="0" cx="0"/>
        </a:xfrm>
      </p:grpSpPr>
      <p:sp>
        <p:nvSpPr>
          <p:cNvPr id="199" name="Shape 1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0" name="Shape 20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9" name="Shape 59"/>
        <p:cNvGrpSpPr/>
        <p:nvPr/>
      </p:nvGrpSpPr>
      <p:grpSpPr>
        <a:xfrm>
          <a:off y="0" x="0"/>
          <a:ext cy="0" cx="0"/>
          <a:chOff y="0" x="0"/>
          <a:chExt cy="0" cx="0"/>
        </a:xfrm>
      </p:grpSpPr>
      <p:grpSp>
        <p:nvGrpSpPr>
          <p:cNvPr id="60" name="Shape 60"/>
          <p:cNvGrpSpPr/>
          <p:nvPr/>
        </p:nvGrpSpPr>
        <p:grpSpPr>
          <a:xfrm>
            <a:off y="1000670" x="-11"/>
            <a:ext cy="3087224" cx="7314320"/>
            <a:chOff y="1378676" x="-11"/>
            <a:chExt cy="4116299" cx="7314320"/>
          </a:xfrm>
        </p:grpSpPr>
        <p:sp>
          <p:nvSpPr>
            <p:cNvPr id="61" name="Shape 61"/>
            <p:cNvSpPr/>
            <p:nvPr/>
          </p:nvSpPr>
          <p:spPr>
            <a:xfrm flipH="1">
              <a:off y="1378676" x="-11"/>
              <a:ext cy="4116299" cx="187800"/>
            </a:xfrm>
            <a:prstGeom prst="rect">
              <a:avLst/>
            </a:prstGeom>
            <a:solidFill>
              <a:schemeClr val="accent2"/>
            </a:solidFill>
            <a:ln>
              <a:noFill/>
            </a:ln>
          </p:spPr>
          <p:txBody>
            <a:bodyPr bIns="45700" rIns="91425" lIns="91425" tIns="45700" anchor="ctr" anchorCtr="0">
              <a:noAutofit/>
            </a:bodyPr>
            <a:lstStyle/>
            <a:p/>
          </p:txBody>
        </p:sp>
        <p:sp>
          <p:nvSpPr>
            <p:cNvPr id="62" name="Shape 62"/>
            <p:cNvSpPr/>
            <p:nvPr/>
          </p:nvSpPr>
          <p:spPr>
            <a:xfrm flipH="1">
              <a:off y="1378676" x="187809"/>
              <a:ext cy="4116299" cx="7126499"/>
            </a:xfrm>
            <a:prstGeom prst="rect">
              <a:avLst/>
            </a:prstGeom>
            <a:solidFill>
              <a:srgbClr val="0F243E"/>
            </a:solidFill>
            <a:ln>
              <a:noFill/>
            </a:ln>
          </p:spPr>
          <p:txBody>
            <a:bodyPr bIns="45700" rIns="91425" lIns="91425" tIns="45700" anchor="ctr" anchorCtr="0">
              <a:noAutofit/>
            </a:bodyPr>
            <a:lstStyle/>
            <a:p/>
          </p:txBody>
        </p:sp>
      </p:grpSp>
      <p:sp>
        <p:nvSpPr>
          <p:cNvPr id="63" name="Shape 63"/>
          <p:cNvSpPr txBox="1"/>
          <p:nvPr>
            <p:ph type="ctrTitle"/>
          </p:nvPr>
        </p:nvSpPr>
        <p:spPr>
          <a:xfrm>
            <a:off y="1699932" x="685800"/>
            <a:ext cy="1000499" cx="6400799"/>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64" name="Shape 64"/>
          <p:cNvSpPr txBox="1"/>
          <p:nvPr>
            <p:ph idx="1" type="subTitle"/>
          </p:nvPr>
        </p:nvSpPr>
        <p:spPr>
          <a:xfrm>
            <a:off y="2700338" x="685800"/>
            <a:ext cy="675299" cx="6400799"/>
          </a:xfrm>
          <a:prstGeom prst="rect">
            <a:avLst/>
          </a:prstGeom>
        </p:spPr>
        <p:txBody>
          <a:bodyPr bIns="91425" rIns="91425" lIns="91425" tIns="91425" anchor="t" anchorCtr="0"/>
          <a:lstStyle>
            <a:lvl1pPr indent="152400" marL="0">
              <a:buClr>
                <a:schemeClr val="lt1"/>
              </a:buClr>
              <a:buSzPct val="100000"/>
              <a:buNone/>
              <a:defRPr sz="2400">
                <a:solidFill>
                  <a:schemeClr val="lt1"/>
                </a:solidFill>
              </a:defRPr>
            </a:lvl1pPr>
            <a:lvl2pPr indent="152400" marL="0">
              <a:spcBef>
                <a:spcPts val="0"/>
              </a:spcBef>
              <a:buClr>
                <a:schemeClr val="lt1"/>
              </a:buClr>
              <a:buSzPct val="100000"/>
              <a:buNone/>
              <a:defRPr sz="2400">
                <a:solidFill>
                  <a:schemeClr val="lt1"/>
                </a:solidFill>
              </a:defRPr>
            </a:lvl2pPr>
            <a:lvl3pPr indent="152400" marL="0">
              <a:spcBef>
                <a:spcPts val="0"/>
              </a:spcBef>
              <a:buClr>
                <a:schemeClr val="lt1"/>
              </a:buClr>
              <a:buSzPct val="100000"/>
              <a:buNone/>
              <a:defRPr sz="2400">
                <a:solidFill>
                  <a:schemeClr val="lt1"/>
                </a:solidFill>
              </a:defRPr>
            </a:lvl3pPr>
            <a:lvl4pPr indent="152400" marL="0">
              <a:spcBef>
                <a:spcPts val="0"/>
              </a:spcBef>
              <a:buClr>
                <a:schemeClr val="lt1"/>
              </a:buClr>
              <a:buSzPct val="100000"/>
              <a:buNone/>
              <a:defRPr sz="2400">
                <a:solidFill>
                  <a:schemeClr val="lt1"/>
                </a:solidFill>
              </a:defRPr>
            </a:lvl4pPr>
            <a:lvl5pPr indent="152400" marL="0">
              <a:spcBef>
                <a:spcPts val="0"/>
              </a:spcBef>
              <a:buClr>
                <a:schemeClr val="lt1"/>
              </a:buClr>
              <a:buSzPct val="100000"/>
              <a:buNone/>
              <a:defRPr sz="2400">
                <a:solidFill>
                  <a:schemeClr val="lt1"/>
                </a:solidFill>
              </a:defRPr>
            </a:lvl5pPr>
            <a:lvl6pPr indent="152400" marL="0">
              <a:spcBef>
                <a:spcPts val="0"/>
              </a:spcBef>
              <a:buClr>
                <a:schemeClr val="lt1"/>
              </a:buClr>
              <a:buSzPct val="100000"/>
              <a:buNone/>
              <a:defRPr sz="2400">
                <a:solidFill>
                  <a:schemeClr val="lt1"/>
                </a:solidFill>
              </a:defRPr>
            </a:lvl6pPr>
            <a:lvl7pPr indent="152400" marL="0">
              <a:spcBef>
                <a:spcPts val="0"/>
              </a:spcBef>
              <a:buClr>
                <a:schemeClr val="lt1"/>
              </a:buClr>
              <a:buSzPct val="100000"/>
              <a:buNone/>
              <a:defRPr sz="2400">
                <a:solidFill>
                  <a:schemeClr val="lt1"/>
                </a:solidFill>
              </a:defRPr>
            </a:lvl7pPr>
            <a:lvl8pPr indent="152400" marL="0">
              <a:spcBef>
                <a:spcPts val="0"/>
              </a:spcBef>
              <a:buClr>
                <a:schemeClr val="lt1"/>
              </a:buClr>
              <a:buSzPct val="100000"/>
              <a:buNone/>
              <a:defRPr sz="2400">
                <a:solidFill>
                  <a:schemeClr val="lt1"/>
                </a:solidFill>
              </a:defRPr>
            </a:lvl8pPr>
            <a:lvl9pPr indent="152400" marL="0">
              <a:spcBef>
                <a:spcPts val="0"/>
              </a:spcBef>
              <a:buClr>
                <a:schemeClr val="lt1"/>
              </a:buClr>
              <a:buSzPct val="100000"/>
              <a:buNone/>
              <a:defRPr sz="24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7" name="Shape 107"/>
        <p:cNvGrpSpPr/>
        <p:nvPr/>
      </p:nvGrpSpPr>
      <p:grpSpPr>
        <a:xfrm>
          <a:off y="0" x="0"/>
          <a:ext cy="0" cx="0"/>
          <a:chOff y="0" x="0"/>
          <a:chExt cy="0" cx="0"/>
        </a:xfrm>
      </p:grpSpPr>
      <p:sp>
        <p:nvSpPr>
          <p:cNvPr id="108" name="Shape 108"/>
          <p:cNvSpPr/>
          <p:nvPr/>
        </p:nvSpPr>
        <p:spPr>
          <a:xfrm>
            <a:off y="0" x="0"/>
            <a:ext cy="1149749" cx="9144000"/>
          </a:xfrm>
          <a:prstGeom prst="rect">
            <a:avLst/>
          </a:prstGeom>
          <a:solidFill>
            <a:srgbClr val="2388DB"/>
          </a:solidFill>
          <a:ln>
            <a:noFill/>
          </a:ln>
        </p:spPr>
        <p:txBody>
          <a:bodyPr bIns="45700" rIns="91425" lIns="91425" tIns="45700" anchor="ctr" anchorCtr="0">
            <a:noAutofit/>
          </a:bodyPr>
          <a:lstStyle/>
          <a:p/>
        </p:txBody>
      </p:sp>
      <p:cxnSp>
        <p:nvCxnSpPr>
          <p:cNvPr id="109" name="Shape 109"/>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110" name="Shape 110"/>
          <p:cNvSpPr txBox="1"/>
          <p:nvPr>
            <p:ph type="title"/>
          </p:nvPr>
        </p:nvSpPr>
        <p:spPr>
          <a:xfrm>
            <a:off y="205978" x="457200"/>
            <a:ext cy="85725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lt1"/>
                </a:solidFill>
                <a:latin typeface="Arial"/>
                <a:ea typeface="Arial"/>
                <a:cs typeface="Arial"/>
                <a:sym typeface="Arial"/>
              </a:defRPr>
            </a:lvl1pPr>
            <a:lvl2pPr algn="l" rtl="0">
              <a:spcBef>
                <a:spcPts val="0"/>
              </a:spcBef>
              <a:buSzPct val="100000"/>
              <a:buFont typeface="Arial"/>
              <a:buNone/>
              <a:defRPr b="1" sz="3600">
                <a:solidFill>
                  <a:schemeClr val="lt1"/>
                </a:solidFill>
                <a:latin typeface="Arial"/>
                <a:ea typeface="Arial"/>
                <a:cs typeface="Arial"/>
                <a:sym typeface="Arial"/>
              </a:defRPr>
            </a:lvl2pPr>
            <a:lvl3pPr algn="l" rtl="0">
              <a:spcBef>
                <a:spcPts val="0"/>
              </a:spcBef>
              <a:buSzPct val="100000"/>
              <a:buFont typeface="Arial"/>
              <a:buNone/>
              <a:defRPr b="1" sz="3600">
                <a:solidFill>
                  <a:schemeClr val="lt1"/>
                </a:solidFill>
                <a:latin typeface="Arial"/>
                <a:ea typeface="Arial"/>
                <a:cs typeface="Arial"/>
                <a:sym typeface="Arial"/>
              </a:defRPr>
            </a:lvl3pPr>
            <a:lvl4pPr algn="l" rtl="0">
              <a:spcBef>
                <a:spcPts val="0"/>
              </a:spcBef>
              <a:buSzPct val="100000"/>
              <a:buFont typeface="Arial"/>
              <a:buNone/>
              <a:defRPr b="1" sz="3600">
                <a:solidFill>
                  <a:schemeClr val="lt1"/>
                </a:solidFill>
                <a:latin typeface="Arial"/>
                <a:ea typeface="Arial"/>
                <a:cs typeface="Arial"/>
                <a:sym typeface="Arial"/>
              </a:defRPr>
            </a:lvl4pPr>
            <a:lvl5pPr algn="l" rtl="0">
              <a:spcBef>
                <a:spcPts val="0"/>
              </a:spcBef>
              <a:buSzPct val="100000"/>
              <a:buFont typeface="Arial"/>
              <a:buNone/>
              <a:defRPr b="1" sz="3600">
                <a:solidFill>
                  <a:schemeClr val="lt1"/>
                </a:solidFill>
                <a:latin typeface="Arial"/>
                <a:ea typeface="Arial"/>
                <a:cs typeface="Arial"/>
                <a:sym typeface="Arial"/>
              </a:defRPr>
            </a:lvl5pPr>
            <a:lvl6pPr algn="l" rtl="0">
              <a:spcBef>
                <a:spcPts val="0"/>
              </a:spcBef>
              <a:buSzPct val="100000"/>
              <a:buFont typeface="Arial"/>
              <a:buNone/>
              <a:defRPr b="1" sz="3600">
                <a:solidFill>
                  <a:schemeClr val="lt1"/>
                </a:solidFill>
                <a:latin typeface="Arial"/>
                <a:ea typeface="Arial"/>
                <a:cs typeface="Arial"/>
                <a:sym typeface="Arial"/>
              </a:defRPr>
            </a:lvl6pPr>
            <a:lvl7pPr algn="l" rtl="0">
              <a:spcBef>
                <a:spcPts val="0"/>
              </a:spcBef>
              <a:buSzPct val="100000"/>
              <a:buFont typeface="Arial"/>
              <a:buNone/>
              <a:defRPr b="1" sz="3600">
                <a:solidFill>
                  <a:schemeClr val="lt1"/>
                </a:solidFill>
                <a:latin typeface="Arial"/>
                <a:ea typeface="Arial"/>
                <a:cs typeface="Arial"/>
                <a:sym typeface="Arial"/>
              </a:defRPr>
            </a:lvl7pPr>
            <a:lvl8pPr algn="l" rtl="0">
              <a:spcBef>
                <a:spcPts val="0"/>
              </a:spcBef>
              <a:buSzPct val="100000"/>
              <a:buFont typeface="Arial"/>
              <a:buNone/>
              <a:defRPr b="1" sz="3600">
                <a:solidFill>
                  <a:schemeClr val="lt1"/>
                </a:solidFill>
                <a:latin typeface="Arial"/>
                <a:ea typeface="Arial"/>
                <a:cs typeface="Arial"/>
                <a:sym typeface="Arial"/>
              </a:defRPr>
            </a:lvl8pPr>
            <a:lvl9pPr algn="l" rtl="0">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1" name="Shape 111"/>
        <p:cNvGrpSpPr/>
        <p:nvPr/>
      </p:nvGrpSpPr>
      <p:grpSpPr>
        <a:xfrm>
          <a:off y="0" x="0"/>
          <a:ext cy="0" cx="0"/>
          <a:chOff y="0" x="0"/>
          <a:chExt cy="0" cx="0"/>
        </a:xfrm>
      </p:grpSpPr>
      <p:sp>
        <p:nvSpPr>
          <p:cNvPr id="112" name="Shape 112"/>
          <p:cNvSpPr txBox="1"/>
          <p:nvPr>
            <p:ph idx="1" type="body"/>
          </p:nvPr>
        </p:nvSpPr>
        <p:spPr>
          <a:xfrm>
            <a:off y="4406309" x="457200"/>
            <a:ext cy="519525" cx="8229600"/>
          </a:xfrm>
          <a:prstGeom prst="rect">
            <a:avLst/>
          </a:prstGeom>
          <a:noFill/>
          <a:ln>
            <a:noFill/>
          </a:ln>
        </p:spPr>
        <p:txBody>
          <a:bodyPr bIns="91425" rIns="91425" lIns="91425" tIns="91425" anchor="t" anchorCtr="0"/>
          <a:lstStyle>
            <a:lvl1pPr algn="l" rtl="0" indent="-285750" marL="285750">
              <a:lnSpc>
                <a:spcPct val="100000"/>
              </a:lnSpc>
              <a:spcBef>
                <a:spcPts val="0"/>
              </a:spcBef>
              <a:spcAft>
                <a:spcPts val="0"/>
              </a:spcAft>
              <a:buClr>
                <a:schemeClr val="dk2"/>
              </a:buClr>
              <a:buSzPct val="166666"/>
              <a:buFont typeface="Arial"/>
              <a:buChar char="•"/>
              <a:defRPr b="0" sz="1800">
                <a:solidFill>
                  <a:schemeClr val="dk2"/>
                </a:solidFill>
              </a:defRPr>
            </a:lvl1pPr>
            <a:lvl2pPr algn="l" rtl="0" indent="-285750" marL="285750">
              <a:lnSpc>
                <a:spcPct val="100000"/>
              </a:lnSpc>
              <a:spcBef>
                <a:spcPts val="0"/>
              </a:spcBef>
              <a:spcAft>
                <a:spcPts val="0"/>
              </a:spcAft>
              <a:buClr>
                <a:schemeClr val="dk2"/>
              </a:buClr>
              <a:buSzPct val="100000"/>
              <a:buFont typeface="Courier New"/>
              <a:buChar char="o"/>
              <a:defRPr b="0" sz="1800">
                <a:solidFill>
                  <a:schemeClr val="dk2"/>
                </a:solidFill>
              </a:defRPr>
            </a:lvl2pPr>
            <a:lvl3pPr algn="l" rtl="0" indent="-285750" marL="285750">
              <a:lnSpc>
                <a:spcPct val="100000"/>
              </a:lnSpc>
              <a:spcBef>
                <a:spcPts val="0"/>
              </a:spcBef>
              <a:spcAft>
                <a:spcPts val="0"/>
              </a:spcAft>
              <a:buClr>
                <a:schemeClr val="dk2"/>
              </a:buClr>
              <a:buSzPct val="100000"/>
              <a:buFont typeface="Wingdings"/>
              <a:buChar char="§"/>
              <a:defRPr b="0" sz="1800">
                <a:solidFill>
                  <a:schemeClr val="dk2"/>
                </a:solidFill>
              </a:defRPr>
            </a:lvl3pPr>
            <a:lvl4pPr algn="l" rtl="0" indent="-285750" marL="285750">
              <a:lnSpc>
                <a:spcPct val="100000"/>
              </a:lnSpc>
              <a:spcBef>
                <a:spcPts val="0"/>
              </a:spcBef>
              <a:spcAft>
                <a:spcPts val="0"/>
              </a:spcAft>
              <a:buClr>
                <a:schemeClr val="dk2"/>
              </a:buClr>
              <a:buSzPct val="166666"/>
              <a:buFont typeface="Arial"/>
              <a:buChar char="•"/>
              <a:defRPr b="0" sz="1800">
                <a:solidFill>
                  <a:schemeClr val="dk2"/>
                </a:solidFill>
              </a:defRPr>
            </a:lvl4pPr>
            <a:lvl5pPr algn="l" rtl="0" indent="-285750" marL="285750">
              <a:lnSpc>
                <a:spcPct val="100000"/>
              </a:lnSpc>
              <a:spcBef>
                <a:spcPts val="0"/>
              </a:spcBef>
              <a:spcAft>
                <a:spcPts val="0"/>
              </a:spcAft>
              <a:buClr>
                <a:schemeClr val="dk2"/>
              </a:buClr>
              <a:buSzPct val="100000"/>
              <a:buFont typeface="Courier New"/>
              <a:buChar char="o"/>
              <a:defRPr b="0" sz="1800">
                <a:solidFill>
                  <a:schemeClr val="dk2"/>
                </a:solidFill>
              </a:defRPr>
            </a:lvl5pPr>
            <a:lvl6pPr algn="l" rtl="0" indent="-285750" marL="285750">
              <a:lnSpc>
                <a:spcPct val="100000"/>
              </a:lnSpc>
              <a:spcBef>
                <a:spcPts val="0"/>
              </a:spcBef>
              <a:spcAft>
                <a:spcPts val="0"/>
              </a:spcAft>
              <a:buClr>
                <a:schemeClr val="dk2"/>
              </a:buClr>
              <a:buSzPct val="100000"/>
              <a:buFont typeface="Wingdings"/>
              <a:buChar char="§"/>
              <a:defRPr b="0" sz="1800">
                <a:solidFill>
                  <a:schemeClr val="dk2"/>
                </a:solidFill>
              </a:defRPr>
            </a:lvl6pPr>
            <a:lvl7pPr algn="l" rtl="0" indent="-285750" marL="285750">
              <a:lnSpc>
                <a:spcPct val="100000"/>
              </a:lnSpc>
              <a:spcBef>
                <a:spcPts val="0"/>
              </a:spcBef>
              <a:spcAft>
                <a:spcPts val="0"/>
              </a:spcAft>
              <a:buClr>
                <a:schemeClr val="dk2"/>
              </a:buClr>
              <a:buSzPct val="166666"/>
              <a:buFont typeface="Arial"/>
              <a:buChar char="•"/>
              <a:defRPr b="0" sz="1800">
                <a:solidFill>
                  <a:schemeClr val="dk2"/>
                </a:solidFill>
              </a:defRPr>
            </a:lvl7pPr>
            <a:lvl8pPr algn="l" rtl="0" indent="-285750" marL="285750">
              <a:lnSpc>
                <a:spcPct val="100000"/>
              </a:lnSpc>
              <a:spcBef>
                <a:spcPts val="0"/>
              </a:spcBef>
              <a:spcAft>
                <a:spcPts val="0"/>
              </a:spcAft>
              <a:buClr>
                <a:schemeClr val="dk2"/>
              </a:buClr>
              <a:buSzPct val="100000"/>
              <a:buFont typeface="Courier New"/>
              <a:buChar char="o"/>
              <a:defRPr b="0" sz="1800">
                <a:solidFill>
                  <a:schemeClr val="dk2"/>
                </a:solidFill>
              </a:defRPr>
            </a:lvl8pPr>
            <a:lvl9pPr algn="l" rtl="0" indent="-285750" marL="285750">
              <a:lnSpc>
                <a:spcPct val="100000"/>
              </a:lnSpc>
              <a:spcBef>
                <a:spcPts val="0"/>
              </a:spcBef>
              <a:spcAft>
                <a:spcPts val="0"/>
              </a:spcAft>
              <a:buClr>
                <a:schemeClr val="dk2"/>
              </a:buClr>
              <a:buSzPct val="100000"/>
              <a:buFont typeface="Wingdings"/>
              <a:buChar char="§"/>
              <a:defRPr b="0" sz="1800">
                <a:solidFill>
                  <a:schemeClr val="dk2"/>
                </a:solidFill>
              </a:defRPr>
            </a:lvl9pPr>
          </a:lstStyle>
          <a:p/>
        </p:txBody>
      </p:sp>
      <p:sp>
        <p:nvSpPr>
          <p:cNvPr id="113" name="Shape 113"/>
          <p:cNvSpPr/>
          <p:nvPr/>
        </p:nvSpPr>
        <p:spPr>
          <a:xfrm>
            <a:off y="0" x="4274"/>
            <a:ext cy="4406400" cx="9144000"/>
          </a:xfrm>
          <a:prstGeom prst="rect">
            <a:avLst/>
          </a:prstGeom>
          <a:solidFill>
            <a:srgbClr val="2388DB"/>
          </a:solidFill>
          <a:ln>
            <a:noFill/>
          </a:ln>
        </p:spPr>
        <p:txBody>
          <a:bodyPr bIns="45700" rIns="91425" lIns="91425" tIns="45700" anchor="ctr" anchorCtr="0">
            <a:noAutofit/>
          </a:bodyPr>
          <a:lstStyle/>
          <a:p/>
        </p:txBody>
      </p:sp>
      <p:cxnSp>
        <p:nvCxnSpPr>
          <p:cNvPr id="114" name="Shape 114"/>
          <p:cNvCxnSpPr/>
          <p:nvPr/>
        </p:nvCxnSpPr>
        <p:spPr>
          <a:xfrm>
            <a:off y="4384371" x="0"/>
            <a:ext cy="0" cx="9144000"/>
          </a:xfrm>
          <a:prstGeom prst="straightConnector1">
            <a:avLst/>
          </a:prstGeom>
          <a:noFill/>
          <a:ln w="57150" cap="flat">
            <a:solidFill>
              <a:srgbClr val="000000">
                <a:alpha val="14901"/>
              </a:srgbClr>
            </a:solidFill>
            <a:prstDash val="solid"/>
            <a:round/>
            <a:headEnd w="med" len="med" type="none"/>
            <a:tailEnd w="med" len="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115" name="Shape 115"/>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5" name="Shape 65"/>
        <p:cNvGrpSpPr/>
        <p:nvPr/>
      </p:nvGrpSpPr>
      <p:grpSpPr>
        <a:xfrm>
          <a:off y="0" x="0"/>
          <a:ext cy="0" cx="0"/>
          <a:chOff y="0" x="0"/>
          <a:chExt cy="0" cx="0"/>
        </a:xfrm>
      </p:grpSpPr>
      <p:grpSp>
        <p:nvGrpSpPr>
          <p:cNvPr id="66" name="Shape 66"/>
          <p:cNvGrpSpPr/>
          <p:nvPr/>
        </p:nvGrpSpPr>
        <p:grpSpPr>
          <a:xfrm>
            <a:off y="-9140" x="-13"/>
            <a:ext cy="1209421" cx="8005727"/>
            <a:chOff y="-12187" x="-13"/>
            <a:chExt cy="1161900" cx="8005727"/>
          </a:xfrm>
        </p:grpSpPr>
        <p:sp>
          <p:nvSpPr>
            <p:cNvPr id="67" name="Shape 67"/>
            <p:cNvSpPr/>
            <p:nvPr/>
          </p:nvSpPr>
          <p:spPr>
            <a:xfrm flipH="1">
              <a:off y="-12187" x="-13"/>
              <a:ext cy="1161900" cx="187800"/>
            </a:xfrm>
            <a:prstGeom prst="rect">
              <a:avLst/>
            </a:prstGeom>
            <a:solidFill>
              <a:schemeClr val="accent2"/>
            </a:solidFill>
            <a:ln>
              <a:noFill/>
            </a:ln>
          </p:spPr>
          <p:txBody>
            <a:bodyPr bIns="45700" rIns="91425" lIns="91425" tIns="45700" anchor="ctr" anchorCtr="0">
              <a:noAutofit/>
            </a:bodyPr>
            <a:lstStyle/>
            <a:p/>
          </p:txBody>
        </p:sp>
        <p:sp>
          <p:nvSpPr>
            <p:cNvPr id="68" name="Shape 68"/>
            <p:cNvSpPr/>
            <p:nvPr/>
          </p:nvSpPr>
          <p:spPr>
            <a:xfrm flipH="1">
              <a:off y="-12187" x="187715"/>
              <a:ext cy="1161900" cx="7817999"/>
            </a:xfrm>
            <a:prstGeom prst="rect">
              <a:avLst/>
            </a:prstGeom>
            <a:solidFill>
              <a:srgbClr val="0F243E"/>
            </a:solidFill>
            <a:ln>
              <a:noFill/>
            </a:ln>
          </p:spPr>
          <p:txBody>
            <a:bodyPr bIns="45700" rIns="91425" lIns="91425" tIns="45700" anchor="ctr" anchorCtr="0">
              <a:noAutofit/>
            </a:bodyPr>
            <a:lstStyle/>
            <a:p/>
          </p:txBody>
        </p:sp>
      </p:grpSp>
      <p:sp>
        <p:nvSpPr>
          <p:cNvPr id="69" name="Shape 69"/>
          <p:cNvSpPr txBox="1"/>
          <p:nvPr>
            <p:ph type="title"/>
          </p:nvPr>
        </p:nvSpPr>
        <p:spPr>
          <a:xfrm>
            <a:off y="101100" x="457200"/>
            <a:ext cy="1013999" cx="7315499"/>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70" name="Shape 70"/>
          <p:cNvSpPr txBox="1"/>
          <p:nvPr>
            <p:ph idx="1" type="body"/>
          </p:nvPr>
        </p:nvSpPr>
        <p:spPr>
          <a:xfrm>
            <a:off y="1278516" x="457200"/>
            <a:ext cy="3630300"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1" name="Shape 71"/>
        <p:cNvGrpSpPr/>
        <p:nvPr/>
      </p:nvGrpSpPr>
      <p:grpSpPr>
        <a:xfrm>
          <a:off y="0" x="0"/>
          <a:ext cy="0" cx="0"/>
          <a:chOff y="0" x="0"/>
          <a:chExt cy="0" cx="0"/>
        </a:xfrm>
      </p:grpSpPr>
      <p:sp>
        <p:nvSpPr>
          <p:cNvPr id="72" name="Shape 72"/>
          <p:cNvSpPr txBox="1"/>
          <p:nvPr>
            <p:ph idx="1" type="body"/>
          </p:nvPr>
        </p:nvSpPr>
        <p:spPr>
          <a:xfrm>
            <a:off y="1278513" x="456245"/>
            <a:ext cy="3630300" cx="4038599"/>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73" name="Shape 73"/>
          <p:cNvSpPr txBox="1"/>
          <p:nvPr>
            <p:ph idx="2" type="body"/>
          </p:nvPr>
        </p:nvSpPr>
        <p:spPr>
          <a:xfrm>
            <a:off y="1278513" x="4648200"/>
            <a:ext cy="3630300" cx="4038599"/>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grpSp>
        <p:nvGrpSpPr>
          <p:cNvPr id="74" name="Shape 74"/>
          <p:cNvGrpSpPr/>
          <p:nvPr/>
        </p:nvGrpSpPr>
        <p:grpSpPr>
          <a:xfrm>
            <a:off y="-9140" x="-13"/>
            <a:ext cy="1209421" cx="8005727"/>
            <a:chOff y="-12187" x="-13"/>
            <a:chExt cy="1161900" cx="8005727"/>
          </a:xfrm>
        </p:grpSpPr>
        <p:sp>
          <p:nvSpPr>
            <p:cNvPr id="75" name="Shape 75"/>
            <p:cNvSpPr/>
            <p:nvPr/>
          </p:nvSpPr>
          <p:spPr>
            <a:xfrm flipH="1">
              <a:off y="-12187" x="-13"/>
              <a:ext cy="1161900" cx="187800"/>
            </a:xfrm>
            <a:prstGeom prst="rect">
              <a:avLst/>
            </a:prstGeom>
            <a:solidFill>
              <a:srgbClr val="AB0101"/>
            </a:solidFill>
            <a:ln>
              <a:noFill/>
            </a:ln>
          </p:spPr>
          <p:txBody>
            <a:bodyPr bIns="45700" rIns="91425" lIns="91425" tIns="45700" anchor="ctr" anchorCtr="0">
              <a:noAutofit/>
            </a:bodyPr>
            <a:lstStyle/>
            <a:p/>
          </p:txBody>
        </p:sp>
        <p:sp>
          <p:nvSpPr>
            <p:cNvPr id="76" name="Shape 76"/>
            <p:cNvSpPr/>
            <p:nvPr/>
          </p:nvSpPr>
          <p:spPr>
            <a:xfrm flipH="1">
              <a:off y="-12187" x="187715"/>
              <a:ext cy="1161900" cx="7817999"/>
            </a:xfrm>
            <a:prstGeom prst="rect">
              <a:avLst/>
            </a:prstGeom>
            <a:solidFill>
              <a:srgbClr val="0F243E"/>
            </a:solidFill>
            <a:ln>
              <a:noFill/>
            </a:ln>
          </p:spPr>
          <p:txBody>
            <a:bodyPr bIns="45700" rIns="91425" lIns="91425" tIns="45700" anchor="ctr" anchorCtr="0">
              <a:noAutofit/>
            </a:bodyPr>
            <a:lstStyle/>
            <a:p/>
          </p:txBody>
        </p:sp>
      </p:grpSp>
      <p:sp>
        <p:nvSpPr>
          <p:cNvPr id="77" name="Shape 77"/>
          <p:cNvSpPr txBox="1"/>
          <p:nvPr>
            <p:ph type="title"/>
          </p:nvPr>
        </p:nvSpPr>
        <p:spPr>
          <a:xfrm>
            <a:off y="101100" x="457200"/>
            <a:ext cy="1013999" cx="7315499"/>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8" name="Shape 78"/>
        <p:cNvGrpSpPr/>
        <p:nvPr/>
      </p:nvGrpSpPr>
      <p:grpSpPr>
        <a:xfrm>
          <a:off y="0" x="0"/>
          <a:ext cy="0" cx="0"/>
          <a:chOff y="0" x="0"/>
          <a:chExt cy="0" cx="0"/>
        </a:xfrm>
      </p:grpSpPr>
      <p:grpSp>
        <p:nvGrpSpPr>
          <p:cNvPr id="79" name="Shape 79"/>
          <p:cNvGrpSpPr/>
          <p:nvPr/>
        </p:nvGrpSpPr>
        <p:grpSpPr>
          <a:xfrm>
            <a:off y="-9140" x="-13"/>
            <a:ext cy="1209421" cx="8005727"/>
            <a:chOff y="-12187" x="-13"/>
            <a:chExt cy="1161900" cx="8005727"/>
          </a:xfrm>
        </p:grpSpPr>
        <p:sp>
          <p:nvSpPr>
            <p:cNvPr id="80" name="Shape 80"/>
            <p:cNvSpPr/>
            <p:nvPr/>
          </p:nvSpPr>
          <p:spPr>
            <a:xfrm flipH="1">
              <a:off y="-12187" x="-13"/>
              <a:ext cy="1161900" cx="187800"/>
            </a:xfrm>
            <a:prstGeom prst="rect">
              <a:avLst/>
            </a:prstGeom>
            <a:solidFill>
              <a:srgbClr val="AB0101"/>
            </a:solidFill>
            <a:ln>
              <a:noFill/>
            </a:ln>
          </p:spPr>
          <p:txBody>
            <a:bodyPr bIns="45700" rIns="91425" lIns="91425" tIns="45700" anchor="ctr" anchorCtr="0">
              <a:noAutofit/>
            </a:bodyPr>
            <a:lstStyle/>
            <a:p/>
          </p:txBody>
        </p:sp>
        <p:sp>
          <p:nvSpPr>
            <p:cNvPr id="81" name="Shape 81"/>
            <p:cNvSpPr/>
            <p:nvPr/>
          </p:nvSpPr>
          <p:spPr>
            <a:xfrm flipH="1">
              <a:off y="-12187" x="187715"/>
              <a:ext cy="1161900" cx="7817999"/>
            </a:xfrm>
            <a:prstGeom prst="rect">
              <a:avLst/>
            </a:prstGeom>
            <a:solidFill>
              <a:srgbClr val="0F243E"/>
            </a:solidFill>
            <a:ln>
              <a:noFill/>
            </a:ln>
          </p:spPr>
          <p:txBody>
            <a:bodyPr bIns="45700" rIns="91425" lIns="91425" tIns="45700" anchor="ctr" anchorCtr="0">
              <a:noAutofit/>
            </a:bodyPr>
            <a:lstStyle/>
            <a:p/>
          </p:txBody>
        </p:sp>
      </p:grpSp>
      <p:sp>
        <p:nvSpPr>
          <p:cNvPr id="82" name="Shape 82"/>
          <p:cNvSpPr txBox="1"/>
          <p:nvPr>
            <p:ph type="title"/>
          </p:nvPr>
        </p:nvSpPr>
        <p:spPr>
          <a:xfrm>
            <a:off y="101100" x="457200"/>
            <a:ext cy="1013999" cx="7315499"/>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3" name="Shape 83"/>
        <p:cNvGrpSpPr/>
        <p:nvPr/>
      </p:nvGrpSpPr>
      <p:grpSpPr>
        <a:xfrm>
          <a:off y="0" x="0"/>
          <a:ext cy="0" cx="0"/>
          <a:chOff y="0" x="0"/>
          <a:chExt cy="0" cx="0"/>
        </a:xfrm>
      </p:grpSpPr>
      <p:sp>
        <p:nvSpPr>
          <p:cNvPr id="84" name="Shape 84"/>
          <p:cNvSpPr/>
          <p:nvPr/>
        </p:nvSpPr>
        <p:spPr>
          <a:xfrm flipH="1">
            <a:off y="4623760" x="8964665"/>
            <a:ext cy="521400" cx="187800"/>
          </a:xfrm>
          <a:prstGeom prst="rect">
            <a:avLst/>
          </a:prstGeom>
          <a:solidFill>
            <a:srgbClr val="AB0101"/>
          </a:solidFill>
          <a:ln>
            <a:noFill/>
          </a:ln>
        </p:spPr>
        <p:txBody>
          <a:bodyPr bIns="45700" rIns="91425" lIns="91425" tIns="45700" anchor="ctr" anchorCtr="0">
            <a:noAutofit/>
          </a:bodyPr>
          <a:lstStyle/>
          <a:p/>
        </p:txBody>
      </p:sp>
      <p:sp>
        <p:nvSpPr>
          <p:cNvPr id="85" name="Shape 85"/>
          <p:cNvSpPr/>
          <p:nvPr/>
        </p:nvSpPr>
        <p:spPr>
          <a:xfrm flipH="1">
            <a:off y="4623760" x="3866777"/>
            <a:ext cy="521400" cx="5097900"/>
          </a:xfrm>
          <a:prstGeom prst="rect">
            <a:avLst/>
          </a:prstGeom>
          <a:solidFill>
            <a:srgbClr val="0F243E"/>
          </a:solidFill>
          <a:ln>
            <a:noFill/>
          </a:ln>
        </p:spPr>
        <p:txBody>
          <a:bodyPr bIns="45700" rIns="91425" lIns="91425" tIns="45700" anchor="ctr" anchorCtr="0">
            <a:noAutofit/>
          </a:bodyPr>
          <a:lstStyle/>
          <a:p/>
        </p:txBody>
      </p:sp>
      <p:sp>
        <p:nvSpPr>
          <p:cNvPr id="86" name="Shape 86"/>
          <p:cNvSpPr txBox="1"/>
          <p:nvPr>
            <p:ph idx="1" type="body"/>
          </p:nvPr>
        </p:nvSpPr>
        <p:spPr>
          <a:xfrm>
            <a:off y="4623760" x="3866812"/>
            <a:ext cy="521400" cx="5097900"/>
          </a:xfrm>
          <a:prstGeom prst="rect">
            <a:avLst/>
          </a:prstGeom>
        </p:spPr>
        <p:txBody>
          <a:bodyPr bIns="91425" rIns="91425" lIns="91425" tIns="91425" anchor="t" anchorCtr="0"/>
          <a:lstStyle>
            <a:lvl1pPr indent="88900" marL="0">
              <a:buClr>
                <a:schemeClr val="lt1"/>
              </a:buClr>
              <a:buSzPct val="100000"/>
              <a:buNone/>
              <a:defRPr sz="1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7" name="Shape 87"/>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1" name="Shape 91"/>
        <p:cNvGrpSpPr/>
        <p:nvPr/>
      </p:nvGrpSpPr>
      <p:grpSpPr>
        <a:xfrm>
          <a:off y="0" x="0"/>
          <a:ext cy="0" cx="0"/>
          <a:chOff y="0" x="0"/>
          <a:chExt cy="0" cx="0"/>
        </a:xfrm>
      </p:grpSpPr>
      <p:sp>
        <p:nvSpPr>
          <p:cNvPr id="92" name="Shape 92"/>
          <p:cNvSpPr/>
          <p:nvPr/>
        </p:nvSpPr>
        <p:spPr>
          <a:xfrm>
            <a:off y="0" x="0"/>
            <a:ext cy="3518550" cx="9144000"/>
          </a:xfrm>
          <a:prstGeom prst="rect">
            <a:avLst/>
          </a:prstGeom>
          <a:solidFill>
            <a:schemeClr val="dk2"/>
          </a:solidFill>
          <a:ln>
            <a:noFill/>
          </a:ln>
        </p:spPr>
        <p:txBody>
          <a:bodyPr bIns="45700" rIns="91425" lIns="91425" tIns="45700" anchor="ctr" anchorCtr="0">
            <a:noAutofit/>
          </a:bodyPr>
          <a:lstStyle/>
          <a:p/>
        </p:txBody>
      </p:sp>
      <p:cxnSp>
        <p:nvCxnSpPr>
          <p:cNvPr id="93" name="Shape 93"/>
          <p:cNvCxnSpPr/>
          <p:nvPr/>
        </p:nvCxnSpPr>
        <p:spPr>
          <a:xfrm>
            <a:off y="3496604"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94" name="Shape 94"/>
          <p:cNvSpPr txBox="1"/>
          <p:nvPr>
            <p:ph type="ctrTitle"/>
          </p:nvPr>
        </p:nvSpPr>
        <p:spPr>
          <a:xfrm>
            <a:off y="1867781" x="685800"/>
            <a:ext cy="1648800" cx="7772400"/>
          </a:xfrm>
          <a:prstGeom prst="rect">
            <a:avLst/>
          </a:prstGeom>
          <a:noFill/>
          <a:ln>
            <a:noFill/>
          </a:ln>
        </p:spPr>
        <p:txBody>
          <a:bodyPr bIns="91425" rIns="91425" lIns="91425" tIns="91425" anchor="b" anchorCtr="0"/>
          <a:lstStyle>
            <a:lvl1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1pPr>
            <a:lvl2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2pPr>
            <a:lvl3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3pPr>
            <a:lvl4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4pPr>
            <a:lvl5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5pPr>
            <a:lvl6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6pPr>
            <a:lvl7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7pPr>
            <a:lvl8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8pPr>
            <a:lvl9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9pPr>
          </a:lstStyle>
          <a:p/>
        </p:txBody>
      </p:sp>
      <p:sp>
        <p:nvSpPr>
          <p:cNvPr id="95" name="Shape 95"/>
          <p:cNvSpPr txBox="1"/>
          <p:nvPr>
            <p:ph idx="1" type="subTitle"/>
          </p:nvPr>
        </p:nvSpPr>
        <p:spPr>
          <a:xfrm>
            <a:off y="3627026" x="685800"/>
            <a:ext cy="774449" cx="7772400"/>
          </a:xfrm>
          <a:prstGeom prst="rect">
            <a:avLst/>
          </a:prstGeom>
          <a:noFill/>
          <a:ln>
            <a:noFill/>
          </a:ln>
        </p:spPr>
        <p:txBody>
          <a:bodyPr bIns="91425" rIns="91425" lIns="91425" tIns="91425" anchor="t" anchorCtr="0"/>
          <a:lstStyle>
            <a:lvl1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1pPr>
            <a:lvl2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2pPr>
            <a:lvl3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3pPr>
            <a:lvl4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4pPr>
            <a:lvl5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5pPr>
            <a:lvl6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6pPr>
            <a:lvl7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7pPr>
            <a:lvl8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8pPr>
            <a:lvl9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96" name="Shape 96"/>
        <p:cNvGrpSpPr/>
        <p:nvPr/>
      </p:nvGrpSpPr>
      <p:grpSpPr>
        <a:xfrm>
          <a:off y="0" x="0"/>
          <a:ext cy="0" cx="0"/>
          <a:chOff y="0" x="0"/>
          <a:chExt cy="0" cx="0"/>
        </a:xfrm>
      </p:grpSpPr>
      <p:sp>
        <p:nvSpPr>
          <p:cNvPr id="97" name="Shape 97"/>
          <p:cNvSpPr/>
          <p:nvPr/>
        </p:nvSpPr>
        <p:spPr>
          <a:xfrm>
            <a:off y="0" x="0"/>
            <a:ext cy="1149749" cx="9144000"/>
          </a:xfrm>
          <a:prstGeom prst="rect">
            <a:avLst/>
          </a:prstGeom>
          <a:solidFill>
            <a:srgbClr val="2388DB"/>
          </a:solidFill>
          <a:ln>
            <a:noFill/>
          </a:ln>
        </p:spPr>
        <p:txBody>
          <a:bodyPr bIns="45700" rIns="91425" lIns="91425" tIns="45700" anchor="ctr" anchorCtr="0">
            <a:noAutofit/>
          </a:bodyPr>
          <a:lstStyle/>
          <a:p/>
        </p:txBody>
      </p:sp>
      <p:cxnSp>
        <p:nvCxnSpPr>
          <p:cNvPr id="98" name="Shape 98"/>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99" name="Shape 99"/>
          <p:cNvSpPr txBox="1"/>
          <p:nvPr>
            <p:ph type="title"/>
          </p:nvPr>
        </p:nvSpPr>
        <p:spPr>
          <a:xfrm>
            <a:off y="205978" x="457200"/>
            <a:ext cy="857250" cx="8229600"/>
          </a:xfrm>
          <a:prstGeom prst="rect">
            <a:avLst/>
          </a:prstGeom>
          <a:noFill/>
          <a:ln>
            <a:noFill/>
          </a:ln>
        </p:spPr>
        <p:txBody>
          <a:bodyPr bIns="91425" rIns="91425" lIns="91425" tIns="91425" anchor="b" anchorCtr="0"/>
          <a:lstStyle>
            <a:lvl1pPr rtl="0">
              <a:defRPr sz="3600"/>
            </a:lvl1pPr>
            <a:lvl2pPr rtl="0">
              <a:defRPr sz="3600"/>
            </a:lvl2pPr>
            <a:lvl3pPr rtl="0">
              <a:defRPr sz="3600"/>
            </a:lvl3pPr>
            <a:lvl4pPr rtl="0">
              <a:defRPr sz="3600"/>
            </a:lvl4pPr>
            <a:lvl5pPr rtl="0">
              <a:defRPr sz="3600"/>
            </a:lvl5pPr>
            <a:lvl6pPr rtl="0">
              <a:defRPr sz="3600"/>
            </a:lvl6pPr>
            <a:lvl7pPr rtl="0">
              <a:defRPr sz="3600"/>
            </a:lvl7pPr>
            <a:lvl8pPr rtl="0">
              <a:defRPr sz="3600"/>
            </a:lvl8pPr>
            <a:lvl9pPr rtl="0">
              <a:defRPr sz="3600"/>
            </a:lvl9pPr>
          </a:lstStyle>
          <a:p/>
        </p:txBody>
      </p:sp>
      <p:sp>
        <p:nvSpPr>
          <p:cNvPr id="100" name="Shape 100"/>
          <p:cNvSpPr txBox="1"/>
          <p:nvPr>
            <p:ph idx="1" type="body"/>
          </p:nvPr>
        </p:nvSpPr>
        <p:spPr>
          <a:xfrm>
            <a:off y="1200150" x="457200"/>
            <a:ext cy="3725775"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01" name="Shape 101"/>
        <p:cNvGrpSpPr/>
        <p:nvPr/>
      </p:nvGrpSpPr>
      <p:grpSpPr>
        <a:xfrm>
          <a:off y="0" x="0"/>
          <a:ext cy="0" cx="0"/>
          <a:chOff y="0" x="0"/>
          <a:chExt cy="0" cx="0"/>
        </a:xfrm>
      </p:grpSpPr>
      <p:sp>
        <p:nvSpPr>
          <p:cNvPr id="102" name="Shape 102"/>
          <p:cNvSpPr/>
          <p:nvPr/>
        </p:nvSpPr>
        <p:spPr>
          <a:xfrm>
            <a:off y="0" x="0"/>
            <a:ext cy="1149749" cx="9144000"/>
          </a:xfrm>
          <a:prstGeom prst="rect">
            <a:avLst/>
          </a:prstGeom>
          <a:solidFill>
            <a:schemeClr val="dk2"/>
          </a:solidFill>
          <a:ln>
            <a:noFill/>
          </a:ln>
        </p:spPr>
        <p:txBody>
          <a:bodyPr bIns="45700" rIns="91425" lIns="91425" tIns="45700" anchor="ctr" anchorCtr="0">
            <a:noAutofit/>
          </a:bodyPr>
          <a:lstStyle/>
          <a:p/>
        </p:txBody>
      </p:sp>
      <p:cxnSp>
        <p:nvCxnSpPr>
          <p:cNvPr id="103" name="Shape 103"/>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104" name="Shape 104"/>
          <p:cNvSpPr txBox="1"/>
          <p:nvPr>
            <p:ph type="title"/>
          </p:nvPr>
        </p:nvSpPr>
        <p:spPr>
          <a:xfrm>
            <a:off y="205978" x="457200"/>
            <a:ext cy="85725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lt1"/>
                </a:solidFill>
                <a:latin typeface="Arial"/>
                <a:ea typeface="Arial"/>
                <a:cs typeface="Arial"/>
                <a:sym typeface="Arial"/>
              </a:defRPr>
            </a:lvl1pPr>
            <a:lvl2pPr algn="l" rtl="0">
              <a:spcBef>
                <a:spcPts val="0"/>
              </a:spcBef>
              <a:buSzPct val="100000"/>
              <a:buFont typeface="Arial"/>
              <a:buNone/>
              <a:defRPr b="1" sz="3600">
                <a:solidFill>
                  <a:schemeClr val="lt1"/>
                </a:solidFill>
                <a:latin typeface="Arial"/>
                <a:ea typeface="Arial"/>
                <a:cs typeface="Arial"/>
                <a:sym typeface="Arial"/>
              </a:defRPr>
            </a:lvl2pPr>
            <a:lvl3pPr algn="l" rtl="0">
              <a:spcBef>
                <a:spcPts val="0"/>
              </a:spcBef>
              <a:buSzPct val="100000"/>
              <a:buFont typeface="Arial"/>
              <a:buNone/>
              <a:defRPr b="1" sz="3600">
                <a:solidFill>
                  <a:schemeClr val="lt1"/>
                </a:solidFill>
                <a:latin typeface="Arial"/>
                <a:ea typeface="Arial"/>
                <a:cs typeface="Arial"/>
                <a:sym typeface="Arial"/>
              </a:defRPr>
            </a:lvl3pPr>
            <a:lvl4pPr algn="l" rtl="0">
              <a:spcBef>
                <a:spcPts val="0"/>
              </a:spcBef>
              <a:buSzPct val="100000"/>
              <a:buFont typeface="Arial"/>
              <a:buNone/>
              <a:defRPr b="1" sz="3600">
                <a:solidFill>
                  <a:schemeClr val="lt1"/>
                </a:solidFill>
                <a:latin typeface="Arial"/>
                <a:ea typeface="Arial"/>
                <a:cs typeface="Arial"/>
                <a:sym typeface="Arial"/>
              </a:defRPr>
            </a:lvl4pPr>
            <a:lvl5pPr algn="l" rtl="0">
              <a:spcBef>
                <a:spcPts val="0"/>
              </a:spcBef>
              <a:buSzPct val="100000"/>
              <a:buFont typeface="Arial"/>
              <a:buNone/>
              <a:defRPr b="1" sz="3600">
                <a:solidFill>
                  <a:schemeClr val="lt1"/>
                </a:solidFill>
                <a:latin typeface="Arial"/>
                <a:ea typeface="Arial"/>
                <a:cs typeface="Arial"/>
                <a:sym typeface="Arial"/>
              </a:defRPr>
            </a:lvl5pPr>
            <a:lvl6pPr algn="l" rtl="0">
              <a:spcBef>
                <a:spcPts val="0"/>
              </a:spcBef>
              <a:buSzPct val="100000"/>
              <a:buFont typeface="Arial"/>
              <a:buNone/>
              <a:defRPr b="1" sz="3600">
                <a:solidFill>
                  <a:schemeClr val="lt1"/>
                </a:solidFill>
                <a:latin typeface="Arial"/>
                <a:ea typeface="Arial"/>
                <a:cs typeface="Arial"/>
                <a:sym typeface="Arial"/>
              </a:defRPr>
            </a:lvl6pPr>
            <a:lvl7pPr algn="l" rtl="0">
              <a:spcBef>
                <a:spcPts val="0"/>
              </a:spcBef>
              <a:buSzPct val="100000"/>
              <a:buFont typeface="Arial"/>
              <a:buNone/>
              <a:defRPr b="1" sz="3600">
                <a:solidFill>
                  <a:schemeClr val="lt1"/>
                </a:solidFill>
                <a:latin typeface="Arial"/>
                <a:ea typeface="Arial"/>
                <a:cs typeface="Arial"/>
                <a:sym typeface="Arial"/>
              </a:defRPr>
            </a:lvl7pPr>
            <a:lvl8pPr algn="l" rtl="0">
              <a:spcBef>
                <a:spcPts val="0"/>
              </a:spcBef>
              <a:buSzPct val="100000"/>
              <a:buFont typeface="Arial"/>
              <a:buNone/>
              <a:defRPr b="1" sz="3600">
                <a:solidFill>
                  <a:schemeClr val="lt1"/>
                </a:solidFill>
                <a:latin typeface="Arial"/>
                <a:ea typeface="Arial"/>
                <a:cs typeface="Arial"/>
                <a:sym typeface="Arial"/>
              </a:defRPr>
            </a:lvl8pPr>
            <a:lvl9pPr algn="l" rtl="0">
              <a:spcBef>
                <a:spcPts val="0"/>
              </a:spcBef>
              <a:buSzPct val="100000"/>
              <a:buFont typeface="Arial"/>
              <a:buNone/>
              <a:defRPr b="1" sz="3600">
                <a:solidFill>
                  <a:schemeClr val="lt1"/>
                </a:solidFill>
                <a:latin typeface="Arial"/>
                <a:ea typeface="Arial"/>
                <a:cs typeface="Arial"/>
                <a:sym typeface="Arial"/>
              </a:defRPr>
            </a:lvl9pPr>
          </a:lstStyle>
          <a:p/>
        </p:txBody>
      </p:sp>
      <p:sp>
        <p:nvSpPr>
          <p:cNvPr id="105" name="Shape 105"/>
          <p:cNvSpPr txBox="1"/>
          <p:nvPr>
            <p:ph idx="1" type="body"/>
          </p:nvPr>
        </p:nvSpPr>
        <p:spPr>
          <a:xfrm>
            <a:off y="1200150" x="457200"/>
            <a:ext cy="3725775"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106" name="Shape 106"/>
          <p:cNvSpPr txBox="1"/>
          <p:nvPr>
            <p:ph idx="2" type="body"/>
          </p:nvPr>
        </p:nvSpPr>
        <p:spPr>
          <a:xfrm>
            <a:off y="1200150" x="4692273"/>
            <a:ext cy="3725775"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_rels/slideMaster2.xml.rels><?xml version="1.0" encoding="UTF-8" standalone="yes"?><Relationships xmlns="http://schemas.openxmlformats.org/package/2006/relationships"><Relationship Target="../slideLayouts/slideLayout8.xml" Type="http://schemas.openxmlformats.org/officeDocument/2006/relationships/slideLayout" Id="rId2"/><Relationship Target="../slideLayouts/slideLayout7.xml" Type="http://schemas.openxmlformats.org/officeDocument/2006/relationships/slideLayout" Id="rId1"/><Relationship Target="../slideLayouts/slideLayout10.xml" Type="http://schemas.openxmlformats.org/officeDocument/2006/relationships/slideLayout" Id="rId4"/><Relationship Target="../slideLayouts/slideLayout9.xml" Type="http://schemas.openxmlformats.org/officeDocument/2006/relationships/slideLayout" Id="rId3"/><Relationship Target="../slideLayouts/slideLayout12.xml" Type="http://schemas.openxmlformats.org/officeDocument/2006/relationships/slideLayout" Id="rId6"/><Relationship Target="../slideLayouts/slideLayout11.xml" Type="http://schemas.openxmlformats.org/officeDocument/2006/relationships/slideLayout" Id="rId5"/><Relationship Target="../theme/theme4.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grpSp>
        <p:nvGrpSpPr>
          <p:cNvPr id="5" name="Shape 5"/>
          <p:cNvGrpSpPr/>
          <p:nvPr/>
        </p:nvGrpSpPr>
        <p:grpSpPr>
          <a:xfrm>
            <a:off y="-70" x="33867"/>
            <a:ext cy="2107677" cx="3409812"/>
            <a:chOff y="1493" x="0"/>
            <a:chExt cy="2810236" cx="3409812"/>
          </a:xfrm>
        </p:grpSpPr>
        <p:cxnSp>
          <p:nvCxnSpPr>
            <p:cNvPr id="6" name="Shape 6"/>
            <p:cNvCxnSpPr/>
            <p:nvPr/>
          </p:nvCxnSpPr>
          <p:spPr>
            <a:xfrm>
              <a:off y="245542" x="0"/>
              <a:ext cy="1500" cx="3251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7" name="Shape 7"/>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8" name="Shape 8"/>
            <p:cNvCxnSpPr/>
            <p:nvPr/>
          </p:nvCxnSpPr>
          <p:spPr>
            <a:xfrm>
              <a:off y="474143" x="0"/>
              <a:ext cy="1500" cx="2666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9" name="Shape 9"/>
            <p:cNvCxnSpPr/>
            <p:nvPr/>
          </p:nvCxnSpPr>
          <p:spPr>
            <a:xfrm>
              <a:off y="702743" x="0"/>
              <a:ext cy="1500" cx="2167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0" name="Shape 10"/>
            <p:cNvCxnSpPr/>
            <p:nvPr/>
          </p:nvCxnSpPr>
          <p:spPr>
            <a:xfrm>
              <a:off y="931342" x="0"/>
              <a:ext cy="1500" cx="18626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1" name="Shape 11"/>
            <p:cNvCxnSpPr/>
            <p:nvPr/>
          </p:nvCxnSpPr>
          <p:spPr>
            <a:xfrm>
              <a:off y="1159942" x="0"/>
              <a:ext cy="1500" cx="1490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2" name="Shape 12"/>
            <p:cNvCxnSpPr/>
            <p:nvPr/>
          </p:nvCxnSpPr>
          <p:spPr>
            <a:xfrm>
              <a:off y="1388542" x="0"/>
              <a:ext cy="1500" cx="12191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3" name="Shape 13"/>
            <p:cNvCxnSpPr/>
            <p:nvPr/>
          </p:nvCxnSpPr>
          <p:spPr>
            <a:xfrm>
              <a:off y="1617142" x="0"/>
              <a:ext cy="1500" cx="990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4" name="Shape 14"/>
            <p:cNvCxnSpPr/>
            <p:nvPr/>
          </p:nvCxnSpPr>
          <p:spPr>
            <a:xfrm>
              <a:off y="1845742" x="0"/>
              <a:ext cy="1500" cx="745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5" name="Shape 15"/>
            <p:cNvCxnSpPr/>
            <p:nvPr/>
          </p:nvCxnSpPr>
          <p:spPr>
            <a:xfrm>
              <a:off y="2074342" x="0"/>
              <a:ext cy="1500" cx="533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6" name="Shape 16"/>
            <p:cNvCxnSpPr/>
            <p:nvPr/>
          </p:nvCxnSpPr>
          <p:spPr>
            <a:xfrm>
              <a:off y="2302943" x="0"/>
              <a:ext cy="1500" cx="262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7" name="Shape 17"/>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8" name="Shape 18"/>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9" name="Shape 19"/>
            <p:cNvCxnSpPr/>
            <p:nvPr/>
          </p:nvCxnSpPr>
          <p:spPr>
            <a:xfrm rot="-5400000">
              <a:off y="887576" x="-853"/>
              <a:ext cy="1500" cx="1763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0" name="Shape 20"/>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1" name="Shape 21"/>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2" name="Shape 22"/>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3" name="Shape 23"/>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4" name="Shape 24"/>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5" name="Shape 25"/>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6" name="Shape 26"/>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7" name="Shape 27"/>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8" name="Shape 28"/>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9" name="Shape 29"/>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0" name="Shape 30"/>
            <p:cNvCxnSpPr/>
            <p:nvPr/>
          </p:nvCxnSpPr>
          <p:spPr>
            <a:xfrm rot="-5400000">
              <a:off y="85076" x="3324762"/>
              <a:ext cy="1500" cx="168600"/>
            </a:xfrm>
            <a:prstGeom prst="straightConnector1">
              <a:avLst/>
            </a:prstGeom>
            <a:noFill/>
            <a:ln w="12700" cap="flat">
              <a:solidFill>
                <a:srgbClr val="B7CCE4">
                  <a:alpha val="53725"/>
                </a:srgbClr>
              </a:solidFill>
              <a:prstDash val="solid"/>
              <a:round/>
              <a:headEnd w="med" len="med" type="none"/>
              <a:tailEnd w="med" len="med" type="none"/>
            </a:ln>
          </p:spPr>
        </p:cxnSp>
      </p:grpSp>
      <p:sp>
        <p:nvSpPr>
          <p:cNvPr id="31" name="Shape 31"/>
          <p:cNvSpPr txBox="1"/>
          <p:nvPr>
            <p:ph type="title"/>
          </p:nvPr>
        </p:nvSpPr>
        <p:spPr>
          <a:xfrm>
            <a:off y="205978" x="457200"/>
            <a:ext cy="857400" cx="8229600"/>
          </a:xfrm>
          <a:prstGeom prst="rect">
            <a:avLst/>
          </a:prstGeom>
        </p:spPr>
        <p:txBody>
          <a:bodyPr bIns="91425" rIns="91425" lIns="91425" tIns="91425" anchor="b" anchorCtr="0"/>
          <a:lstStyle>
            <a:lvl1pPr indent="279400" marL="0">
              <a:buClr>
                <a:schemeClr val="lt1"/>
              </a:buClr>
              <a:buSzPct val="100000"/>
              <a:buNone/>
              <a:defRPr sz="4400">
                <a:solidFill>
                  <a:schemeClr val="lt1"/>
                </a:solidFill>
              </a:defRPr>
            </a:lvl1pPr>
            <a:lvl2pPr indent="279400" marL="0">
              <a:buClr>
                <a:schemeClr val="lt1"/>
              </a:buClr>
              <a:buSzPct val="100000"/>
              <a:buNone/>
              <a:defRPr sz="4400">
                <a:solidFill>
                  <a:schemeClr val="lt1"/>
                </a:solidFill>
              </a:defRPr>
            </a:lvl2pPr>
            <a:lvl3pPr indent="279400" marL="0">
              <a:buClr>
                <a:schemeClr val="lt1"/>
              </a:buClr>
              <a:buSzPct val="100000"/>
              <a:buNone/>
              <a:defRPr sz="4400">
                <a:solidFill>
                  <a:schemeClr val="lt1"/>
                </a:solidFill>
              </a:defRPr>
            </a:lvl3pPr>
            <a:lvl4pPr indent="279400" marL="0">
              <a:buClr>
                <a:schemeClr val="lt1"/>
              </a:buClr>
              <a:buSzPct val="100000"/>
              <a:buNone/>
              <a:defRPr sz="4400">
                <a:solidFill>
                  <a:schemeClr val="lt1"/>
                </a:solidFill>
              </a:defRPr>
            </a:lvl4pPr>
            <a:lvl5pPr indent="279400" marL="0">
              <a:buClr>
                <a:schemeClr val="lt1"/>
              </a:buClr>
              <a:buSzPct val="100000"/>
              <a:buNone/>
              <a:defRPr sz="4400">
                <a:solidFill>
                  <a:schemeClr val="lt1"/>
                </a:solidFill>
              </a:defRPr>
            </a:lvl5pPr>
            <a:lvl6pPr indent="279400" marL="0">
              <a:buClr>
                <a:schemeClr val="lt1"/>
              </a:buClr>
              <a:buSzPct val="100000"/>
              <a:buNone/>
              <a:defRPr sz="4400">
                <a:solidFill>
                  <a:schemeClr val="lt1"/>
                </a:solidFill>
              </a:defRPr>
            </a:lvl6pPr>
            <a:lvl7pPr indent="279400" marL="0">
              <a:buClr>
                <a:schemeClr val="lt1"/>
              </a:buClr>
              <a:buSzPct val="100000"/>
              <a:buNone/>
              <a:defRPr sz="4400">
                <a:solidFill>
                  <a:schemeClr val="lt1"/>
                </a:solidFill>
              </a:defRPr>
            </a:lvl7pPr>
            <a:lvl8pPr indent="279400" marL="0">
              <a:buClr>
                <a:schemeClr val="lt1"/>
              </a:buClr>
              <a:buSzPct val="100000"/>
              <a:buNone/>
              <a:defRPr sz="4400">
                <a:solidFill>
                  <a:schemeClr val="lt1"/>
                </a:solidFill>
              </a:defRPr>
            </a:lvl8pPr>
            <a:lvl9pPr indent="279400" marL="0">
              <a:buClr>
                <a:schemeClr val="lt1"/>
              </a:buClr>
              <a:buSzPct val="100000"/>
              <a:buNone/>
              <a:defRPr sz="4400">
                <a:solidFill>
                  <a:schemeClr val="lt1"/>
                </a:solidFill>
              </a:defRPr>
            </a:lvl9pPr>
          </a:lstStyle>
          <a:p/>
        </p:txBody>
      </p:sp>
      <p:sp>
        <p:nvSpPr>
          <p:cNvPr id="32" name="Shape 32"/>
          <p:cNvSpPr txBox="1"/>
          <p:nvPr>
            <p:ph idx="1" type="body"/>
          </p:nvPr>
        </p:nvSpPr>
        <p:spPr>
          <a:xfrm>
            <a:off y="1200150" x="457200"/>
            <a:ext cy="3394500" cx="8229600"/>
          </a:xfrm>
          <a:prstGeom prst="rect">
            <a:avLst/>
          </a:prstGeom>
        </p:spPr>
        <p:txBody>
          <a:bodyPr bIns="91425" rIns="91425" lIns="91425" tIns="91425" anchor="t" anchorCtr="0"/>
          <a:lstStyle>
            <a:lvl1pPr indent="-228600" marL="342900">
              <a:buClr>
                <a:schemeClr val="dk2"/>
              </a:buClr>
              <a:buSzPct val="100000"/>
              <a:defRPr sz="1800">
                <a:solidFill>
                  <a:schemeClr val="dk2"/>
                </a:solidFill>
              </a:defRPr>
            </a:lvl1pPr>
            <a:lvl2pPr indent="-171450" marL="742950">
              <a:spcBef>
                <a:spcPts val="360"/>
              </a:spcBef>
              <a:buClr>
                <a:schemeClr val="dk2"/>
              </a:buClr>
              <a:buSzPct val="100000"/>
              <a:defRPr sz="1800">
                <a:solidFill>
                  <a:schemeClr val="dk2"/>
                </a:solidFill>
              </a:defRPr>
            </a:lvl2pPr>
            <a:lvl3pPr indent="-114300" marL="1143000">
              <a:spcBef>
                <a:spcPts val="360"/>
              </a:spcBef>
              <a:buClr>
                <a:schemeClr val="dk2"/>
              </a:buClr>
              <a:buSzPct val="100000"/>
              <a:defRPr sz="1800">
                <a:solidFill>
                  <a:schemeClr val="dk2"/>
                </a:solidFill>
              </a:defRPr>
            </a:lvl3pPr>
            <a:lvl4pPr indent="-114300" marL="1600200">
              <a:spcBef>
                <a:spcPts val="360"/>
              </a:spcBef>
              <a:buClr>
                <a:schemeClr val="dk2"/>
              </a:buClr>
              <a:buSzPct val="100000"/>
              <a:defRPr sz="1800">
                <a:solidFill>
                  <a:schemeClr val="dk2"/>
                </a:solidFill>
              </a:defRPr>
            </a:lvl4pPr>
            <a:lvl5pPr indent="-114300" marL="2057400">
              <a:spcBef>
                <a:spcPts val="360"/>
              </a:spcBef>
              <a:buClr>
                <a:schemeClr val="dk2"/>
              </a:buClr>
              <a:buSzPct val="100000"/>
              <a:defRPr sz="1800">
                <a:solidFill>
                  <a:schemeClr val="dk2"/>
                </a:solidFill>
              </a:defRPr>
            </a:lvl5pPr>
            <a:lvl6pPr indent="-114300" marL="2514600">
              <a:spcBef>
                <a:spcPts val="360"/>
              </a:spcBef>
              <a:buClr>
                <a:schemeClr val="dk2"/>
              </a:buClr>
              <a:buSzPct val="100000"/>
              <a:defRPr sz="1800">
                <a:solidFill>
                  <a:schemeClr val="dk2"/>
                </a:solidFill>
              </a:defRPr>
            </a:lvl6pPr>
            <a:lvl7pPr indent="-114300" marL="2971800">
              <a:spcBef>
                <a:spcPts val="360"/>
              </a:spcBef>
              <a:buClr>
                <a:schemeClr val="dk2"/>
              </a:buClr>
              <a:buSzPct val="100000"/>
              <a:defRPr sz="1800">
                <a:solidFill>
                  <a:schemeClr val="dk2"/>
                </a:solidFill>
              </a:defRPr>
            </a:lvl7pPr>
            <a:lvl8pPr indent="-114300" marL="3429000">
              <a:spcBef>
                <a:spcPts val="360"/>
              </a:spcBef>
              <a:buClr>
                <a:schemeClr val="dk2"/>
              </a:buClr>
              <a:buSzPct val="100000"/>
              <a:defRPr sz="1800">
                <a:solidFill>
                  <a:schemeClr val="dk2"/>
                </a:solidFill>
              </a:defRPr>
            </a:lvl8pPr>
            <a:lvl9pPr indent="-114300" marL="3886200">
              <a:spcBef>
                <a:spcPts val="360"/>
              </a:spcBef>
              <a:buClr>
                <a:schemeClr val="dk2"/>
              </a:buClr>
              <a:buSzPct val="100000"/>
              <a:defRPr sz="1800">
                <a:solidFill>
                  <a:schemeClr val="dk2"/>
                </a:solidFill>
              </a:defRPr>
            </a:lvl9pPr>
          </a:lstStyle>
          <a:p/>
        </p:txBody>
      </p:sp>
      <p:grpSp>
        <p:nvGrpSpPr>
          <p:cNvPr id="33" name="Shape 33"/>
          <p:cNvGrpSpPr/>
          <p:nvPr/>
        </p:nvGrpSpPr>
        <p:grpSpPr>
          <a:xfrm rot="10800000">
            <a:off y="3035893" x="5734187"/>
            <a:ext cy="2107677" cx="3409812"/>
            <a:chOff y="1493" x="0"/>
            <a:chExt cy="2810236" cx="3409812"/>
          </a:xfrm>
        </p:grpSpPr>
        <p:cxnSp>
          <p:nvCxnSpPr>
            <p:cNvPr id="34" name="Shape 34"/>
            <p:cNvCxnSpPr/>
            <p:nvPr/>
          </p:nvCxnSpPr>
          <p:spPr>
            <a:xfrm>
              <a:off y="245542" x="0"/>
              <a:ext cy="1500" cx="3251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5" name="Shape 35"/>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6" name="Shape 36"/>
            <p:cNvCxnSpPr/>
            <p:nvPr/>
          </p:nvCxnSpPr>
          <p:spPr>
            <a:xfrm>
              <a:off y="474143" x="0"/>
              <a:ext cy="1500" cx="2666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7" name="Shape 37"/>
            <p:cNvCxnSpPr/>
            <p:nvPr/>
          </p:nvCxnSpPr>
          <p:spPr>
            <a:xfrm>
              <a:off y="702743" x="0"/>
              <a:ext cy="1500" cx="2167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8" name="Shape 38"/>
            <p:cNvCxnSpPr/>
            <p:nvPr/>
          </p:nvCxnSpPr>
          <p:spPr>
            <a:xfrm>
              <a:off y="931342" x="0"/>
              <a:ext cy="1500" cx="18626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9" name="Shape 39"/>
            <p:cNvCxnSpPr/>
            <p:nvPr/>
          </p:nvCxnSpPr>
          <p:spPr>
            <a:xfrm>
              <a:off y="1159942" x="0"/>
              <a:ext cy="1500" cx="1490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0" name="Shape 40"/>
            <p:cNvCxnSpPr/>
            <p:nvPr/>
          </p:nvCxnSpPr>
          <p:spPr>
            <a:xfrm>
              <a:off y="1388542" x="0"/>
              <a:ext cy="1500" cx="12191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1" name="Shape 41"/>
            <p:cNvCxnSpPr/>
            <p:nvPr/>
          </p:nvCxnSpPr>
          <p:spPr>
            <a:xfrm>
              <a:off y="1617142" x="0"/>
              <a:ext cy="1500" cx="990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2" name="Shape 42"/>
            <p:cNvCxnSpPr/>
            <p:nvPr/>
          </p:nvCxnSpPr>
          <p:spPr>
            <a:xfrm>
              <a:off y="1845742" x="0"/>
              <a:ext cy="1500" cx="745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3" name="Shape 43"/>
            <p:cNvCxnSpPr/>
            <p:nvPr/>
          </p:nvCxnSpPr>
          <p:spPr>
            <a:xfrm>
              <a:off y="2074342" x="0"/>
              <a:ext cy="1500" cx="533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4" name="Shape 44"/>
            <p:cNvCxnSpPr/>
            <p:nvPr/>
          </p:nvCxnSpPr>
          <p:spPr>
            <a:xfrm>
              <a:off y="2302943" x="0"/>
              <a:ext cy="1500" cx="262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5" name="Shape 45"/>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6" name="Shape 46"/>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7" name="Shape 47"/>
            <p:cNvCxnSpPr/>
            <p:nvPr/>
          </p:nvCxnSpPr>
          <p:spPr>
            <a:xfrm rot="-5400000">
              <a:off y="887576" x="-853"/>
              <a:ext cy="1500" cx="1763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8" name="Shape 48"/>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9" name="Shape 49"/>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0" name="Shape 50"/>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1" name="Shape 51"/>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2" name="Shape 52"/>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3" name="Shape 53"/>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4" name="Shape 54"/>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5" name="Shape 55"/>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6" name="Shape 56"/>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7" name="Shape 57"/>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8" name="Shape 58"/>
            <p:cNvCxnSpPr/>
            <p:nvPr/>
          </p:nvCxnSpPr>
          <p:spPr>
            <a:xfrm rot="-5400000">
              <a:off y="85076" x="3324762"/>
              <a:ext cy="1500" cx="168600"/>
            </a:xfrm>
            <a:prstGeom prst="straightConnector1">
              <a:avLst/>
            </a:prstGeom>
            <a:noFill/>
            <a:ln w="12700" cap="flat">
              <a:solidFill>
                <a:srgbClr val="B7CCE4">
                  <a:alpha val="53725"/>
                </a:srgbClr>
              </a:solidFill>
              <a:prstDash val="solid"/>
              <a:round/>
              <a:headEnd w="med" len="med" type="none"/>
              <a:tailEnd w="med" len="med" type="none"/>
            </a:ln>
          </p:spPr>
        </p:cxnSp>
      </p:gr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8" name="Shape 88"/>
        <p:cNvGrpSpPr/>
        <p:nvPr/>
      </p:nvGrpSpPr>
      <p:grpSpPr>
        <a:xfrm>
          <a:off y="0" x="0"/>
          <a:ext cy="0" cx="0"/>
          <a:chOff y="0" x="0"/>
          <a:chExt cy="0" cx="0"/>
        </a:xfrm>
      </p:grpSpPr>
      <p:sp>
        <p:nvSpPr>
          <p:cNvPr id="89" name="Shape 89"/>
          <p:cNvSpPr txBox="1"/>
          <p:nvPr>
            <p:ph type="title"/>
          </p:nvPr>
        </p:nvSpPr>
        <p:spPr>
          <a:xfrm>
            <a:off y="205978" x="457200"/>
            <a:ext cy="857250" cx="8229600"/>
          </a:xfrm>
          <a:prstGeom prst="rect">
            <a:avLst/>
          </a:prstGeom>
          <a:noFill/>
          <a:ln>
            <a:noFill/>
          </a:ln>
        </p:spPr>
        <p:txBody>
          <a:bodyPr bIns="91425" rIns="91425" lIns="91425" tIns="91425" anchor="b" anchorCtr="0"/>
          <a:lstStyle>
            <a:lvl1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1pPr>
            <a:lvl2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2pPr>
            <a:lvl3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3pPr>
            <a:lvl4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4pPr>
            <a:lvl5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5pPr>
            <a:lvl6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6pPr>
            <a:lvl7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7pPr>
            <a:lvl8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8pPr>
            <a:lvl9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9pPr>
          </a:lstStyle>
          <a:p/>
        </p:txBody>
      </p:sp>
      <p:sp>
        <p:nvSpPr>
          <p:cNvPr id="90" name="Shape 90"/>
          <p:cNvSpPr txBox="1"/>
          <p:nvPr>
            <p:ph idx="1" type="body"/>
          </p:nvPr>
        </p:nvSpPr>
        <p:spPr>
          <a:xfrm>
            <a:off y="1200150" x="457200"/>
            <a:ext cy="3725775" cx="8229600"/>
          </a:xfrm>
          <a:prstGeom prst="rect">
            <a:avLst/>
          </a:prstGeom>
          <a:noFill/>
          <a:ln>
            <a:noFill/>
          </a:ln>
        </p:spPr>
        <p:txBody>
          <a:bodyPr bIns="91425" rIns="91425" lIns="91425" tIns="91425" anchor="t" anchorCtr="0"/>
          <a:lstStyle>
            <a:lvl1pPr algn="l" rtl="0" indent="-342900" marL="342900">
              <a:spcBef>
                <a:spcPts val="600"/>
              </a:spcBef>
              <a:buClr>
                <a:schemeClr val="dk1"/>
              </a:buClr>
              <a:buSzPct val="166666"/>
              <a:buFont typeface="Arial"/>
              <a:buChar char="•"/>
              <a:defRPr strike="noStrike" u="none" b="0" cap="none" baseline="0" sz="3000" i="0">
                <a:solidFill>
                  <a:schemeClr val="dk1"/>
                </a:solidFill>
                <a:latin typeface="Arial"/>
                <a:ea typeface="Arial"/>
                <a:cs typeface="Arial"/>
                <a:sym typeface="Arial"/>
              </a:defRPr>
            </a:lvl1pPr>
            <a:lvl2pPr algn="l" rtl="0" indent="-285750" marL="742950">
              <a:spcBef>
                <a:spcPts val="480"/>
              </a:spcBef>
              <a:buClr>
                <a:schemeClr val="dk1"/>
              </a:buClr>
              <a:buSzPct val="100000"/>
              <a:buFont typeface="Courier New"/>
              <a:buChar char="o"/>
              <a:defRPr strike="noStrike" u="none" b="0" cap="none" baseline="0" sz="2400" i="0">
                <a:solidFill>
                  <a:schemeClr val="dk1"/>
                </a:solidFill>
                <a:latin typeface="Arial"/>
                <a:ea typeface="Arial"/>
                <a:cs typeface="Arial"/>
                <a:sym typeface="Arial"/>
              </a:defRPr>
            </a:lvl2pPr>
            <a:lvl3pPr algn="l" rtl="0" indent="-228600" marL="1143000">
              <a:spcBef>
                <a:spcPts val="480"/>
              </a:spcBef>
              <a:buClr>
                <a:schemeClr val="dk1"/>
              </a:buClr>
              <a:buSzPct val="100000"/>
              <a:buFont typeface="Wingdings"/>
              <a:buChar char="§"/>
              <a:defRPr strike="noStrike" u="none" b="0" cap="none" baseline="0" sz="2400" i="0">
                <a:solidFill>
                  <a:schemeClr val="dk1"/>
                </a:solidFill>
                <a:latin typeface="Arial"/>
                <a:ea typeface="Arial"/>
                <a:cs typeface="Arial"/>
                <a:sym typeface="Arial"/>
              </a:defRPr>
            </a:lvl3pPr>
            <a:lvl4pPr algn="l" rtl="0" indent="-228600" marL="16002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4pPr>
            <a:lvl5pPr algn="l" rtl="0" indent="-228600" marL="20574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5pPr>
            <a:lvl6pPr algn="l" rtl="0" indent="-228600" marL="25146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6pPr>
            <a:lvl7pPr algn="l" rtl="0" indent="-228600" marL="29718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7pPr>
            <a:lvl8pPr algn="l" rtl="0" indent="-228600" marL="34290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8pPr>
            <a:lvl9pPr algn="l" rtl="0" indent="-228600" marL="38862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54" r:id="rId1"/>
    <p:sldLayoutId id="2147483655" r:id="rId2"/>
    <p:sldLayoutId id="2147483656" r:id="rId3"/>
    <p:sldLayoutId id="2147483657" r:id="rId4"/>
    <p:sldLayoutId id="2147483658" r:id="rId5"/>
    <p:sldLayoutId id="2147483659"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4.xml" Type="http://schemas.openxmlformats.org/officeDocument/2006/relationships/slideLayout" Id="rId1"/><Relationship Target="../media/image13.jp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4.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4.xml" Type="http://schemas.openxmlformats.org/officeDocument/2006/relationships/slideLayout" Id="rId1"/><Relationship Target="../media/image23.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4.xml" Type="http://schemas.openxmlformats.org/officeDocument/2006/relationships/slideLayout" Id="rId1"/><Relationship Target="../media/image17.jpg" Type="http://schemas.openxmlformats.org/officeDocument/2006/relationships/image" Id="rId4"/><Relationship Target="../media/image12.png" Type="http://schemas.openxmlformats.org/officeDocument/2006/relationships/image" Id="rId3"/><Relationship Target="../media/image16.jpg" Type="http://schemas.openxmlformats.org/officeDocument/2006/relationships/image" Id="rId5"/></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4.xml" Type="http://schemas.openxmlformats.org/officeDocument/2006/relationships/slideLayout" Id="rId1"/><Relationship Target="../media/image18.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4.xml" Type="http://schemas.openxmlformats.org/officeDocument/2006/relationships/slideLayout" Id="rId1"/><Relationship Target="../media/image22.jp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4.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4.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4.xml" Type="http://schemas.openxmlformats.org/officeDocument/2006/relationships/slideLayout" Id="rId1"/><Relationship Target="../media/image20.jp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4.xml" Type="http://schemas.openxmlformats.org/officeDocument/2006/relationships/slideLayout" Id="rId1"/><Relationship Target="http://youtube.com/v/Q56NlpHAhP4" Type="http://schemas.openxmlformats.org/officeDocument/2006/relationships/hyperlink" TargetMode="External" Id="rId4"/><Relationship Target="../media/image15.jpg" Type="http://schemas.openxmlformats.org/officeDocument/2006/relationships/image" Id="rId5"/></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4.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4.xml" Type="http://schemas.openxmlformats.org/officeDocument/2006/relationships/slideLayout" Id="rId1"/><Relationship Target="http://youtube.com/v/kG47A6ni33Y" Type="http://schemas.openxmlformats.org/officeDocument/2006/relationships/hyperlink" TargetMode="External" Id="rId4"/><Relationship Target="../media/image19.jpg" Type="http://schemas.openxmlformats.org/officeDocument/2006/relationships/image" Id="rId5"/></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4.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4.xml" Type="http://schemas.openxmlformats.org/officeDocument/2006/relationships/slideLayout" Id="rId1"/><Relationship Target="../media/image30.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4.xml" Type="http://schemas.openxmlformats.org/officeDocument/2006/relationships/slideLayout" Id="rId1"/><Relationship Target="http://youtube.com/v/E_dF57jHPZ8" Type="http://schemas.openxmlformats.org/officeDocument/2006/relationships/hyperlink" TargetMode="External" Id="rId4"/><Relationship Target="../media/image25.jpg" Type="http://schemas.openxmlformats.org/officeDocument/2006/relationships/image" Id="rId5"/></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4.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4.xml" Type="http://schemas.openxmlformats.org/officeDocument/2006/relationships/slideLayout" Id="rId1"/><Relationship Target="../media/image22.jp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4.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4.xml" Type="http://schemas.openxmlformats.org/officeDocument/2006/relationships/slideLayout" Id="rId1"/><Relationship Target="../media/image21.jp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4.xml" Type="http://schemas.openxmlformats.org/officeDocument/2006/relationships/slideLayout" Id="rId1"/><Relationship Target="http://youtube.com/v/lc4Omy6AjoI" Type="http://schemas.openxmlformats.org/officeDocument/2006/relationships/hyperlink" TargetMode="External" Id="rId4"/><Relationship Target="../media/image24.jpg" Type="http://schemas.openxmlformats.org/officeDocument/2006/relationships/image" Id="rId5"/></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4.xml" Type="http://schemas.openxmlformats.org/officeDocument/2006/relationships/slideLayout" Id="rId1"/><Relationship Target="../media/image28.jpg" Type="http://schemas.openxmlformats.org/officeDocument/2006/relationships/image" Id="rId4"/><Relationship Target="../media/image26.jp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8.xml" Type="http://schemas.openxmlformats.org/officeDocument/2006/relationships/slideLayout" Id="rId1"/><Relationship Target="../media/image05.jpg" Type="http://schemas.openxmlformats.org/officeDocument/2006/relationships/image" Id="rId4"/><Relationship Target="../media/image02.jpg" Type="http://schemas.openxmlformats.org/officeDocument/2006/relationships/image" Id="rId3"/><Relationship Target="../media/image06.jpg" Type="http://schemas.openxmlformats.org/officeDocument/2006/relationships/image" Id="rId9"/><Relationship Target="../media/image00.png" Type="http://schemas.openxmlformats.org/officeDocument/2006/relationships/image" Id="rId6"/><Relationship Target="../media/image03.png" Type="http://schemas.openxmlformats.org/officeDocument/2006/relationships/image" Id="rId5"/><Relationship Target="../media/image08.jpg" Type="http://schemas.openxmlformats.org/officeDocument/2006/relationships/image" Id="rId8"/><Relationship Target="../media/image01.jpg" Type="http://schemas.openxmlformats.org/officeDocument/2006/relationships/image" Id="rId7"/></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4.xml" Type="http://schemas.openxmlformats.org/officeDocument/2006/relationships/slideLayout" Id="rId1"/><Relationship Target="http://youtube.com/v/OJXPhLLFjFs" Type="http://schemas.openxmlformats.org/officeDocument/2006/relationships/hyperlink" TargetMode="External" Id="rId4"/><Relationship Target="../media/image29.jpg" Type="http://schemas.openxmlformats.org/officeDocument/2006/relationships/image" Id="rId5"/></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4.xml" Type="http://schemas.openxmlformats.org/officeDocument/2006/relationships/slideLayout" Id="rId1"/><Relationship Target="../media/image27.png" Type="http://schemas.openxmlformats.org/officeDocument/2006/relationships/image"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4.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4.xml" Type="http://schemas.openxmlformats.org/officeDocument/2006/relationships/slideLayout" Id="rId1"/><Relationship Target="../media/image33.jpg" Type="http://schemas.openxmlformats.org/officeDocument/2006/relationships/image" Id="rId10"/><Relationship Target="http://www.techunited.nl/en/amigo" Type="http://schemas.openxmlformats.org/officeDocument/2006/relationships/hyperlink" TargetMode="External" Id="rId4"/><Relationship Target="http://www.ais.uni-bonn.de/nimbro/@Home/robots.html" Type="http://schemas.openxmlformats.org/officeDocument/2006/relationships/hyperlink" TargetMode="External" Id="rId3"/><Relationship Target="../media/image31.jpg" Type="http://schemas.openxmlformats.org/officeDocument/2006/relationships/image" Id="rId9"/><Relationship Target="http://wiki.ros.org/" Type="http://schemas.openxmlformats.org/officeDocument/2006/relationships/hyperlink" TargetMode="External" Id="rId6"/><Relationship Target="http://www.robocupathome.org/rules" Type="http://schemas.openxmlformats.org/officeDocument/2006/relationships/hyperlink" TargetMode="External" Id="rId5"/><Relationship Target="../media/image32.jpg" Type="http://schemas.openxmlformats.org/officeDocument/2006/relationships/image" Id="rId8"/><Relationship Target="http://www.robocupathome.org/" Type="http://schemas.openxmlformats.org/officeDocument/2006/relationships/hyperlink" TargetMode="External" Id="rId7"/></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4.xml" Type="http://schemas.openxmlformats.org/officeDocument/2006/relationships/slideLayout" Id="rId1"/><Relationship Target="../media/image34.jpg" Type="http://schemas.openxmlformats.org/officeDocument/2006/relationships/image" Id="rId4"/><Relationship Target="http://athome.berlinunited.org/" Type="http://schemas.openxmlformats.org/officeDocument/2006/relationships/hyperlink" TargetMode="External"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8.xml" Type="http://schemas.openxmlformats.org/officeDocument/2006/relationships/slideLayout" Id="rId1"/><Relationship Target="../media/image09.png" Type="http://schemas.openxmlformats.org/officeDocument/2006/relationships/image" Id="rId4"/><Relationship Target="../media/image04.jpg" Type="http://schemas.openxmlformats.org/officeDocument/2006/relationships/image" Id="rId3"/><Relationship Target="../media/image11.jpg" Type="http://schemas.openxmlformats.org/officeDocument/2006/relationships/image" Id="rId6"/><Relationship Target="../media/image10.png" Type="http://schemas.openxmlformats.org/officeDocument/2006/relationships/image" Id="rId5"/><Relationship Target="www.robocup2013.org" Type="http://schemas.openxmlformats.org/officeDocument/2006/relationships/hyperlink" TargetMode="External" Id="rId7"/></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8.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8.xml" Type="http://schemas.openxmlformats.org/officeDocument/2006/relationships/slideLayout" Id="rId1"/></Relationships>
</file>

<file path=ppt/slides/_rels/slide7.xml.rels><?xml version="1.0" encoding="UTF-8" standalone="yes"?><Relationships xmlns="http://schemas.openxmlformats.org/package/2006/relationships"><Relationship Target="http://en.wikipedia.org/wiki/Machine_learning" Type="http://schemas.openxmlformats.org/officeDocument/2006/relationships/hyperlink" TargetMode="External" Id="rId12"/><Relationship Target="../notesSlides/notesSlide7.xml" Type="http://schemas.openxmlformats.org/officeDocument/2006/relationships/notesSlide" Id="rId2"/><Relationship Target="../slideLayouts/slideLayout4.xml" Type="http://schemas.openxmlformats.org/officeDocument/2006/relationships/slideLayout" Id="rId1"/><Relationship Target="http://en.wikipedia.org/wiki/Feedback" Type="http://schemas.openxmlformats.org/officeDocument/2006/relationships/hyperlink" TargetMode="External" Id="rId10"/><Relationship Target="http://en.wikipedia.org/wiki/Controller_%28control_theory%29" Type="http://schemas.openxmlformats.org/officeDocument/2006/relationships/hyperlink" TargetMode="External" Id="rId4"/><Relationship Target="http://en.wikipedia.org/wiki/Machine_learning" Type="http://schemas.openxmlformats.org/officeDocument/2006/relationships/hyperlink" TargetMode="External" Id="rId11"/><Relationship Target="http://en.wikipedia.org/wiki/Controller_%28control_theory%29" Type="http://schemas.openxmlformats.org/officeDocument/2006/relationships/hyperlink" TargetMode="External" Id="rId3"/><Relationship Target="http://en.wikipedia.org/wiki/Feedback" Type="http://schemas.openxmlformats.org/officeDocument/2006/relationships/hyperlink" TargetMode="External" Id="rId9"/><Relationship Target="http://en.wikipedia.org/wiki/State_%28controls%29" Type="http://schemas.openxmlformats.org/officeDocument/2006/relationships/hyperlink" TargetMode="External" Id="rId6"/><Relationship Target="http://en.wikipedia.org/wiki/State_%28controls%29" Type="http://schemas.openxmlformats.org/officeDocument/2006/relationships/hyperlink" TargetMode="External" Id="rId5"/><Relationship Target="http://en.wikipedia.org/wiki/Mathematical_model" Type="http://schemas.openxmlformats.org/officeDocument/2006/relationships/hyperlink" TargetMode="External" Id="rId8"/><Relationship Target="http://en.wikipedia.org/wiki/Mathematical_model" Type="http://schemas.openxmlformats.org/officeDocument/2006/relationships/hyperlink" TargetMode="External" Id="rId7"/></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4.xml" Type="http://schemas.openxmlformats.org/officeDocument/2006/relationships/slideLayout" Id="rId1"/><Relationship Target="http://en.wikipedia.org/wiki/Irrigation_sprinkler" Type="http://schemas.openxmlformats.org/officeDocument/2006/relationships/hyperlink" TargetMode="External" Id="rId4"/><Relationship Target="http://en.wikipedia.org/wiki/Irrigation_sprinkler" Type="http://schemas.openxmlformats.org/officeDocument/2006/relationships/hyperlink" TargetMode="External" Id="rId3"/><Relationship Target="http://en.wikipedia.org/wiki/Soil" Type="http://schemas.openxmlformats.org/officeDocument/2006/relationships/hyperlink" TargetMode="External" Id="rId6"/><Relationship Target="http://en.wikipedia.org/wiki/Soil" Type="http://schemas.openxmlformats.org/officeDocument/2006/relationships/hyperlink" TargetMode="External" Id="rId5"/><Relationship Target="http://en.wikipedia.org/wiki/Moisture" Type="http://schemas.openxmlformats.org/officeDocument/2006/relationships/hyperlink" TargetMode="External" Id="rId8"/><Relationship Target="http://en.wikipedia.org/wiki/Moisture" Type="http://schemas.openxmlformats.org/officeDocument/2006/relationships/hyperlink" TargetMode="External" Id="rId7"/></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4.xml" Type="http://schemas.openxmlformats.org/officeDocument/2006/relationships/slideLayout" Id="rId1"/><Relationship Target="../media/image07.jpg" Type="http://schemas.openxmlformats.org/officeDocument/2006/relationships/image" Id="rId4"/><Relationship Target="../media/image14.jp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ctrTitle"/>
          </p:nvPr>
        </p:nvSpPr>
        <p:spPr>
          <a:xfrm>
            <a:off y="1699932" x="685800"/>
            <a:ext cy="1000499" cx="6400799"/>
          </a:xfrm>
          <a:prstGeom prst="rect">
            <a:avLst/>
          </a:prstGeom>
        </p:spPr>
        <p:txBody>
          <a:bodyPr bIns="91425" rIns="91425" lIns="91425" tIns="91425" anchor="b" anchorCtr="0">
            <a:noAutofit/>
          </a:bodyPr>
          <a:lstStyle/>
          <a:p>
            <a:pPr>
              <a:buNone/>
            </a:pPr>
            <a:r>
              <a:rPr lang="en"/>
              <a:t>Thunderbots@Home</a:t>
            </a:r>
          </a:p>
        </p:txBody>
      </p:sp>
      <p:sp>
        <p:nvSpPr>
          <p:cNvPr id="118" name="Shape 118"/>
          <p:cNvSpPr txBox="1"/>
          <p:nvPr>
            <p:ph idx="1" type="subTitle"/>
          </p:nvPr>
        </p:nvSpPr>
        <p:spPr>
          <a:xfrm>
            <a:off y="2700338" x="685800"/>
            <a:ext cy="675299" cx="6400799"/>
          </a:xfrm>
          <a:prstGeom prst="rect">
            <a:avLst/>
          </a:prstGeom>
        </p:spPr>
        <p:txBody>
          <a:bodyPr bIns="91425" rIns="91425" lIns="91425" tIns="91425" anchor="t" anchorCtr="0">
            <a:noAutofit/>
          </a:bodyPr>
          <a:lstStyle/>
          <a:p>
            <a:pPr rtl="0" lvl="0">
              <a:buNone/>
            </a:pPr>
            <a:r>
              <a:rPr lang="en"/>
              <a:t>Competition Guidelines and Structure</a:t>
            </a:r>
          </a:p>
          <a:p>
            <a:pPr>
              <a:buNone/>
            </a:pPr>
            <a:r>
              <a:rPr lang="en"/>
              <a:t>Devon Ash</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y="0" x="0"/>
          <a:ext cy="0" cx="0"/>
          <a:chOff y="0" x="0"/>
          <a:chExt cy="0" cx="0"/>
        </a:xfrm>
      </p:grpSpPr>
      <p:sp>
        <p:nvSpPr>
          <p:cNvPr id="202" name="Shape 202"/>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Rules to know: BUT...</a:t>
            </a:r>
          </a:p>
        </p:txBody>
      </p:sp>
      <p:sp>
        <p:nvSpPr>
          <p:cNvPr id="203" name="Shape 203"/>
          <p:cNvSpPr txBox="1"/>
          <p:nvPr/>
        </p:nvSpPr>
        <p:spPr>
          <a:xfrm>
            <a:off y="1836075" x="1546825"/>
            <a:ext cy="1672500" cx="5420099"/>
          </a:xfrm>
          <a:prstGeom prst="rect">
            <a:avLst/>
          </a:prstGeom>
        </p:spPr>
        <p:txBody>
          <a:bodyPr bIns="91425" rIns="91425" lIns="91425" tIns="91425" anchor="t" anchorCtr="0">
            <a:noAutofit/>
          </a:bodyPr>
          <a:lstStyle/>
          <a:p>
            <a:pPr rtl="0" lvl="0" indent="-317500" marL="457200">
              <a:buClr>
                <a:srgbClr val="000000"/>
              </a:buClr>
              <a:buSzPct val="100000"/>
              <a:buFont typeface="Arial"/>
              <a:buChar char="➔"/>
            </a:pPr>
            <a:r>
              <a:rPr lang="en"/>
              <a:t>Hand gestures may be used to control the robot. No pointing. </a:t>
            </a:r>
          </a:p>
          <a:p>
            <a:r>
              <a:t/>
            </a:r>
          </a:p>
          <a:p>
            <a:pPr lvl="0" indent="-317500" marL="457200">
              <a:buClr>
                <a:srgbClr val="000000"/>
              </a:buClr>
              <a:buSzPct val="100000"/>
              <a:buFont typeface="Arial"/>
              <a:buChar char="➔"/>
            </a:pPr>
            <a:r>
              <a:rPr lang="en"/>
              <a:t>Cannot use speech to set it into gesture recognition mode. </a:t>
            </a:r>
          </a:p>
        </p:txBody>
      </p:sp>
      <p:sp>
        <p:nvSpPr>
          <p:cNvPr id="204" name="Shape 204"/>
          <p:cNvSpPr/>
          <p:nvPr/>
        </p:nvSpPr>
        <p:spPr>
          <a:xfrm>
            <a:off y="3143050" x="2428600"/>
            <a:ext cy="1839225" cx="3487224"/>
          </a:xfrm>
          <a:prstGeom prst="rect">
            <a:avLst/>
          </a:prstGeom>
          <a:blipFill>
            <a:blip r:embed="rId3"/>
            <a:stretch>
              <a:fillRect/>
            </a:stretch>
          </a:blipFill>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y="0" x="0"/>
          <a:ext cy="0" cx="0"/>
          <a:chOff y="0" x="0"/>
          <a:chExt cy="0" cx="0"/>
        </a:xfrm>
      </p:grpSpPr>
      <p:sp>
        <p:nvSpPr>
          <p:cNvPr id="209" name="Shape 209"/>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Rules to know: Important</a:t>
            </a:r>
          </a:p>
        </p:txBody>
      </p:sp>
      <p:sp>
        <p:nvSpPr>
          <p:cNvPr id="210" name="Shape 210"/>
          <p:cNvSpPr txBox="1"/>
          <p:nvPr/>
        </p:nvSpPr>
        <p:spPr>
          <a:xfrm>
            <a:off y="1571975" x="1426550"/>
            <a:ext cy="3000000" cx="5590499"/>
          </a:xfrm>
          <a:prstGeom prst="rect">
            <a:avLst/>
          </a:prstGeom>
        </p:spPr>
        <p:txBody>
          <a:bodyPr bIns="91425" rIns="91425" lIns="91425" tIns="91425" anchor="ctr" anchorCtr="0">
            <a:noAutofit/>
          </a:bodyPr>
          <a:lstStyle/>
          <a:p>
            <a:pPr rtl="0" lvl="0" indent="457200" marL="1828800">
              <a:buNone/>
            </a:pPr>
            <a:r>
              <a:rPr b="1" lang="en">
                <a:solidFill>
                  <a:schemeClr val="dk1"/>
                </a:solidFill>
              </a:rPr>
              <a:t>IMPORTANT: </a:t>
            </a:r>
          </a:p>
          <a:p>
            <a:r>
              <a:t/>
            </a:r>
          </a:p>
          <a:p>
            <a:pPr rtl="0" lvl="0">
              <a:buNone/>
            </a:pPr>
            <a:r>
              <a:rPr lang="en">
                <a:solidFill>
                  <a:schemeClr val="dk1"/>
                </a:solidFill>
              </a:rPr>
              <a:t>We can use natural commands such as gestures and speech to control the robot. Eg for starting, or telling it what task to do.</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y="0" x="0"/>
          <a:ext cy="0" cx="0"/>
          <a:chOff y="0" x="0"/>
          <a:chExt cy="0" cx="0"/>
        </a:xfrm>
      </p:grpSpPr>
      <p:sp>
        <p:nvSpPr>
          <p:cNvPr id="215" name="Shape 215"/>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Prior knowledge</a:t>
            </a:r>
          </a:p>
        </p:txBody>
      </p:sp>
      <p:sp>
        <p:nvSpPr>
          <p:cNvPr id="216" name="Shape 216"/>
          <p:cNvSpPr txBox="1"/>
          <p:nvPr/>
        </p:nvSpPr>
        <p:spPr>
          <a:xfrm>
            <a:off y="1471475" x="289250"/>
            <a:ext cy="1194600" cx="3313500"/>
          </a:xfrm>
          <a:prstGeom prst="rect">
            <a:avLst/>
          </a:prstGeom>
        </p:spPr>
        <p:txBody>
          <a:bodyPr bIns="91425" rIns="91425" lIns="91425" tIns="91425" anchor="t" anchorCtr="0">
            <a:noAutofit/>
          </a:bodyPr>
          <a:lstStyle/>
          <a:p>
            <a:pPr lvl="0" indent="-317500" marL="457200">
              <a:buClr>
                <a:srgbClr val="000000"/>
              </a:buClr>
              <a:buSzPct val="100000"/>
              <a:buFont typeface="Arial"/>
              <a:buChar char="➔"/>
            </a:pPr>
            <a:r>
              <a:rPr lang="en"/>
              <a:t>25 Predefined objects selected by technical committee, human hand manipulable. </a:t>
            </a:r>
          </a:p>
        </p:txBody>
      </p:sp>
      <p:sp>
        <p:nvSpPr>
          <p:cNvPr id="217" name="Shape 217"/>
          <p:cNvSpPr txBox="1"/>
          <p:nvPr/>
        </p:nvSpPr>
        <p:spPr>
          <a:xfrm>
            <a:off y="2477425" x="314450"/>
            <a:ext cy="1013999" cx="3099900"/>
          </a:xfrm>
          <a:prstGeom prst="rect">
            <a:avLst/>
          </a:prstGeom>
        </p:spPr>
        <p:txBody>
          <a:bodyPr bIns="91425" rIns="91425" lIns="91425" tIns="91425" anchor="t" anchorCtr="0">
            <a:noAutofit/>
          </a:bodyPr>
          <a:lstStyle/>
          <a:p>
            <a:pPr lvl="0" indent="-317500" marL="457200">
              <a:buClr>
                <a:srgbClr val="000000"/>
              </a:buClr>
              <a:buSzPct val="100000"/>
              <a:buFont typeface="Arial"/>
              <a:buChar char="➔"/>
            </a:pPr>
            <a:r>
              <a:rPr lang="en"/>
              <a:t>Set to a location class (Eg, a cup assigned to kitchen table class)</a:t>
            </a:r>
          </a:p>
        </p:txBody>
      </p:sp>
      <p:sp>
        <p:nvSpPr>
          <p:cNvPr id="218" name="Shape 218"/>
          <p:cNvSpPr txBox="1"/>
          <p:nvPr/>
        </p:nvSpPr>
        <p:spPr>
          <a:xfrm>
            <a:off y="3592050" x="289250"/>
            <a:ext cy="817500" cx="3150299"/>
          </a:xfrm>
          <a:prstGeom prst="rect">
            <a:avLst/>
          </a:prstGeom>
        </p:spPr>
        <p:txBody>
          <a:bodyPr bIns="91425" rIns="91425" lIns="91425" tIns="91425" anchor="t" anchorCtr="0">
            <a:noAutofit/>
          </a:bodyPr>
          <a:lstStyle/>
          <a:p>
            <a:pPr lvl="0" indent="-317500" marL="457200">
              <a:buClr>
                <a:srgbClr val="000000"/>
              </a:buClr>
              <a:buSzPct val="100000"/>
              <a:buFont typeface="Arial"/>
              <a:buChar char="➔"/>
            </a:pPr>
            <a:r>
              <a:rPr lang="en"/>
              <a:t>Given access to the arena before competition starts (to map it out)</a:t>
            </a:r>
          </a:p>
        </p:txBody>
      </p:sp>
      <p:sp>
        <p:nvSpPr>
          <p:cNvPr id="219" name="Shape 219"/>
          <p:cNvSpPr/>
          <p:nvPr/>
        </p:nvSpPr>
        <p:spPr>
          <a:xfrm>
            <a:off y="1894225" x="3862225"/>
            <a:ext cy="2180399" cx="3610623"/>
          </a:xfrm>
          <a:prstGeom prst="rect">
            <a:avLst/>
          </a:prstGeom>
          <a:blipFill>
            <a:blip r:embed="rId3"/>
            <a:stretch>
              <a:fillRect/>
            </a:stretch>
          </a:blipFill>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y="0" x="0"/>
          <a:ext cy="0" cx="0"/>
          <a:chOff y="0" x="0"/>
          <a:chExt cy="0" cx="0"/>
        </a:xfrm>
      </p:grpSpPr>
      <p:sp>
        <p:nvSpPr>
          <p:cNvPr id="224" name="Shape 224"/>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Organized in 3 Stages</a:t>
            </a:r>
          </a:p>
        </p:txBody>
      </p:sp>
      <p:sp>
        <p:nvSpPr>
          <p:cNvPr id="225" name="Shape 225"/>
          <p:cNvSpPr txBox="1"/>
          <p:nvPr/>
        </p:nvSpPr>
        <p:spPr>
          <a:xfrm>
            <a:off y="1421075" x="352125"/>
            <a:ext cy="716700" cx="1936800"/>
          </a:xfrm>
          <a:prstGeom prst="rect">
            <a:avLst/>
          </a:prstGeom>
        </p:spPr>
        <p:txBody>
          <a:bodyPr bIns="91425" rIns="91425" lIns="91425" tIns="91425" anchor="t" anchorCtr="0">
            <a:noAutofit/>
          </a:bodyPr>
          <a:lstStyle/>
          <a:p/>
        </p:txBody>
      </p:sp>
      <p:sp>
        <p:nvSpPr>
          <p:cNvPr id="226" name="Shape 226"/>
          <p:cNvSpPr txBox="1"/>
          <p:nvPr/>
        </p:nvSpPr>
        <p:spPr>
          <a:xfrm>
            <a:off y="1421075" x="0"/>
            <a:ext cy="1144500" cx="2904899"/>
          </a:xfrm>
          <a:prstGeom prst="rect">
            <a:avLst/>
          </a:prstGeom>
        </p:spPr>
        <p:txBody>
          <a:bodyPr bIns="91425" rIns="91425" lIns="91425" tIns="91425" anchor="t" anchorCtr="0">
            <a:noAutofit/>
          </a:bodyPr>
          <a:lstStyle/>
          <a:p>
            <a:pPr lvl="0" indent="-317500" marL="457200">
              <a:buClr>
                <a:srgbClr val="000000"/>
              </a:buClr>
              <a:buSzPct val="100000"/>
              <a:buFont typeface="Arial"/>
              <a:buChar char="➔"/>
            </a:pPr>
            <a:r>
              <a:rPr lang="en"/>
              <a:t>Stage 1: Everyone is qualified. </a:t>
            </a:r>
            <a:br>
              <a:rPr lang="en"/>
            </a:br>
            <a:r>
              <a:rPr lang="en"/>
              <a:t>Includes “Open challenge 1” and Technical Challenge.</a:t>
            </a:r>
          </a:p>
        </p:txBody>
      </p:sp>
      <p:sp>
        <p:nvSpPr>
          <p:cNvPr id="227" name="Shape 227"/>
          <p:cNvSpPr txBox="1"/>
          <p:nvPr/>
        </p:nvSpPr>
        <p:spPr>
          <a:xfrm>
            <a:off y="1452575" x="3119550"/>
            <a:ext cy="1081500" cx="2904899"/>
          </a:xfrm>
          <a:prstGeom prst="rect">
            <a:avLst/>
          </a:prstGeom>
        </p:spPr>
        <p:txBody>
          <a:bodyPr bIns="91425" rIns="91425" lIns="91425" tIns="91425" anchor="t" anchorCtr="0">
            <a:noAutofit/>
          </a:bodyPr>
          <a:lstStyle/>
          <a:p>
            <a:pPr lvl="0" indent="-317500" marL="457200">
              <a:buClr>
                <a:srgbClr val="000000"/>
              </a:buClr>
              <a:buSzPct val="100000"/>
              <a:buFont typeface="Arial"/>
              <a:buChar char="➔"/>
            </a:pPr>
            <a:r>
              <a:rPr lang="en"/>
              <a:t>Stage 2: 10 teams or 50% of the qualified teams, includes “The Demo challenge”</a:t>
            </a:r>
          </a:p>
        </p:txBody>
      </p:sp>
      <p:sp>
        <p:nvSpPr>
          <p:cNvPr id="228" name="Shape 228"/>
          <p:cNvSpPr txBox="1"/>
          <p:nvPr/>
        </p:nvSpPr>
        <p:spPr>
          <a:xfrm>
            <a:off y="1452575" x="6163650"/>
            <a:ext cy="779700" cx="2527799"/>
          </a:xfrm>
          <a:prstGeom prst="rect">
            <a:avLst/>
          </a:prstGeom>
        </p:spPr>
        <p:txBody>
          <a:bodyPr bIns="91425" rIns="91425" lIns="91425" tIns="91425" anchor="t" anchorCtr="0">
            <a:noAutofit/>
          </a:bodyPr>
          <a:lstStyle/>
          <a:p>
            <a:pPr lvl="0" indent="-317500" marL="457200">
              <a:buClr>
                <a:srgbClr val="000000"/>
              </a:buClr>
              <a:buSzPct val="100000"/>
              <a:buFont typeface="Arial"/>
              <a:buChar char="➔"/>
            </a:pPr>
            <a:r>
              <a:rPr lang="en"/>
              <a:t>Stage 3 (finals): 5 teams, consists of “Open challenge 2”</a:t>
            </a:r>
          </a:p>
        </p:txBody>
      </p:sp>
      <p:sp>
        <p:nvSpPr>
          <p:cNvPr id="229" name="Shape 229"/>
          <p:cNvSpPr/>
          <p:nvPr/>
        </p:nvSpPr>
        <p:spPr>
          <a:xfrm>
            <a:off y="2534075" x="457200"/>
            <a:ext cy="2806700" cx="2286000"/>
          </a:xfrm>
          <a:prstGeom prst="rect">
            <a:avLst/>
          </a:prstGeom>
          <a:blipFill>
            <a:blip r:embed="rId3"/>
            <a:stretch>
              <a:fillRect/>
            </a:stretch>
          </a:blipFill>
        </p:spPr>
      </p:sp>
      <p:sp>
        <p:nvSpPr>
          <p:cNvPr id="230" name="Shape 230"/>
          <p:cNvSpPr/>
          <p:nvPr/>
        </p:nvSpPr>
        <p:spPr>
          <a:xfrm>
            <a:off y="2547775" x="3396125"/>
            <a:ext cy="2779300" cx="2527799"/>
          </a:xfrm>
          <a:prstGeom prst="rect">
            <a:avLst/>
          </a:prstGeom>
          <a:blipFill>
            <a:blip r:embed="rId4"/>
            <a:stretch>
              <a:fillRect/>
            </a:stretch>
          </a:blipFill>
        </p:spPr>
      </p:sp>
      <p:sp>
        <p:nvSpPr>
          <p:cNvPr id="231" name="Shape 231"/>
          <p:cNvSpPr/>
          <p:nvPr/>
        </p:nvSpPr>
        <p:spPr>
          <a:xfrm>
            <a:off y="2232275" x="6088175"/>
            <a:ext cy="3094800" cx="2904899"/>
          </a:xfrm>
          <a:prstGeom prst="rect">
            <a:avLst/>
          </a:prstGeom>
          <a:blipFill>
            <a:blip r:embed="rId5"/>
            <a:stretch>
              <a:fillRect/>
            </a:stretch>
          </a:blipFill>
        </p:spPr>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y="0" x="0"/>
          <a:ext cy="0" cx="0"/>
          <a:chOff y="0" x="0"/>
          <a:chExt cy="0" cx="0"/>
        </a:xfrm>
      </p:grpSpPr>
      <p:sp>
        <p:nvSpPr>
          <p:cNvPr id="236" name="Shape 236"/>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Stage 1: Logistics</a:t>
            </a:r>
          </a:p>
        </p:txBody>
      </p:sp>
      <p:sp>
        <p:nvSpPr>
          <p:cNvPr id="237" name="Shape 237"/>
          <p:cNvSpPr txBox="1"/>
          <p:nvPr/>
        </p:nvSpPr>
        <p:spPr>
          <a:xfrm>
            <a:off y="1597125" x="392850"/>
            <a:ext cy="1094099" cx="2879700"/>
          </a:xfrm>
          <a:prstGeom prst="rect">
            <a:avLst/>
          </a:prstGeom>
        </p:spPr>
        <p:txBody>
          <a:bodyPr bIns="91425" rIns="91425" lIns="91425" tIns="91425" anchor="t" anchorCtr="0">
            <a:noAutofit/>
          </a:bodyPr>
          <a:lstStyle/>
          <a:p>
            <a:pPr rtl="0" lvl="0" indent="-317500" marL="457200">
              <a:buClr>
                <a:srgbClr val="000000"/>
              </a:buClr>
              <a:buSzPct val="100000"/>
              <a:buFont typeface="Arial"/>
              <a:buChar char="➔"/>
            </a:pPr>
            <a:r>
              <a:rPr lang="en"/>
              <a:t>Can compete in maximum 6 tests (not mandatory)</a:t>
            </a:r>
          </a:p>
        </p:txBody>
      </p:sp>
      <p:sp>
        <p:nvSpPr>
          <p:cNvPr id="238" name="Shape 238"/>
          <p:cNvSpPr txBox="1"/>
          <p:nvPr/>
        </p:nvSpPr>
        <p:spPr>
          <a:xfrm>
            <a:off y="2477400" x="392850"/>
            <a:ext cy="716700" cx="3099900"/>
          </a:xfrm>
          <a:prstGeom prst="rect">
            <a:avLst/>
          </a:prstGeom>
        </p:spPr>
        <p:txBody>
          <a:bodyPr bIns="91425" rIns="91425" lIns="91425" tIns="91425" anchor="t" anchorCtr="0">
            <a:noAutofit/>
          </a:bodyPr>
          <a:lstStyle/>
          <a:p>
            <a:pPr lvl="0" indent="-317500" marL="457200">
              <a:buClr>
                <a:srgbClr val="000000"/>
              </a:buClr>
              <a:buSzPct val="100000"/>
              <a:buFont typeface="Arial"/>
              <a:buChar char="➔"/>
            </a:pPr>
            <a:r>
              <a:rPr lang="en"/>
              <a:t>Maximum points per test: 1000</a:t>
            </a:r>
          </a:p>
        </p:txBody>
      </p:sp>
      <p:sp>
        <p:nvSpPr>
          <p:cNvPr id="239" name="Shape 239"/>
          <p:cNvSpPr txBox="1"/>
          <p:nvPr/>
        </p:nvSpPr>
        <p:spPr>
          <a:xfrm>
            <a:off y="3374475" x="392850"/>
            <a:ext cy="955799" cx="3024600"/>
          </a:xfrm>
          <a:prstGeom prst="rect">
            <a:avLst/>
          </a:prstGeom>
        </p:spPr>
        <p:txBody>
          <a:bodyPr bIns="91425" rIns="91425" lIns="91425" tIns="91425" anchor="t" anchorCtr="0">
            <a:noAutofit/>
          </a:bodyPr>
          <a:lstStyle/>
          <a:p>
            <a:pPr lvl="0" indent="-317500" marL="457200">
              <a:buClr>
                <a:srgbClr val="000000"/>
              </a:buClr>
              <a:buSzPct val="100000"/>
              <a:buFont typeface="Arial"/>
              <a:buChar char="➔"/>
            </a:pPr>
            <a:r>
              <a:rPr lang="en"/>
              <a:t>Negative points for not attending and failure to start autonomously</a:t>
            </a:r>
          </a:p>
        </p:txBody>
      </p:sp>
      <p:sp>
        <p:nvSpPr>
          <p:cNvPr id="240" name="Shape 240"/>
          <p:cNvSpPr txBox="1"/>
          <p:nvPr/>
        </p:nvSpPr>
        <p:spPr>
          <a:xfrm>
            <a:off y="4238050" x="392850"/>
            <a:ext cy="528300" cx="2879700"/>
          </a:xfrm>
          <a:prstGeom prst="rect">
            <a:avLst/>
          </a:prstGeom>
        </p:spPr>
        <p:txBody>
          <a:bodyPr bIns="91425" rIns="91425" lIns="91425" tIns="91425" anchor="t" anchorCtr="0">
            <a:noAutofit/>
          </a:bodyPr>
          <a:lstStyle/>
          <a:p>
            <a:pPr lvl="0" indent="-317500" marL="457200">
              <a:buClr>
                <a:srgbClr val="000000"/>
              </a:buClr>
              <a:buSzPct val="100000"/>
              <a:buFont typeface="Arial"/>
              <a:buChar char="➔"/>
            </a:pPr>
            <a:r>
              <a:rPr lang="en"/>
              <a:t>5 minute time limit per test</a:t>
            </a:r>
          </a:p>
        </p:txBody>
      </p:sp>
      <p:sp>
        <p:nvSpPr>
          <p:cNvPr id="241" name="Shape 241"/>
          <p:cNvSpPr/>
          <p:nvPr/>
        </p:nvSpPr>
        <p:spPr>
          <a:xfrm>
            <a:off y="1370750" x="3272550"/>
            <a:ext cy="3297524" cx="5871450"/>
          </a:xfrm>
          <a:prstGeom prst="rect">
            <a:avLst/>
          </a:prstGeom>
          <a:blipFill>
            <a:blip r:embed="rId3"/>
            <a:stretch>
              <a:fillRect/>
            </a:stretch>
          </a:blipFill>
        </p:spPr>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y="0" x="0"/>
          <a:ext cy="0" cx="0"/>
          <a:chOff y="0" x="0"/>
          <a:chExt cy="0" cx="0"/>
        </a:xfrm>
      </p:grpSpPr>
      <p:sp>
        <p:nvSpPr>
          <p:cNvPr id="246" name="Shape 246"/>
          <p:cNvSpPr txBox="1"/>
          <p:nvPr>
            <p:ph type="title"/>
          </p:nvPr>
        </p:nvSpPr>
        <p:spPr>
          <a:xfrm>
            <a:off y="101100" x="457200"/>
            <a:ext cy="1013999" cx="7315499"/>
          </a:xfrm>
          <a:prstGeom prst="rect">
            <a:avLst/>
          </a:prstGeom>
        </p:spPr>
        <p:txBody>
          <a:bodyPr bIns="91425" rIns="91425" lIns="91425" tIns="91425" anchor="b" anchorCtr="0">
            <a:noAutofit/>
          </a:bodyPr>
          <a:lstStyle/>
          <a:p>
            <a:pPr rtl="0" lvl="0">
              <a:buNone/>
            </a:pPr>
            <a:r>
              <a:rPr lang="en"/>
              <a:t>Stage 1: Our Approach</a:t>
            </a:r>
          </a:p>
        </p:txBody>
      </p:sp>
      <p:sp>
        <p:nvSpPr>
          <p:cNvPr id="247" name="Shape 247"/>
          <p:cNvSpPr txBox="1"/>
          <p:nvPr/>
        </p:nvSpPr>
        <p:spPr>
          <a:xfrm>
            <a:off y="1785775" x="2854700"/>
            <a:ext cy="955799" cx="2892300"/>
          </a:xfrm>
          <a:prstGeom prst="rect">
            <a:avLst/>
          </a:prstGeom>
        </p:spPr>
        <p:txBody>
          <a:bodyPr bIns="91425" rIns="91425" lIns="91425" tIns="91425" anchor="t" anchorCtr="0">
            <a:noAutofit/>
          </a:bodyPr>
          <a:lstStyle/>
          <a:p/>
        </p:txBody>
      </p:sp>
      <p:sp>
        <p:nvSpPr>
          <p:cNvPr id="248" name="Shape 248"/>
          <p:cNvSpPr/>
          <p:nvPr/>
        </p:nvSpPr>
        <p:spPr>
          <a:xfrm>
            <a:off y="1115100" x="2576424"/>
            <a:ext cy="4043000" cx="3077050"/>
          </a:xfrm>
          <a:prstGeom prst="rect">
            <a:avLst/>
          </a:prstGeom>
          <a:blipFill>
            <a:blip r:embed="rId3"/>
            <a:stretch>
              <a:fillRect/>
            </a:stretch>
          </a:blipFill>
        </p:spPr>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y="0" x="0"/>
          <a:ext cy="0" cx="0"/>
          <a:chOff y="0" x="0"/>
          <a:chExt cy="0" cx="0"/>
        </a:xfrm>
      </p:grpSpPr>
      <p:sp>
        <p:nvSpPr>
          <p:cNvPr id="253" name="Shape 253"/>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Stage 1: Tasks</a:t>
            </a:r>
          </a:p>
        </p:txBody>
      </p:sp>
      <p:sp>
        <p:nvSpPr>
          <p:cNvPr id="254" name="Shape 254"/>
          <p:cNvSpPr txBox="1"/>
          <p:nvPr/>
        </p:nvSpPr>
        <p:spPr>
          <a:xfrm>
            <a:off y="1408500" x="2327250"/>
            <a:ext cy="1710300" cx="4489500"/>
          </a:xfrm>
          <a:prstGeom prst="rect">
            <a:avLst/>
          </a:prstGeom>
        </p:spPr>
        <p:txBody>
          <a:bodyPr bIns="91425" rIns="91425" lIns="91425" tIns="91425" anchor="t" anchorCtr="0">
            <a:noAutofit/>
          </a:bodyPr>
          <a:lstStyle/>
          <a:p>
            <a:pPr>
              <a:buNone/>
            </a:pPr>
            <a:r>
              <a:rPr lang="en"/>
              <a:t>First things first:</a:t>
            </a:r>
          </a:p>
        </p:txBody>
      </p:sp>
      <p:sp>
        <p:nvSpPr>
          <p:cNvPr id="255" name="Shape 255"/>
          <p:cNvSpPr txBox="1"/>
          <p:nvPr/>
        </p:nvSpPr>
        <p:spPr>
          <a:xfrm>
            <a:off y="1804625" x="2710800"/>
            <a:ext cy="1408500" cx="3722400"/>
          </a:xfrm>
          <a:prstGeom prst="rect">
            <a:avLst/>
          </a:prstGeom>
        </p:spPr>
        <p:txBody>
          <a:bodyPr bIns="91425" rIns="91425" lIns="91425" tIns="91425" anchor="t" anchorCtr="0">
            <a:noAutofit/>
          </a:bodyPr>
          <a:lstStyle/>
          <a:p>
            <a:pPr rtl="0" lvl="0" indent="-317500" marL="457200">
              <a:buClr>
                <a:srgbClr val="000000"/>
              </a:buClr>
              <a:buSzPct val="100000"/>
              <a:buFont typeface="Arial"/>
              <a:buChar char="➔"/>
            </a:pPr>
            <a:r>
              <a:rPr lang="en"/>
              <a:t>Inspection of our robot</a:t>
            </a:r>
          </a:p>
          <a:p>
            <a:pPr rtl="0" lvl="0" indent="-317500" marL="457200">
              <a:buClr>
                <a:srgbClr val="000000"/>
              </a:buClr>
              <a:buSzPct val="100000"/>
              <a:buFont typeface="Arial"/>
              <a:buChar char="➔"/>
            </a:pPr>
            <a:r>
              <a:rPr lang="en"/>
              <a:t>Poster Session (Describing how we did it)</a:t>
            </a:r>
          </a:p>
          <a:p>
            <a:pPr lvl="0" indent="-317500" marL="457200">
              <a:buClr>
                <a:srgbClr val="000000"/>
              </a:buClr>
              <a:buSzPct val="100000"/>
              <a:buFont typeface="Arial"/>
              <a:buChar char="➔"/>
            </a:pPr>
            <a:r>
              <a:rPr lang="en"/>
              <a:t>Robot has to register itself (With a pen or a stamp, sign its name)</a:t>
            </a:r>
          </a:p>
        </p:txBody>
      </p:sp>
      <p:sp>
        <p:nvSpPr>
          <p:cNvPr id="256" name="Shape 256"/>
          <p:cNvSpPr txBox="1"/>
          <p:nvPr/>
        </p:nvSpPr>
        <p:spPr>
          <a:xfrm>
            <a:off y="2980450" x="2327250"/>
            <a:ext cy="1710300" cx="3722400"/>
          </a:xfrm>
          <a:prstGeom prst="rect">
            <a:avLst/>
          </a:prstGeom>
        </p:spPr>
        <p:txBody>
          <a:bodyPr bIns="91425" rIns="91425" lIns="91425" tIns="91425" anchor="t" anchorCtr="0">
            <a:noAutofit/>
          </a:bodyPr>
          <a:lstStyle/>
          <a:p>
            <a:pPr rtl="0" lvl="0">
              <a:buNone/>
            </a:pPr>
            <a:r>
              <a:rPr lang="en"/>
              <a:t>Regular tasks:</a:t>
            </a:r>
          </a:p>
          <a:p>
            <a:pPr rtl="0" lvl="0" indent="-317500" marL="914400">
              <a:buClr>
                <a:srgbClr val="000000"/>
              </a:buClr>
              <a:buSzPct val="100000"/>
              <a:buFont typeface="Arial"/>
              <a:buChar char="➔"/>
            </a:pPr>
            <a:r>
              <a:rPr lang="en"/>
              <a:t>Follow Me</a:t>
            </a:r>
          </a:p>
          <a:p>
            <a:pPr rtl="0" lvl="0" indent="-317500" marL="914400">
              <a:buClr>
                <a:srgbClr val="000000"/>
              </a:buClr>
              <a:buSzPct val="100000"/>
              <a:buFont typeface="Arial"/>
              <a:buChar char="➔"/>
            </a:pPr>
            <a:r>
              <a:rPr lang="en"/>
              <a:t>Cocktail Party</a:t>
            </a:r>
          </a:p>
          <a:p>
            <a:pPr rtl="0" lvl="0" indent="-317500" marL="914400">
              <a:buClr>
                <a:srgbClr val="000000"/>
              </a:buClr>
              <a:buSzPct val="100000"/>
              <a:buFont typeface="Arial"/>
              <a:buChar char="➔"/>
            </a:pPr>
            <a:r>
              <a:rPr lang="en"/>
              <a:t>Clean-up</a:t>
            </a:r>
          </a:p>
          <a:p>
            <a:pPr lvl="0" indent="-317500" marL="914400">
              <a:buClr>
                <a:srgbClr val="000000"/>
              </a:buClr>
              <a:buSzPct val="100000"/>
              <a:buFont typeface="Arial"/>
              <a:buChar char="➔"/>
            </a:pPr>
            <a:r>
              <a:rPr lang="en"/>
              <a:t>Emergency Scenario</a:t>
            </a:r>
          </a:p>
        </p:txBody>
      </p:sp>
      <p:sp>
        <p:nvSpPr>
          <p:cNvPr id="257" name="Shape 257"/>
          <p:cNvSpPr txBox="1"/>
          <p:nvPr/>
        </p:nvSpPr>
        <p:spPr>
          <a:xfrm>
            <a:off y="1068950" x="-1509100"/>
            <a:ext cy="457200" cx="3657600"/>
          </a:xfrm>
          <a:prstGeom prst="rect">
            <a:avLst/>
          </a:prstGeom>
        </p:spPr>
        <p:txBody>
          <a:bodyPr bIns="91425" rIns="91425" lIns="91425" tIns="91425" anchor="t" anchorCtr="0">
            <a:noAutofit/>
          </a:bodyPr>
          <a:lstStyle/>
          <a:p/>
        </p:txBody>
      </p:sp>
      <p:sp>
        <p:nvSpPr>
          <p:cNvPr id="258" name="Shape 258"/>
          <p:cNvSpPr txBox="1"/>
          <p:nvPr/>
        </p:nvSpPr>
        <p:spPr>
          <a:xfrm>
            <a:off y="2879850" x="4803950"/>
            <a:ext cy="1332899" cx="2150399"/>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y="0" x="0"/>
          <a:ext cy="0" cx="0"/>
          <a:chOff y="0" x="0"/>
          <a:chExt cy="0" cx="0"/>
        </a:xfrm>
      </p:grpSpPr>
      <p:sp>
        <p:nvSpPr>
          <p:cNvPr id="263" name="Shape 263"/>
          <p:cNvSpPr txBox="1"/>
          <p:nvPr>
            <p:ph type="title"/>
          </p:nvPr>
        </p:nvSpPr>
        <p:spPr>
          <a:xfrm>
            <a:off y="327475" x="394325"/>
            <a:ext cy="1013999" cx="7315499"/>
          </a:xfrm>
          <a:prstGeom prst="rect">
            <a:avLst/>
          </a:prstGeom>
        </p:spPr>
        <p:txBody>
          <a:bodyPr bIns="91425" rIns="91425" lIns="91425" tIns="91425" anchor="b" anchorCtr="0">
            <a:noAutofit/>
          </a:bodyPr>
          <a:lstStyle/>
          <a:p>
            <a:pPr>
              <a:buNone/>
            </a:pPr>
            <a:r>
              <a:rPr lang="en"/>
              <a:t>Stage 1: Autonomous Registration</a:t>
            </a:r>
          </a:p>
        </p:txBody>
      </p:sp>
      <p:sp>
        <p:nvSpPr>
          <p:cNvPr id="264" name="Shape 264"/>
          <p:cNvSpPr txBox="1"/>
          <p:nvPr/>
        </p:nvSpPr>
        <p:spPr>
          <a:xfrm>
            <a:off y="1795250" x="1764450"/>
            <a:ext cy="2433300" cx="5615100"/>
          </a:xfrm>
          <a:prstGeom prst="rect">
            <a:avLst/>
          </a:prstGeom>
        </p:spPr>
        <p:txBody>
          <a:bodyPr bIns="91425" rIns="91425" lIns="91425" tIns="91425" anchor="t" anchorCtr="0">
            <a:noAutofit/>
          </a:bodyPr>
          <a:lstStyle/>
          <a:p>
            <a:pPr rtl="0" lvl="0">
              <a:buNone/>
            </a:pPr>
            <a:r>
              <a:rPr b="1" sz="1200" lang="en"/>
              <a:t>3.1</a:t>
            </a:r>
            <a:r>
              <a:rPr sz="1200" lang="en"/>
              <a:t>. The robots enter through the designated entry door, and move to the registration desk. The robots need to face the registration desk from within 2 m distance.</a:t>
            </a:r>
          </a:p>
          <a:p>
            <a:r>
              <a:t/>
            </a:r>
          </a:p>
          <a:p>
            <a:pPr rtl="0" lvl="0">
              <a:buNone/>
            </a:pPr>
            <a:r>
              <a:rPr b="1" sz="1200" lang="en"/>
              <a:t>3.2</a:t>
            </a:r>
            <a:r>
              <a:rPr sz="1200" lang="en"/>
              <a:t>. At the registration desk, the robots introduce themselves (stating their name and that of the team) and hand over the registration form.</a:t>
            </a:r>
          </a:p>
          <a:p>
            <a:r>
              <a:t/>
            </a:r>
          </a:p>
          <a:p>
            <a:pPr rtl="0" lvl="0">
              <a:buNone/>
            </a:pPr>
            <a:r>
              <a:rPr b="1" sz="1200" lang="en"/>
              <a:t>3.3.</a:t>
            </a:r>
            <a:r>
              <a:rPr sz="1200" lang="en"/>
              <a:t> When told to do so by the inspectors, a team member commands the robot(s) toleave the arena.</a:t>
            </a:r>
          </a:p>
          <a:p>
            <a:r>
              <a:t/>
            </a:r>
          </a:p>
          <a:p>
            <a:pPr rtl="0" lvl="0">
              <a:buNone/>
            </a:pPr>
            <a:r>
              <a:rPr b="1" sz="1200" lang="en"/>
              <a:t>3.4.</a:t>
            </a:r>
            <a:r>
              <a:rPr sz="1200" lang="en"/>
              <a:t> The robots leave through the designated exit door. While leaving, the inspectors hit the emergency button, and release it afterwards so that the robots leave the arena.</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y="0" x="0"/>
          <a:ext cy="0" cx="0"/>
          <a:chOff y="0" x="0"/>
          <a:chExt cy="0" cx="0"/>
        </a:xfrm>
      </p:grpSpPr>
      <p:sp>
        <p:nvSpPr>
          <p:cNvPr id="269" name="Shape 269"/>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Stage 1: Scoresheet</a:t>
            </a:r>
          </a:p>
        </p:txBody>
      </p:sp>
      <p:sp>
        <p:nvSpPr>
          <p:cNvPr id="270" name="Shape 270"/>
          <p:cNvSpPr/>
          <p:nvPr/>
        </p:nvSpPr>
        <p:spPr>
          <a:xfrm>
            <a:off y="-75450" x="-609574"/>
            <a:ext cy="5481774" cx="9808948"/>
          </a:xfrm>
          <a:prstGeom prst="rect">
            <a:avLst/>
          </a:prstGeom>
          <a:blipFill>
            <a:blip r:embed="rId3"/>
            <a:stretch>
              <a:fillRect/>
            </a:stretch>
          </a:blipFill>
          <a:ln>
            <a:noFill/>
          </a:ln>
        </p:spPr>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y="0" x="0"/>
          <a:ext cy="0" cx="0"/>
          <a:chOff y="0" x="0"/>
          <a:chExt cy="0" cx="0"/>
        </a:xfrm>
      </p:grpSpPr>
      <p:sp>
        <p:nvSpPr>
          <p:cNvPr id="275" name="Shape 275"/>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Autonomous Registration:</a:t>
            </a:r>
          </a:p>
        </p:txBody>
      </p:sp>
      <p:sp>
        <p:nvSpPr>
          <p:cNvPr id="276" name="Shape 276">
            <a:hlinkClick r:id="rId4"/>
          </p:cNvPr>
          <p:cNvSpPr/>
          <p:nvPr/>
        </p:nvSpPr>
        <p:spPr>
          <a:xfrm>
            <a:off y="1498625" x="1828950"/>
            <a:ext cy="3429000" cx="4572000"/>
          </a:xfrm>
          <a:prstGeom prst="rect">
            <a:avLst/>
          </a:prstGeom>
          <a:blipFill>
            <a:blip r:embed="rId5"/>
            <a:stretch>
              <a:fillRect/>
            </a:stretch>
          </a:blipFill>
          <a:ln>
            <a:noFill/>
          </a:ln>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Outline:</a:t>
            </a:r>
          </a:p>
        </p:txBody>
      </p:sp>
      <p:sp>
        <p:nvSpPr>
          <p:cNvPr id="124" name="Shape 124"/>
          <p:cNvSpPr txBox="1"/>
          <p:nvPr/>
        </p:nvSpPr>
        <p:spPr>
          <a:xfrm>
            <a:off y="1634850" x="1717350"/>
            <a:ext cy="2804400" cx="5709300"/>
          </a:xfrm>
          <a:prstGeom prst="rect">
            <a:avLst/>
          </a:prstGeom>
        </p:spPr>
        <p:txBody>
          <a:bodyPr bIns="91425" rIns="91425" lIns="91425" tIns="91425" anchor="t" anchorCtr="0">
            <a:noAutofit/>
          </a:bodyPr>
          <a:lstStyle/>
          <a:p>
            <a:pPr rtl="0" lvl="0" indent="-381000" marL="457200">
              <a:buClr>
                <a:srgbClr val="000000"/>
              </a:buClr>
              <a:buSzPct val="100000"/>
              <a:buFont typeface="Arial"/>
              <a:buChar char="➔"/>
            </a:pPr>
            <a:r>
              <a:rPr sz="2400" lang="en"/>
              <a:t>Rules</a:t>
            </a:r>
          </a:p>
          <a:p>
            <a:pPr rtl="0" lvl="0" indent="-381000" marL="457200">
              <a:buClr>
                <a:srgbClr val="000000"/>
              </a:buClr>
              <a:buSzPct val="100000"/>
              <a:buFont typeface="Arial"/>
              <a:buChar char="➔"/>
            </a:pPr>
            <a:r>
              <a:rPr sz="2400" lang="en"/>
              <a:t>RoboCup@Home Quick Intro</a:t>
            </a:r>
          </a:p>
          <a:p>
            <a:pPr rtl="0" lvl="0" indent="-381000" marL="457200">
              <a:buClr>
                <a:srgbClr val="000000"/>
              </a:buClr>
              <a:buSzPct val="100000"/>
              <a:buFont typeface="Arial"/>
              <a:buChar char="➔"/>
            </a:pPr>
            <a:r>
              <a:rPr sz="2400" lang="en"/>
              <a:t>Technical Requirements</a:t>
            </a:r>
          </a:p>
          <a:p>
            <a:pPr rtl="0" lvl="0" indent="-381000" marL="457200">
              <a:buClr>
                <a:srgbClr val="000000"/>
              </a:buClr>
              <a:buSzPct val="100000"/>
              <a:buFont typeface="Arial"/>
              <a:buChar char="➔"/>
            </a:pPr>
            <a:r>
              <a:rPr sz="2400" lang="en"/>
              <a:t>Competition: Stage 1 Details</a:t>
            </a:r>
          </a:p>
          <a:p>
            <a:pPr rtl="0" lvl="0" indent="-381000" marL="457200">
              <a:buClr>
                <a:srgbClr val="000000"/>
              </a:buClr>
              <a:buSzPct val="100000"/>
              <a:buFont typeface="Arial"/>
              <a:buChar char="➔"/>
            </a:pPr>
            <a:r>
              <a:rPr sz="2400" lang="en"/>
              <a:t>Competition: Stage 2 Details</a:t>
            </a:r>
          </a:p>
          <a:p>
            <a:pPr rtl="0" lvl="0" indent="-381000" marL="457200">
              <a:buClr>
                <a:srgbClr val="000000"/>
              </a:buClr>
              <a:buSzPct val="100000"/>
              <a:buFont typeface="Arial"/>
              <a:buChar char="➔"/>
            </a:pPr>
            <a:r>
              <a:rPr sz="2400" lang="en"/>
              <a:t>Competition: Finals</a:t>
            </a:r>
          </a:p>
          <a:p>
            <a:pPr rtl="0" lvl="0" indent="-381000" marL="457200">
              <a:buClr>
                <a:srgbClr val="000000"/>
              </a:buClr>
              <a:buSzPct val="100000"/>
              <a:buFont typeface="Arial"/>
              <a:buChar char="➔"/>
            </a:pPr>
            <a:r>
              <a:rPr sz="2400" lang="en"/>
              <a:t>Updated User Stories</a:t>
            </a:r>
          </a:p>
          <a:p>
            <a:pPr rtl="0" lvl="0" indent="-381000" marL="457200">
              <a:buClr>
                <a:srgbClr val="000000"/>
              </a:buClr>
              <a:buSzPct val="100000"/>
              <a:buFont typeface="Arial"/>
              <a:buChar char="➔"/>
            </a:pPr>
            <a:r>
              <a:rPr sz="2400" lang="en"/>
              <a:t>Updated Robot Control Flow Diagram</a:t>
            </a:r>
          </a:p>
          <a:p>
            <a:r>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y="0" x="0"/>
          <a:ext cy="0" cx="0"/>
          <a:chOff y="0" x="0"/>
          <a:chExt cy="0" cx="0"/>
        </a:xfrm>
      </p:grpSpPr>
      <p:sp>
        <p:nvSpPr>
          <p:cNvPr id="281" name="Shape 281"/>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Stage 1: Regular Tasks</a:t>
            </a:r>
          </a:p>
        </p:txBody>
      </p:sp>
      <p:sp>
        <p:nvSpPr>
          <p:cNvPr id="282" name="Shape 282"/>
          <p:cNvSpPr txBox="1"/>
          <p:nvPr/>
        </p:nvSpPr>
        <p:spPr>
          <a:xfrm>
            <a:off y="3081075" x="117425"/>
            <a:ext cy="1521600" cx="3546300"/>
          </a:xfrm>
          <a:prstGeom prst="rect">
            <a:avLst/>
          </a:prstGeom>
        </p:spPr>
        <p:txBody>
          <a:bodyPr bIns="91425" rIns="91425" lIns="91425" tIns="91425" anchor="t" anchorCtr="0">
            <a:noAutofit/>
          </a:bodyPr>
          <a:lstStyle/>
          <a:p>
            <a:pPr>
              <a:buNone/>
            </a:pPr>
            <a:r>
              <a:rPr b="1" lang="en"/>
              <a:t>Follow Me:</a:t>
            </a:r>
            <a:r>
              <a:rPr lang="en"/>
              <a:t> Robot has to follow a person through a crowd</a:t>
            </a:r>
          </a:p>
        </p:txBody>
      </p:sp>
      <p:sp>
        <p:nvSpPr>
          <p:cNvPr id="283" name="Shape 283"/>
          <p:cNvSpPr txBox="1"/>
          <p:nvPr/>
        </p:nvSpPr>
        <p:spPr>
          <a:xfrm>
            <a:off y="2288675" x="117425"/>
            <a:ext cy="855300" cx="3452700"/>
          </a:xfrm>
          <a:prstGeom prst="rect">
            <a:avLst/>
          </a:prstGeom>
        </p:spPr>
        <p:txBody>
          <a:bodyPr bIns="91425" rIns="91425" lIns="91425" tIns="91425" anchor="t" anchorCtr="0">
            <a:noAutofit/>
          </a:bodyPr>
          <a:lstStyle/>
          <a:p>
            <a:pPr>
              <a:buNone/>
            </a:pPr>
            <a:r>
              <a:rPr b="1" lang="en"/>
              <a:t>Clean Up: </a:t>
            </a:r>
            <a:r>
              <a:rPr lang="en"/>
              <a:t>Robot must find and put away household objects</a:t>
            </a:r>
          </a:p>
        </p:txBody>
      </p:sp>
      <p:sp>
        <p:nvSpPr>
          <p:cNvPr id="284" name="Shape 284"/>
          <p:cNvSpPr txBox="1"/>
          <p:nvPr/>
        </p:nvSpPr>
        <p:spPr>
          <a:xfrm>
            <a:off y="1462987" x="117425"/>
            <a:ext cy="716700" cx="3231899"/>
          </a:xfrm>
          <a:prstGeom prst="rect">
            <a:avLst/>
          </a:prstGeom>
        </p:spPr>
        <p:txBody>
          <a:bodyPr bIns="91425" rIns="91425" lIns="91425" tIns="91425" anchor="t" anchorCtr="0">
            <a:noAutofit/>
          </a:bodyPr>
          <a:lstStyle/>
          <a:p>
            <a:pPr>
              <a:buNone/>
            </a:pPr>
            <a:r>
              <a:rPr b="1" lang="en"/>
              <a:t>Cocktail Party: </a:t>
            </a:r>
            <a:r>
              <a:rPr lang="en"/>
              <a:t>Robot serves beverages like a waiter/waitress</a:t>
            </a:r>
          </a:p>
        </p:txBody>
      </p:sp>
      <p:sp>
        <p:nvSpPr>
          <p:cNvPr id="285" name="Shape 285"/>
          <p:cNvSpPr txBox="1"/>
          <p:nvPr/>
        </p:nvSpPr>
        <p:spPr>
          <a:xfrm>
            <a:off y="3735050" x="117425"/>
            <a:ext cy="716700" cx="3231899"/>
          </a:xfrm>
          <a:prstGeom prst="rect">
            <a:avLst/>
          </a:prstGeom>
        </p:spPr>
        <p:txBody>
          <a:bodyPr bIns="91425" rIns="91425" lIns="91425" tIns="91425" anchor="t" anchorCtr="0">
            <a:noAutofit/>
          </a:bodyPr>
          <a:lstStyle/>
          <a:p>
            <a:pPr rtl="0" lvl="0">
              <a:buNone/>
            </a:pPr>
            <a:r>
              <a:rPr b="1" lang="en"/>
              <a:t>Emergency Scenario: </a:t>
            </a:r>
            <a:r>
              <a:rPr lang="en"/>
              <a:t>Smoke machine in arena with people, there is a “pretend fire” and the robot must navigate them outside of the house</a:t>
            </a:r>
          </a:p>
        </p:txBody>
      </p:sp>
      <p:sp>
        <p:nvSpPr>
          <p:cNvPr id="286" name="Shape 286">
            <a:hlinkClick r:id="rId4"/>
          </p:cNvPr>
          <p:cNvSpPr/>
          <p:nvPr/>
        </p:nvSpPr>
        <p:spPr>
          <a:xfrm>
            <a:off y="1525875" x="4365299"/>
            <a:ext cy="2692150" cx="3546299"/>
          </a:xfrm>
          <a:prstGeom prst="rect">
            <a:avLst/>
          </a:prstGeom>
          <a:blipFill>
            <a:blip r:embed="rId5"/>
            <a:stretch>
              <a:fillRect/>
            </a:stretch>
          </a:blipFill>
          <a:ln>
            <a:noFill/>
          </a:ln>
        </p:spPr>
      </p:sp>
      <p:sp>
        <p:nvSpPr>
          <p:cNvPr id="287" name="Shape 287"/>
          <p:cNvSpPr txBox="1"/>
          <p:nvPr/>
        </p:nvSpPr>
        <p:spPr>
          <a:xfrm>
            <a:off y="4218025" x="4365300"/>
            <a:ext cy="503099" cx="2493600"/>
          </a:xfrm>
          <a:prstGeom prst="rect">
            <a:avLst/>
          </a:prstGeom>
        </p:spPr>
        <p:txBody>
          <a:bodyPr bIns="91425" rIns="91425" lIns="91425" tIns="91425" anchor="t" anchorCtr="0">
            <a:noAutofit/>
          </a:bodyPr>
          <a:lstStyle/>
          <a:p>
            <a:pPr>
              <a:buNone/>
            </a:pPr>
            <a:r>
              <a:rPr lang="en"/>
              <a:t>Amigo doing follow me + beverage grabbing</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y="0" x="0"/>
          <a:ext cy="0" cx="0"/>
          <a:chOff y="0" x="0"/>
          <a:chExt cy="0" cx="0"/>
        </a:xfrm>
      </p:grpSpPr>
      <p:sp>
        <p:nvSpPr>
          <p:cNvPr id="292" name="Shape 292"/>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sz="3600" lang="en"/>
              <a:t>Stage 1: Emergency Scenario...</a:t>
            </a:r>
          </a:p>
        </p:txBody>
      </p:sp>
      <p:sp>
        <p:nvSpPr>
          <p:cNvPr id="293" name="Shape 293"/>
          <p:cNvSpPr txBox="1"/>
          <p:nvPr/>
        </p:nvSpPr>
        <p:spPr>
          <a:xfrm>
            <a:off y="3194375" x="276650"/>
            <a:ext cy="1194600" cx="3709800"/>
          </a:xfrm>
          <a:prstGeom prst="rect">
            <a:avLst/>
          </a:prstGeom>
        </p:spPr>
        <p:txBody>
          <a:bodyPr bIns="91425" rIns="91425" lIns="91425" tIns="91425" anchor="t" anchorCtr="0">
            <a:noAutofit/>
          </a:bodyPr>
          <a:lstStyle/>
          <a:p>
            <a:pPr>
              <a:buNone/>
            </a:pPr>
            <a:r>
              <a:rPr lang="en"/>
              <a:t>In addition to navigating them out, alert the fire department by pdf. </a:t>
            </a:r>
          </a:p>
        </p:txBody>
      </p:sp>
      <p:sp>
        <p:nvSpPr>
          <p:cNvPr id="294" name="Shape 294"/>
          <p:cNvSpPr txBox="1"/>
          <p:nvPr/>
        </p:nvSpPr>
        <p:spPr>
          <a:xfrm>
            <a:off y="1496525" x="3986450"/>
            <a:ext cy="2351700" cx="3873300"/>
          </a:xfrm>
          <a:prstGeom prst="rect">
            <a:avLst/>
          </a:prstGeom>
        </p:spPr>
        <p:txBody>
          <a:bodyPr bIns="91425" rIns="91425" lIns="91425" tIns="91425" anchor="t" anchorCtr="0">
            <a:noAutofit/>
          </a:bodyPr>
          <a:lstStyle/>
          <a:p>
            <a:pPr rtl="0" lvl="0">
              <a:buNone/>
            </a:pPr>
            <a:r>
              <a:rPr lang="en"/>
              <a:t>Must produce a pdf with:</a:t>
            </a:r>
          </a:p>
          <a:p>
            <a:r>
              <a:t/>
            </a:r>
          </a:p>
          <a:p>
            <a:pPr rtl="0" lvl="0" indent="-317500" marL="457200">
              <a:buClr>
                <a:srgbClr val="000000"/>
              </a:buClr>
              <a:buSzPct val="100000"/>
              <a:buFont typeface="Arial"/>
              <a:buChar char="➔"/>
            </a:pPr>
            <a:r>
              <a:rPr lang="en"/>
              <a:t>Map of environment</a:t>
            </a:r>
          </a:p>
          <a:p>
            <a:pPr rtl="0" lvl="0" indent="-317500" marL="457200">
              <a:buClr>
                <a:srgbClr val="000000"/>
              </a:buClr>
              <a:buSzPct val="100000"/>
              <a:buFont typeface="Arial"/>
              <a:buChar char="➔"/>
            </a:pPr>
            <a:r>
              <a:rPr lang="en"/>
              <a:t>Fire location on map</a:t>
            </a:r>
          </a:p>
          <a:p>
            <a:pPr rtl="0" lvl="0" indent="-317500" marL="457200">
              <a:buClr>
                <a:srgbClr val="000000"/>
              </a:buClr>
              <a:buSzPct val="100000"/>
              <a:buFont typeface="Arial"/>
              <a:buChar char="➔"/>
            </a:pPr>
            <a:r>
              <a:rPr lang="en"/>
              <a:t>Image of source fire</a:t>
            </a:r>
          </a:p>
          <a:p>
            <a:pPr rtl="0" lvl="0" indent="-317500" marL="457200">
              <a:buClr>
                <a:srgbClr val="000000"/>
              </a:buClr>
              <a:buSzPct val="100000"/>
              <a:buFont typeface="Arial"/>
              <a:buChar char="➔"/>
            </a:pPr>
            <a:r>
              <a:rPr lang="en"/>
              <a:t>Number and state of people in area</a:t>
            </a:r>
          </a:p>
          <a:p>
            <a:pPr rtl="0" lvl="0" indent="-317500" marL="457200">
              <a:buClr>
                <a:srgbClr val="000000"/>
              </a:buClr>
              <a:buSzPct val="100000"/>
              <a:buFont typeface="Arial"/>
              <a:buChar char="➔"/>
            </a:pPr>
            <a:r>
              <a:rPr lang="en"/>
              <a:t>Position and images of people</a:t>
            </a:r>
          </a:p>
          <a:p>
            <a:pPr rtl="0" lvl="0" indent="-317500" marL="457200">
              <a:buClr>
                <a:srgbClr val="000000"/>
              </a:buClr>
              <a:buSzPct val="100000"/>
              <a:buFont typeface="Arial"/>
              <a:buChar char="➔"/>
            </a:pPr>
            <a:r>
              <a:rPr lang="en"/>
              <a:t>Must be written to “black box” USB</a:t>
            </a:r>
          </a:p>
        </p:txBody>
      </p:sp>
      <p:sp>
        <p:nvSpPr>
          <p:cNvPr id="295" name="Shape 295"/>
          <p:cNvSpPr txBox="1"/>
          <p:nvPr/>
        </p:nvSpPr>
        <p:spPr>
          <a:xfrm>
            <a:off y="697325" x="276650"/>
            <a:ext cy="3000000" cx="3000000"/>
          </a:xfrm>
          <a:prstGeom prst="rect">
            <a:avLst/>
          </a:prstGeom>
        </p:spPr>
        <p:txBody>
          <a:bodyPr bIns="91425" rIns="91425" lIns="91425" tIns="91425" anchor="ctr" anchorCtr="0">
            <a:noAutofit/>
          </a:bodyPr>
          <a:lstStyle/>
          <a:p>
            <a:pPr rtl="0" lvl="0">
              <a:buNone/>
            </a:pPr>
            <a:r>
              <a:rPr b="1" lang="en">
                <a:solidFill>
                  <a:schemeClr val="dk1"/>
                </a:solidFill>
              </a:rPr>
              <a:t>Emergency Scenario:</a:t>
            </a:r>
          </a:p>
          <a:p>
            <a:r>
              <a:t/>
            </a:r>
          </a:p>
          <a:p>
            <a:pPr rtl="0" lvl="0">
              <a:buNone/>
            </a:pPr>
            <a:r>
              <a:rPr lang="en">
                <a:solidFill>
                  <a:schemeClr val="dk1"/>
                </a:solidFill>
              </a:rPr>
              <a:t>Smoke machine in arena with people, there is a “pretend fire” and the robot must navigate them outside of the house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y="0" x="0"/>
          <a:ext cy="0" cx="0"/>
          <a:chOff y="0" x="0"/>
          <a:chExt cy="0" cx="0"/>
        </a:xfrm>
      </p:grpSpPr>
      <p:sp>
        <p:nvSpPr>
          <p:cNvPr id="300" name="Shape 300"/>
          <p:cNvSpPr txBox="1"/>
          <p:nvPr>
            <p:ph type="title"/>
          </p:nvPr>
        </p:nvSpPr>
        <p:spPr>
          <a:xfrm>
            <a:off y="101100" x="92500"/>
            <a:ext cy="1013999" cx="7824899"/>
          </a:xfrm>
          <a:prstGeom prst="rect">
            <a:avLst/>
          </a:prstGeom>
        </p:spPr>
        <p:txBody>
          <a:bodyPr bIns="91425" rIns="91425" lIns="91425" tIns="91425" anchor="b" anchorCtr="0">
            <a:noAutofit/>
          </a:bodyPr>
          <a:lstStyle/>
          <a:p>
            <a:pPr>
              <a:buNone/>
            </a:pPr>
            <a:r>
              <a:rPr lang="en"/>
              <a:t>Stage 1: Technical Challenge</a:t>
            </a:r>
          </a:p>
        </p:txBody>
      </p:sp>
      <p:sp>
        <p:nvSpPr>
          <p:cNvPr id="301" name="Shape 301"/>
          <p:cNvSpPr txBox="1"/>
          <p:nvPr/>
        </p:nvSpPr>
        <p:spPr>
          <a:xfrm>
            <a:off y="1258325" x="481800"/>
            <a:ext cy="760800" cx="8180399"/>
          </a:xfrm>
          <a:prstGeom prst="rect">
            <a:avLst/>
          </a:prstGeom>
        </p:spPr>
        <p:txBody>
          <a:bodyPr bIns="91425" rIns="91425" lIns="91425" tIns="91425" anchor="t" anchorCtr="0">
            <a:noAutofit/>
          </a:bodyPr>
          <a:lstStyle/>
          <a:p>
            <a:pPr rtl="0" lvl="0" indent="-317500" marL="457200">
              <a:buClr>
                <a:srgbClr val="000000"/>
              </a:buClr>
              <a:buSzPct val="100000"/>
              <a:buFont typeface="Arial"/>
              <a:buChar char="➔"/>
            </a:pPr>
            <a:r>
              <a:rPr lang="en"/>
              <a:t>No points awarded</a:t>
            </a:r>
          </a:p>
          <a:p>
            <a:pPr rtl="0" lvl="0" indent="-317500" marL="457200">
              <a:buClr>
                <a:srgbClr val="000000"/>
              </a:buClr>
              <a:buSzPct val="100000"/>
              <a:buFont typeface="Arial"/>
              <a:buChar char="➔"/>
            </a:pPr>
            <a:r>
              <a:rPr lang="en"/>
              <a:t>Testing State-of-The-Art solutions</a:t>
            </a:r>
          </a:p>
          <a:p>
            <a:pPr rtl="0" lvl="0" indent="-317500" marL="457200">
              <a:buClr>
                <a:srgbClr val="000000"/>
              </a:buClr>
              <a:buSzPct val="100000"/>
              <a:buFont typeface="Arial"/>
              <a:buChar char="➔"/>
            </a:pPr>
            <a:r>
              <a:rPr lang="en"/>
              <a:t>A technical challenge award is given. </a:t>
            </a:r>
          </a:p>
          <a:p>
            <a:r>
              <a:t/>
            </a:r>
          </a:p>
        </p:txBody>
      </p:sp>
      <p:sp>
        <p:nvSpPr>
          <p:cNvPr id="302" name="Shape 302"/>
          <p:cNvSpPr/>
          <p:nvPr/>
        </p:nvSpPr>
        <p:spPr>
          <a:xfrm>
            <a:off y="2592525" x="92500"/>
            <a:ext cy="2437825" cx="9143998"/>
          </a:xfrm>
          <a:prstGeom prst="rect">
            <a:avLst/>
          </a:prstGeom>
          <a:blipFill>
            <a:blip r:embed="rId3"/>
            <a:stretch>
              <a:fillRect/>
            </a:stretch>
          </a:blipFill>
        </p:spPr>
      </p:sp>
      <p:sp>
        <p:nvSpPr>
          <p:cNvPr id="303" name="Shape 303"/>
          <p:cNvSpPr txBox="1"/>
          <p:nvPr/>
        </p:nvSpPr>
        <p:spPr>
          <a:xfrm>
            <a:off y="1258325" x="4062000"/>
            <a:ext cy="1013999" cx="5082000"/>
          </a:xfrm>
          <a:prstGeom prst="rect">
            <a:avLst/>
          </a:prstGeom>
        </p:spPr>
        <p:txBody>
          <a:bodyPr bIns="91425" rIns="91425" lIns="91425" tIns="91425" anchor="t" anchorCtr="0">
            <a:noAutofit/>
          </a:bodyPr>
          <a:lstStyle/>
          <a:p>
            <a:pPr rtl="0" lvl="0" indent="-317500" marL="457200">
              <a:buClr>
                <a:srgbClr val="000000"/>
              </a:buClr>
              <a:buSzPct val="166666"/>
              <a:buFont typeface="Arial"/>
              <a:buChar char="•"/>
            </a:pPr>
            <a:r>
              <a:rPr lang="en">
                <a:solidFill>
                  <a:schemeClr val="dk1"/>
                </a:solidFill>
              </a:rPr>
              <a:t>Last years was furniture recognition. </a:t>
            </a:r>
          </a:p>
          <a:p>
            <a:pPr rtl="0" lvl="0" indent="-317500" marL="457200">
              <a:buClr>
                <a:srgbClr val="000000"/>
              </a:buClr>
              <a:buSzPct val="166666"/>
              <a:buFont typeface="Arial"/>
              <a:buChar char="•"/>
            </a:pPr>
            <a:r>
              <a:rPr lang="en">
                <a:solidFill>
                  <a:schemeClr val="dk1"/>
                </a:solidFill>
              </a:rPr>
              <a:t>If we compete, our approach must have a paper written about it and have it published.</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y="0" x="0"/>
          <a:ext cy="0" cx="0"/>
          <a:chOff y="0" x="0"/>
          <a:chExt cy="0" cx="0"/>
        </a:xfrm>
      </p:grpSpPr>
      <p:sp>
        <p:nvSpPr>
          <p:cNvPr id="308" name="Shape 308"/>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Stage 1: Open Challenge</a:t>
            </a:r>
          </a:p>
        </p:txBody>
      </p:sp>
      <p:sp>
        <p:nvSpPr>
          <p:cNvPr id="309" name="Shape 309"/>
          <p:cNvSpPr txBox="1"/>
          <p:nvPr/>
        </p:nvSpPr>
        <p:spPr>
          <a:xfrm>
            <a:off y="1307875" x="1429950"/>
            <a:ext cy="1144500" cx="5369999"/>
          </a:xfrm>
          <a:prstGeom prst="rect">
            <a:avLst/>
          </a:prstGeom>
        </p:spPr>
        <p:txBody>
          <a:bodyPr bIns="91425" rIns="91425" lIns="91425" tIns="91425" anchor="t" anchorCtr="0">
            <a:noAutofit/>
          </a:bodyPr>
          <a:lstStyle/>
          <a:p>
            <a:pPr algn="ctr" indent="0" marL="0">
              <a:buNone/>
            </a:pPr>
            <a:r>
              <a:rPr b="1" lang="en"/>
              <a:t>Objective:</a:t>
            </a:r>
            <a:r>
              <a:rPr lang="en"/>
              <a:t> </a:t>
            </a:r>
            <a:br>
              <a:rPr lang="en"/>
            </a:br>
            <a:br>
              <a:rPr lang="en"/>
            </a:br>
            <a:br>
              <a:rPr lang="en"/>
            </a:br>
            <a:r>
              <a:rPr lang="en"/>
              <a:t>Show off our technical capabilities and state of the art solutions</a:t>
            </a:r>
          </a:p>
        </p:txBody>
      </p:sp>
      <p:sp>
        <p:nvSpPr>
          <p:cNvPr id="310" name="Shape 310">
            <a:hlinkClick r:id="rId4"/>
          </p:cNvPr>
          <p:cNvSpPr/>
          <p:nvPr/>
        </p:nvSpPr>
        <p:spPr>
          <a:xfrm>
            <a:off y="2452375" x="2145325"/>
            <a:ext cy="2953324" cx="3939249"/>
          </a:xfrm>
          <a:prstGeom prst="rect">
            <a:avLst/>
          </a:prstGeom>
          <a:blipFill>
            <a:blip r:embed="rId5"/>
            <a:stretch>
              <a:fillRect/>
            </a:stretch>
          </a:blipFill>
          <a:ln>
            <a:noFill/>
          </a:ln>
        </p:spPr>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y="0" x="0"/>
          <a:ext cy="0" cx="0"/>
          <a:chOff y="0" x="0"/>
          <a:chExt cy="0" cx="0"/>
        </a:xfrm>
      </p:grpSpPr>
      <p:sp>
        <p:nvSpPr>
          <p:cNvPr id="315" name="Shape 315"/>
          <p:cNvSpPr txBox="1"/>
          <p:nvPr>
            <p:ph type="title"/>
          </p:nvPr>
        </p:nvSpPr>
        <p:spPr>
          <a:xfrm>
            <a:off y="176550" x="406900"/>
            <a:ext cy="1013999" cx="7315499"/>
          </a:xfrm>
          <a:prstGeom prst="rect">
            <a:avLst/>
          </a:prstGeom>
        </p:spPr>
        <p:txBody>
          <a:bodyPr bIns="91425" rIns="91425" lIns="91425" tIns="91425" anchor="b" anchorCtr="0">
            <a:noAutofit/>
          </a:bodyPr>
          <a:lstStyle/>
          <a:p>
            <a:pPr>
              <a:buNone/>
            </a:pPr>
            <a:r>
              <a:rPr lang="en"/>
              <a:t>Stage 2: Overview</a:t>
            </a:r>
          </a:p>
        </p:txBody>
      </p:sp>
      <p:sp>
        <p:nvSpPr>
          <p:cNvPr id="316" name="Shape 316"/>
          <p:cNvSpPr txBox="1"/>
          <p:nvPr/>
        </p:nvSpPr>
        <p:spPr>
          <a:xfrm>
            <a:off y="1991112" x="540750"/>
            <a:ext cy="1446300" cx="3810299"/>
          </a:xfrm>
          <a:prstGeom prst="rect">
            <a:avLst/>
          </a:prstGeom>
        </p:spPr>
        <p:txBody>
          <a:bodyPr bIns="91425" rIns="91425" lIns="91425" tIns="91425" anchor="t" anchorCtr="0">
            <a:noAutofit/>
          </a:bodyPr>
          <a:lstStyle/>
          <a:p>
            <a:pPr lvl="0" indent="-317500" marL="457200">
              <a:buClr>
                <a:srgbClr val="000000"/>
              </a:buClr>
              <a:buSzPct val="100000"/>
              <a:buFont typeface="Arial"/>
              <a:buChar char="➔"/>
            </a:pPr>
            <a:r>
              <a:rPr lang="en"/>
              <a:t>2000 Points per test max</a:t>
            </a:r>
          </a:p>
        </p:txBody>
      </p:sp>
      <p:sp>
        <p:nvSpPr>
          <p:cNvPr id="317" name="Shape 317"/>
          <p:cNvSpPr txBox="1"/>
          <p:nvPr/>
        </p:nvSpPr>
        <p:spPr>
          <a:xfrm>
            <a:off y="2427050" x="540750"/>
            <a:ext cy="892800" cx="2628300"/>
          </a:xfrm>
          <a:prstGeom prst="rect">
            <a:avLst/>
          </a:prstGeom>
        </p:spPr>
        <p:txBody>
          <a:bodyPr bIns="91425" rIns="91425" lIns="91425" tIns="91425" anchor="t" anchorCtr="0">
            <a:noAutofit/>
          </a:bodyPr>
          <a:lstStyle/>
          <a:p>
            <a:pPr lvl="0" indent="-317500" marL="457200">
              <a:buClr>
                <a:srgbClr val="000000"/>
              </a:buClr>
              <a:buSzPct val="100000"/>
              <a:buFont typeface="Arial"/>
              <a:buChar char="➔"/>
            </a:pPr>
            <a:r>
              <a:rPr lang="en"/>
              <a:t>10 minute time limit (Except E-GPSR)</a:t>
            </a:r>
          </a:p>
        </p:txBody>
      </p:sp>
      <p:sp>
        <p:nvSpPr>
          <p:cNvPr id="318" name="Shape 318"/>
          <p:cNvSpPr txBox="1"/>
          <p:nvPr/>
        </p:nvSpPr>
        <p:spPr>
          <a:xfrm>
            <a:off y="2942725" x="540750"/>
            <a:ext cy="892800" cx="2722500"/>
          </a:xfrm>
          <a:prstGeom prst="rect">
            <a:avLst/>
          </a:prstGeom>
        </p:spPr>
        <p:txBody>
          <a:bodyPr bIns="91425" rIns="91425" lIns="91425" tIns="91425" anchor="t" anchorCtr="0">
            <a:noAutofit/>
          </a:bodyPr>
          <a:lstStyle/>
          <a:p>
            <a:pPr lvl="0" indent="-317500" marL="457200">
              <a:buClr>
                <a:srgbClr val="000000"/>
              </a:buClr>
              <a:buSzPct val="100000"/>
              <a:buFont typeface="Arial"/>
              <a:buChar char="➔"/>
            </a:pPr>
            <a:r>
              <a:rPr lang="en"/>
              <a:t>Best 50% of teams move forward to Stage 2.</a:t>
            </a:r>
          </a:p>
        </p:txBody>
      </p:sp>
      <p:sp>
        <p:nvSpPr>
          <p:cNvPr id="319" name="Shape 319"/>
          <p:cNvSpPr txBox="1"/>
          <p:nvPr/>
        </p:nvSpPr>
        <p:spPr>
          <a:xfrm>
            <a:off y="1597125" x="4627900"/>
            <a:ext cy="2666100" cx="3043200"/>
          </a:xfrm>
          <a:prstGeom prst="rect">
            <a:avLst/>
          </a:prstGeom>
        </p:spPr>
        <p:txBody>
          <a:bodyPr bIns="91425" rIns="91425" lIns="91425" tIns="91425" anchor="t" anchorCtr="0">
            <a:noAutofit/>
          </a:bodyPr>
          <a:lstStyle/>
          <a:p>
            <a:pPr rtl="0" lvl="0">
              <a:buNone/>
            </a:pPr>
            <a:r>
              <a:rPr b="1" lang="en"/>
              <a:t>Tests:</a:t>
            </a:r>
          </a:p>
          <a:p>
            <a:r>
              <a:t/>
            </a:r>
          </a:p>
          <a:p>
            <a:pPr rtl="0" lvl="0" indent="-317500" marL="457200">
              <a:buClr>
                <a:srgbClr val="000000"/>
              </a:buClr>
              <a:buSzPct val="100000"/>
              <a:buFont typeface="Arial"/>
              <a:buChar char="➔"/>
            </a:pPr>
            <a:r>
              <a:rPr lang="en"/>
              <a:t>E-GPSR (I’ll define that next slide)</a:t>
            </a:r>
          </a:p>
          <a:p>
            <a:pPr rtl="0" lvl="0" indent="-317500" marL="457200">
              <a:buClr>
                <a:srgbClr val="000000"/>
              </a:buClr>
              <a:buSzPct val="100000"/>
              <a:buFont typeface="Arial"/>
              <a:buChar char="➔"/>
            </a:pPr>
            <a:r>
              <a:rPr lang="en"/>
              <a:t>Restaurant</a:t>
            </a:r>
          </a:p>
          <a:p>
            <a:pPr lvl="0" indent="-317500" marL="457200">
              <a:buClr>
                <a:srgbClr val="000000"/>
              </a:buClr>
              <a:buSzPct val="100000"/>
              <a:buFont typeface="Arial"/>
              <a:buChar char="➔"/>
            </a:pPr>
            <a:r>
              <a:rPr lang="en"/>
              <a:t>Demo Challenge</a:t>
            </a:r>
          </a:p>
        </p:txBody>
      </p:sp>
      <p:sp>
        <p:nvSpPr>
          <p:cNvPr id="320" name="Shape 320"/>
          <p:cNvSpPr txBox="1"/>
          <p:nvPr/>
        </p:nvSpPr>
        <p:spPr>
          <a:xfrm>
            <a:off y="1622275" x="540750"/>
            <a:ext cy="297600" cx="2722500"/>
          </a:xfrm>
          <a:prstGeom prst="rect">
            <a:avLst/>
          </a:prstGeom>
        </p:spPr>
        <p:txBody>
          <a:bodyPr bIns="91425" rIns="91425" lIns="91425" tIns="91425" anchor="t" anchorCtr="0">
            <a:noAutofit/>
          </a:bodyPr>
          <a:lstStyle/>
          <a:p>
            <a:pPr>
              <a:buNone/>
            </a:pPr>
            <a:r>
              <a:rPr b="1" lang="en"/>
              <a:t>Logistics: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y="0" x="0"/>
          <a:ext cy="0" cx="0"/>
          <a:chOff y="0" x="0"/>
          <a:chExt cy="0" cx="0"/>
        </a:xfrm>
      </p:grpSpPr>
      <p:sp>
        <p:nvSpPr>
          <p:cNvPr id="325" name="Shape 325"/>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Stage 2: Our Approach</a:t>
            </a:r>
          </a:p>
        </p:txBody>
      </p:sp>
      <p:sp>
        <p:nvSpPr>
          <p:cNvPr id="326" name="Shape 326"/>
          <p:cNvSpPr txBox="1"/>
          <p:nvPr/>
        </p:nvSpPr>
        <p:spPr>
          <a:xfrm>
            <a:off y="1785775" x="2854700"/>
            <a:ext cy="955799" cx="2892300"/>
          </a:xfrm>
          <a:prstGeom prst="rect">
            <a:avLst/>
          </a:prstGeom>
        </p:spPr>
        <p:txBody>
          <a:bodyPr bIns="91425" rIns="91425" lIns="91425" tIns="91425" anchor="t" anchorCtr="0">
            <a:noAutofit/>
          </a:bodyPr>
          <a:lstStyle/>
          <a:p/>
        </p:txBody>
      </p:sp>
      <p:sp>
        <p:nvSpPr>
          <p:cNvPr id="327" name="Shape 327"/>
          <p:cNvSpPr/>
          <p:nvPr/>
        </p:nvSpPr>
        <p:spPr>
          <a:xfrm>
            <a:off y="1115100" x="2576424"/>
            <a:ext cy="4043000" cx="3077050"/>
          </a:xfrm>
          <a:prstGeom prst="rect">
            <a:avLst/>
          </a:prstGeom>
          <a:blipFill>
            <a:blip r:embed="rId3"/>
            <a:stretch>
              <a:fillRect/>
            </a:stretch>
          </a:blipFill>
        </p:spPr>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y="0" x="0"/>
          <a:ext cy="0" cx="0"/>
          <a:chOff y="0" x="0"/>
          <a:chExt cy="0" cx="0"/>
        </a:xfrm>
      </p:grpSpPr>
      <p:sp>
        <p:nvSpPr>
          <p:cNvPr id="332" name="Shape 332"/>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Stage 2: E-GPSR</a:t>
            </a:r>
          </a:p>
        </p:txBody>
      </p:sp>
      <p:sp>
        <p:nvSpPr>
          <p:cNvPr id="333" name="Shape 333"/>
          <p:cNvSpPr txBox="1"/>
          <p:nvPr/>
        </p:nvSpPr>
        <p:spPr>
          <a:xfrm>
            <a:off y="1446225" x="1134450"/>
            <a:ext cy="1232400" cx="5960999"/>
          </a:xfrm>
          <a:prstGeom prst="rect">
            <a:avLst/>
          </a:prstGeom>
        </p:spPr>
        <p:txBody>
          <a:bodyPr bIns="91425" rIns="91425" lIns="91425" tIns="91425" anchor="t" anchorCtr="0">
            <a:noAutofit/>
          </a:bodyPr>
          <a:lstStyle/>
          <a:p>
            <a:pPr algn="ctr">
              <a:buNone/>
            </a:pPr>
            <a:r>
              <a:rPr b="1" lang="en"/>
              <a:t>Endurance General Purpose Service Robot</a:t>
            </a:r>
          </a:p>
        </p:txBody>
      </p:sp>
      <p:sp>
        <p:nvSpPr>
          <p:cNvPr id="334" name="Shape 334"/>
          <p:cNvSpPr txBox="1"/>
          <p:nvPr/>
        </p:nvSpPr>
        <p:spPr>
          <a:xfrm>
            <a:off y="1999550" x="352125"/>
            <a:ext cy="2427000" cx="3294899"/>
          </a:xfrm>
          <a:prstGeom prst="rect">
            <a:avLst/>
          </a:prstGeom>
        </p:spPr>
        <p:txBody>
          <a:bodyPr bIns="91425" rIns="91425" lIns="91425" tIns="91425" anchor="t" anchorCtr="0">
            <a:noAutofit/>
          </a:bodyPr>
          <a:lstStyle/>
          <a:p>
            <a:pPr>
              <a:buNone/>
            </a:pPr>
            <a:r>
              <a:rPr b="1" lang="en"/>
              <a:t>Focuses on</a:t>
            </a:r>
          </a:p>
        </p:txBody>
      </p:sp>
      <p:sp>
        <p:nvSpPr>
          <p:cNvPr id="335" name="Shape 335"/>
          <p:cNvSpPr txBox="1"/>
          <p:nvPr/>
        </p:nvSpPr>
        <p:spPr>
          <a:xfrm>
            <a:off y="1999550" x="2976900"/>
            <a:ext cy="339600" cx="2276100"/>
          </a:xfrm>
          <a:prstGeom prst="rect">
            <a:avLst/>
          </a:prstGeom>
        </p:spPr>
        <p:txBody>
          <a:bodyPr bIns="91425" rIns="91425" lIns="91425" tIns="91425" anchor="t" anchorCtr="0">
            <a:noAutofit/>
          </a:bodyPr>
          <a:lstStyle/>
          <a:p>
            <a:pPr algn="ctr">
              <a:buNone/>
            </a:pPr>
            <a:r>
              <a:rPr b="1" lang="en"/>
              <a:t>The tasks</a:t>
            </a:r>
          </a:p>
        </p:txBody>
      </p:sp>
      <p:sp>
        <p:nvSpPr>
          <p:cNvPr id="336" name="Shape 336"/>
          <p:cNvSpPr txBox="1"/>
          <p:nvPr/>
        </p:nvSpPr>
        <p:spPr>
          <a:xfrm>
            <a:off y="1999550" x="5571075"/>
            <a:ext cy="465300" cx="2037299"/>
          </a:xfrm>
          <a:prstGeom prst="rect">
            <a:avLst/>
          </a:prstGeom>
        </p:spPr>
        <p:txBody>
          <a:bodyPr bIns="91425" rIns="91425" lIns="91425" tIns="91425" anchor="t" anchorCtr="0">
            <a:noAutofit/>
          </a:bodyPr>
          <a:lstStyle/>
          <a:p>
            <a:pPr algn="ctr">
              <a:buNone/>
            </a:pPr>
            <a:r>
              <a:rPr b="1" lang="en"/>
              <a:t>Logistics</a:t>
            </a:r>
          </a:p>
        </p:txBody>
      </p:sp>
      <p:sp>
        <p:nvSpPr>
          <p:cNvPr id="337" name="Shape 337"/>
          <p:cNvSpPr txBox="1"/>
          <p:nvPr/>
        </p:nvSpPr>
        <p:spPr>
          <a:xfrm>
            <a:off y="2464850" x="5420250"/>
            <a:ext cy="1999499" cx="3578100"/>
          </a:xfrm>
          <a:prstGeom prst="rect">
            <a:avLst/>
          </a:prstGeom>
        </p:spPr>
        <p:txBody>
          <a:bodyPr bIns="91425" rIns="91425" lIns="91425" tIns="91425" anchor="t" anchorCtr="0">
            <a:noAutofit/>
          </a:bodyPr>
          <a:lstStyle/>
          <a:p>
            <a:pPr rtl="0" lvl="0" indent="-317500" marL="457200">
              <a:buClr>
                <a:srgbClr val="000000"/>
              </a:buClr>
              <a:buSzPct val="100000"/>
              <a:buFont typeface="Arial"/>
              <a:buChar char="➔"/>
            </a:pPr>
            <a:r>
              <a:rPr lang="en"/>
              <a:t>45 min test</a:t>
            </a:r>
          </a:p>
          <a:p>
            <a:pPr rtl="0" lvl="0" indent="-317500" marL="457200">
              <a:buClr>
                <a:srgbClr val="000000"/>
              </a:buClr>
              <a:buSzPct val="100000"/>
              <a:buFont typeface="Arial"/>
              <a:buChar char="➔"/>
            </a:pPr>
            <a:r>
              <a:rPr lang="en"/>
              <a:t>Random commands by judges</a:t>
            </a:r>
          </a:p>
          <a:p>
            <a:pPr rtl="0" lvl="0" indent="-317500" marL="457200">
              <a:buClr>
                <a:srgbClr val="000000"/>
              </a:buClr>
              <a:buSzPct val="100000"/>
              <a:buFont typeface="Arial"/>
              <a:buChar char="➔"/>
            </a:pPr>
            <a:r>
              <a:rPr lang="en"/>
              <a:t>No pre-defined actions allowed</a:t>
            </a:r>
          </a:p>
          <a:p>
            <a:pPr rtl="0" lvl="0" indent="-317500" marL="457200">
              <a:buClr>
                <a:srgbClr val="000000"/>
              </a:buClr>
              <a:buSzPct val="100000"/>
              <a:buFont typeface="Arial"/>
              <a:buChar char="➔"/>
            </a:pPr>
            <a:r>
              <a:rPr lang="en"/>
              <a:t>3 teams testing in arena at once</a:t>
            </a:r>
          </a:p>
          <a:p>
            <a:pPr rtl="0" lvl="0" indent="-317500" marL="457200">
              <a:buClr>
                <a:srgbClr val="000000"/>
              </a:buClr>
              <a:buSzPct val="100000"/>
              <a:buFont typeface="Arial"/>
              <a:buChar char="➔"/>
            </a:pPr>
            <a:r>
              <a:rPr lang="en"/>
              <a:t>Extremely difficult (But no problem for us)</a:t>
            </a:r>
          </a:p>
        </p:txBody>
      </p:sp>
      <p:sp>
        <p:nvSpPr>
          <p:cNvPr id="338" name="Shape 338"/>
          <p:cNvSpPr txBox="1"/>
          <p:nvPr/>
        </p:nvSpPr>
        <p:spPr>
          <a:xfrm>
            <a:off y="2464850" x="179325"/>
            <a:ext cy="2427000" cx="3080999"/>
          </a:xfrm>
          <a:prstGeom prst="rect">
            <a:avLst/>
          </a:prstGeom>
        </p:spPr>
        <p:txBody>
          <a:bodyPr bIns="91425" rIns="91425" lIns="91425" tIns="91425" anchor="t" anchorCtr="0">
            <a:noAutofit/>
          </a:bodyPr>
          <a:lstStyle/>
          <a:p>
            <a:pPr rtl="0" lvl="0" indent="-317500" marL="457200">
              <a:buClr>
                <a:srgbClr val="000000"/>
              </a:buClr>
              <a:buSzPct val="100000"/>
              <a:buFont typeface="Arial"/>
              <a:buChar char="➔"/>
            </a:pPr>
            <a:r>
              <a:rPr lang="en"/>
              <a:t>Autonomy</a:t>
            </a:r>
          </a:p>
          <a:p>
            <a:pPr rtl="0" lvl="0" indent="-317500" marL="457200">
              <a:buClr>
                <a:srgbClr val="000000"/>
              </a:buClr>
              <a:buSzPct val="100000"/>
              <a:buFont typeface="Arial"/>
              <a:buChar char="➔"/>
            </a:pPr>
            <a:r>
              <a:rPr lang="en"/>
              <a:t>Robot has to just chill out and take orders</a:t>
            </a:r>
          </a:p>
          <a:p>
            <a:pPr rtl="0" lvl="0" indent="-317500" marL="457200">
              <a:buClr>
                <a:srgbClr val="000000"/>
              </a:buClr>
              <a:buSzPct val="100000"/>
              <a:buFont typeface="Arial"/>
              <a:buChar char="➔"/>
            </a:pPr>
            <a:r>
              <a:rPr lang="en"/>
              <a:t>Any order that a human can give/take is acceptable</a:t>
            </a:r>
          </a:p>
        </p:txBody>
      </p:sp>
      <p:sp>
        <p:nvSpPr>
          <p:cNvPr id="339" name="Shape 339"/>
          <p:cNvSpPr txBox="1"/>
          <p:nvPr/>
        </p:nvSpPr>
        <p:spPr>
          <a:xfrm>
            <a:off y="2439600" x="3194250"/>
            <a:ext cy="2251200" cx="2225999"/>
          </a:xfrm>
          <a:prstGeom prst="rect">
            <a:avLst/>
          </a:prstGeom>
        </p:spPr>
        <p:txBody>
          <a:bodyPr bIns="91425" rIns="91425" lIns="91425" tIns="91425" anchor="t" anchorCtr="0">
            <a:noAutofit/>
          </a:bodyPr>
          <a:lstStyle/>
          <a:p>
            <a:pPr rtl="0" lvl="0" indent="-317500" marL="457200">
              <a:buClr>
                <a:srgbClr val="000000"/>
              </a:buClr>
              <a:buSzPct val="100000"/>
              <a:buFont typeface="Arial"/>
              <a:buChar char="➔"/>
            </a:pPr>
            <a:r>
              <a:rPr lang="en"/>
              <a:t>Go into arena and wait for orders</a:t>
            </a:r>
          </a:p>
          <a:p>
            <a:pPr rtl="0" lvl="0" indent="-317500" marL="457200">
              <a:buClr>
                <a:srgbClr val="000000"/>
              </a:buClr>
              <a:buSzPct val="100000"/>
              <a:buFont typeface="Arial"/>
              <a:buChar char="➔"/>
            </a:pPr>
            <a:r>
              <a:rPr lang="en"/>
              <a:t>Do the commands given by judges</a:t>
            </a:r>
          </a:p>
          <a:p>
            <a:pPr rtl="0" lvl="0" indent="-317500" marL="457200">
              <a:buClr>
                <a:srgbClr val="000000"/>
              </a:buClr>
              <a:buSzPct val="100000"/>
              <a:buFont typeface="Arial"/>
              <a:buChar char="➔"/>
            </a:pPr>
            <a:r>
              <a:rPr lang="en"/>
              <a:t>3 Types of commands:</a:t>
            </a:r>
          </a:p>
          <a:p>
            <a:pPr rtl="0" lvl="0" indent="-317500" marL="457200">
              <a:buClr>
                <a:srgbClr val="000000"/>
              </a:buClr>
              <a:buSzPct val="100000"/>
              <a:buFont typeface="Arial"/>
              <a:buChar char="➔"/>
            </a:pPr>
            <a:r>
              <a:rPr lang="en"/>
              <a:t>Proper, Unclear, and Erroneous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y="0" x="0"/>
          <a:ext cy="0" cx="0"/>
          <a:chOff y="0" x="0"/>
          <a:chExt cy="0" cx="0"/>
        </a:xfrm>
      </p:grpSpPr>
      <p:sp>
        <p:nvSpPr>
          <p:cNvPr id="344" name="Shape 344"/>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Stage 2: E-GPSR</a:t>
            </a:r>
          </a:p>
        </p:txBody>
      </p:sp>
      <p:sp>
        <p:nvSpPr>
          <p:cNvPr id="345" name="Shape 345"/>
          <p:cNvSpPr txBox="1"/>
          <p:nvPr/>
        </p:nvSpPr>
        <p:spPr>
          <a:xfrm>
            <a:off y="2464850" x="5445300"/>
            <a:ext cy="704099" cx="1785900"/>
          </a:xfrm>
          <a:prstGeom prst="rect">
            <a:avLst/>
          </a:prstGeom>
        </p:spPr>
        <p:txBody>
          <a:bodyPr bIns="91425" rIns="91425" lIns="91425" tIns="91425" anchor="t" anchorCtr="0">
            <a:noAutofit/>
          </a:bodyPr>
          <a:lstStyle/>
          <a:p>
            <a:pPr>
              <a:buNone/>
            </a:pPr>
            <a:r>
              <a:rPr b="1" lang="en"/>
              <a:t>Task:</a:t>
            </a:r>
          </a:p>
        </p:txBody>
      </p:sp>
      <p:sp>
        <p:nvSpPr>
          <p:cNvPr id="346" name="Shape 346"/>
          <p:cNvSpPr txBox="1"/>
          <p:nvPr/>
        </p:nvSpPr>
        <p:spPr>
          <a:xfrm>
            <a:off y="3018200" x="4580850"/>
            <a:ext cy="830099" cx="3514799"/>
          </a:xfrm>
          <a:prstGeom prst="rect">
            <a:avLst/>
          </a:prstGeom>
        </p:spPr>
        <p:txBody>
          <a:bodyPr bIns="91425" rIns="91425" lIns="91425" tIns="91425" anchor="t" anchorCtr="0">
            <a:noAutofit/>
          </a:bodyPr>
          <a:lstStyle/>
          <a:p>
            <a:pPr>
              <a:buNone/>
            </a:pPr>
            <a:r>
              <a:rPr lang="en"/>
              <a:t>Be as human like as possible</a:t>
            </a:r>
          </a:p>
        </p:txBody>
      </p:sp>
      <p:sp>
        <p:nvSpPr>
          <p:cNvPr id="347" name="Shape 347"/>
          <p:cNvSpPr/>
          <p:nvPr/>
        </p:nvSpPr>
        <p:spPr>
          <a:xfrm>
            <a:off y="1208775" x="0"/>
            <a:ext cy="3934725" cx="3423449"/>
          </a:xfrm>
          <a:prstGeom prst="rect">
            <a:avLst/>
          </a:prstGeom>
          <a:blipFill>
            <a:blip r:embed="rId3"/>
            <a:stretch>
              <a:fillRect/>
            </a:stretch>
          </a:blipFill>
        </p:spPr>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y="0" x="0"/>
          <a:ext cy="0" cx="0"/>
          <a:chOff y="0" x="0"/>
          <a:chExt cy="0" cx="0"/>
        </a:xfrm>
      </p:grpSpPr>
      <p:sp>
        <p:nvSpPr>
          <p:cNvPr id="352" name="Shape 352"/>
          <p:cNvSpPr txBox="1"/>
          <p:nvPr>
            <p:ph type="title"/>
          </p:nvPr>
        </p:nvSpPr>
        <p:spPr>
          <a:xfrm>
            <a:off y="101100" x="457200"/>
            <a:ext cy="1013999" cx="7472700"/>
          </a:xfrm>
          <a:prstGeom prst="rect">
            <a:avLst/>
          </a:prstGeom>
        </p:spPr>
        <p:txBody>
          <a:bodyPr bIns="91425" rIns="91425" lIns="91425" tIns="91425" anchor="b" anchorCtr="0">
            <a:noAutofit/>
          </a:bodyPr>
          <a:lstStyle/>
          <a:p>
            <a:pPr>
              <a:buNone/>
            </a:pPr>
            <a:r>
              <a:rPr sz="2400" lang="en"/>
              <a:t>More Amigos: E-GPSR</a:t>
            </a:r>
            <a:br>
              <a:rPr sz="2400" lang="en"/>
            </a:br>
            <a:r>
              <a:rPr sz="2400" lang="en"/>
              <a:t>General Purpose Service Robot</a:t>
            </a:r>
          </a:p>
        </p:txBody>
      </p:sp>
      <p:sp>
        <p:nvSpPr>
          <p:cNvPr id="353" name="Shape 353"/>
          <p:cNvSpPr txBox="1"/>
          <p:nvPr/>
        </p:nvSpPr>
        <p:spPr>
          <a:xfrm>
            <a:off y="1345600" x="377275"/>
            <a:ext cy="855300" cx="7639800"/>
          </a:xfrm>
          <a:prstGeom prst="rect">
            <a:avLst/>
          </a:prstGeom>
        </p:spPr>
        <p:txBody>
          <a:bodyPr bIns="91425" rIns="91425" lIns="91425" tIns="91425" anchor="t" anchorCtr="0">
            <a:noAutofit/>
          </a:bodyPr>
          <a:lstStyle/>
          <a:p>
            <a:pPr algn="ctr">
              <a:buNone/>
            </a:pPr>
            <a:r>
              <a:rPr lang="en"/>
              <a:t>As you can see, people like to show off grasping objects, which makes it seem like that’s all the robots can do. Here’s amigo in the E-GPSR.</a:t>
            </a:r>
          </a:p>
        </p:txBody>
      </p:sp>
      <p:sp>
        <p:nvSpPr>
          <p:cNvPr id="354" name="Shape 354">
            <a:hlinkClick r:id="rId4"/>
          </p:cNvPr>
          <p:cNvSpPr/>
          <p:nvPr/>
        </p:nvSpPr>
        <p:spPr>
          <a:xfrm>
            <a:off y="1897800" x="2152775"/>
            <a:ext cy="3148599" cx="4203324"/>
          </a:xfrm>
          <a:prstGeom prst="rect">
            <a:avLst/>
          </a:prstGeom>
          <a:blipFill>
            <a:blip r:embed="rId5"/>
            <a:stretch>
              <a:fillRect/>
            </a:stretch>
          </a:blipFill>
          <a:ln>
            <a:noFill/>
          </a:ln>
        </p:spPr>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y="0" x="0"/>
          <a:ext cy="0" cx="0"/>
          <a:chOff y="0" x="0"/>
          <a:chExt cy="0" cx="0"/>
        </a:xfrm>
      </p:grpSpPr>
      <p:sp>
        <p:nvSpPr>
          <p:cNvPr id="359" name="Shape 359"/>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Stage 2: Restaurant</a:t>
            </a:r>
          </a:p>
        </p:txBody>
      </p:sp>
      <p:sp>
        <p:nvSpPr>
          <p:cNvPr id="360" name="Shape 360"/>
          <p:cNvSpPr txBox="1"/>
          <p:nvPr/>
        </p:nvSpPr>
        <p:spPr>
          <a:xfrm>
            <a:off y="1798350" x="1383350"/>
            <a:ext cy="1013999" cx="3502500"/>
          </a:xfrm>
          <a:prstGeom prst="rect">
            <a:avLst/>
          </a:prstGeom>
        </p:spPr>
        <p:txBody>
          <a:bodyPr bIns="91425" rIns="91425" lIns="91425" tIns="91425" anchor="t" anchorCtr="0">
            <a:noAutofit/>
          </a:bodyPr>
          <a:lstStyle/>
          <a:p>
            <a:pPr rtl="0" lvl="0" indent="-317500" marL="457200">
              <a:buClr>
                <a:srgbClr val="000000"/>
              </a:buClr>
              <a:buSzPct val="100000"/>
              <a:buFont typeface="Arial"/>
              <a:buChar char="➔"/>
            </a:pPr>
            <a:r>
              <a:rPr lang="en"/>
              <a:t>Act as a waitress/waiter would</a:t>
            </a:r>
          </a:p>
        </p:txBody>
      </p:sp>
      <p:sp>
        <p:nvSpPr>
          <p:cNvPr id="361" name="Shape 361"/>
          <p:cNvSpPr txBox="1"/>
          <p:nvPr/>
        </p:nvSpPr>
        <p:spPr>
          <a:xfrm>
            <a:off y="1236712" x="2735850"/>
            <a:ext cy="402300" cx="3672299"/>
          </a:xfrm>
          <a:prstGeom prst="rect">
            <a:avLst/>
          </a:prstGeom>
        </p:spPr>
        <p:txBody>
          <a:bodyPr bIns="91425" rIns="91425" lIns="91425" tIns="91425" anchor="t" anchorCtr="0">
            <a:noAutofit/>
          </a:bodyPr>
          <a:lstStyle/>
          <a:p>
            <a:pPr>
              <a:buNone/>
            </a:pPr>
            <a:r>
              <a:rPr b="1" lang="en"/>
              <a:t>Task</a:t>
            </a:r>
            <a:r>
              <a:rPr lang="en"/>
              <a:t>:</a:t>
            </a:r>
          </a:p>
        </p:txBody>
      </p:sp>
      <p:sp>
        <p:nvSpPr>
          <p:cNvPr id="362" name="Shape 362"/>
          <p:cNvSpPr txBox="1"/>
          <p:nvPr/>
        </p:nvSpPr>
        <p:spPr>
          <a:xfrm>
            <a:off y="3244600" x="2131600"/>
            <a:ext cy="452700" cx="2955299"/>
          </a:xfrm>
          <a:prstGeom prst="rect">
            <a:avLst/>
          </a:prstGeom>
        </p:spPr>
        <p:txBody>
          <a:bodyPr bIns="91425" rIns="91425" lIns="91425" tIns="91425" anchor="t" anchorCtr="0">
            <a:noAutofit/>
          </a:bodyPr>
          <a:lstStyle/>
          <a:p>
            <a:pPr>
              <a:buNone/>
            </a:pPr>
            <a:r>
              <a:rPr b="1" lang="en"/>
              <a:t>Twist:</a:t>
            </a:r>
          </a:p>
        </p:txBody>
      </p:sp>
      <p:sp>
        <p:nvSpPr>
          <p:cNvPr id="363" name="Shape 363"/>
          <p:cNvSpPr txBox="1"/>
          <p:nvPr/>
        </p:nvSpPr>
        <p:spPr>
          <a:xfrm>
            <a:off y="3697300" x="2131600"/>
            <a:ext cy="2075099" cx="3502500"/>
          </a:xfrm>
          <a:prstGeom prst="rect">
            <a:avLst/>
          </a:prstGeom>
        </p:spPr>
        <p:txBody>
          <a:bodyPr bIns="91425" rIns="91425" lIns="91425" tIns="91425" anchor="t" anchorCtr="0">
            <a:noAutofit/>
          </a:bodyPr>
          <a:lstStyle/>
          <a:p>
            <a:pPr rtl="0" lvl="0" indent="-317500" marL="457200">
              <a:buClr>
                <a:srgbClr val="000000"/>
              </a:buClr>
              <a:buSzPct val="100000"/>
              <a:buFont typeface="Arial"/>
              <a:buChar char="➔"/>
            </a:pPr>
            <a:r>
              <a:rPr lang="en"/>
              <a:t>Takes place in public area</a:t>
            </a:r>
          </a:p>
          <a:p>
            <a:pPr lvl="0" indent="-317500" marL="457200">
              <a:buClr>
                <a:srgbClr val="000000"/>
              </a:buClr>
              <a:buSzPct val="100000"/>
              <a:buFont typeface="Arial"/>
              <a:buChar char="➔"/>
            </a:pPr>
            <a:r>
              <a:rPr lang="en"/>
              <a:t>Could be arranged in real restaurant or shopping mall</a:t>
            </a:r>
          </a:p>
        </p:txBody>
      </p:sp>
      <p:sp>
        <p:nvSpPr>
          <p:cNvPr id="364" name="Shape 364"/>
          <p:cNvSpPr/>
          <p:nvPr/>
        </p:nvSpPr>
        <p:spPr>
          <a:xfrm>
            <a:off y="0" x="5803900"/>
            <a:ext cy="5143500" cx="3340100"/>
          </a:xfrm>
          <a:prstGeom prst="rect">
            <a:avLst/>
          </a:prstGeom>
          <a:blipFill>
            <a:blip r:embed="rId3"/>
            <a:stretch>
              <a:fillRect/>
            </a:stretch>
          </a:blipFill>
        </p:spPr>
      </p:sp>
      <p:sp>
        <p:nvSpPr>
          <p:cNvPr id="365" name="Shape 365"/>
          <p:cNvSpPr/>
          <p:nvPr/>
        </p:nvSpPr>
        <p:spPr>
          <a:xfrm>
            <a:off y="2971675" x="0"/>
            <a:ext cy="2152300" cx="5798975"/>
          </a:xfrm>
          <a:prstGeom prst="rect">
            <a:avLst/>
          </a:prstGeom>
          <a:blipFill>
            <a:blip r:embed="rId4"/>
            <a:stretch>
              <a:fillRect/>
            </a:stretch>
          </a:blipFill>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256284" x="369975"/>
            <a:ext cy="857250" cx="8229600"/>
          </a:xfrm>
          <a:prstGeom prst="rect">
            <a:avLst/>
          </a:prstGeom>
        </p:spPr>
        <p:txBody>
          <a:bodyPr bIns="91425" rIns="91425" lIns="91425" tIns="91425" anchor="b" anchorCtr="0">
            <a:noAutofit/>
          </a:bodyPr>
          <a:lstStyle/>
          <a:p>
            <a:pPr>
              <a:buNone/>
            </a:pPr>
            <a:r>
              <a:rPr lang="en"/>
              <a:t>Why did Thunderbots pick @Home?</a:t>
            </a:r>
          </a:p>
        </p:txBody>
      </p:sp>
      <p:sp>
        <p:nvSpPr>
          <p:cNvPr id="130" name="Shape 130"/>
          <p:cNvSpPr txBox="1"/>
          <p:nvPr>
            <p:ph idx="1" type="body"/>
          </p:nvPr>
        </p:nvSpPr>
        <p:spPr>
          <a:xfrm>
            <a:off y="1385362" x="2112200"/>
            <a:ext cy="575550" cx="4906799"/>
          </a:xfrm>
          <a:prstGeom prst="rect">
            <a:avLst/>
          </a:prstGeom>
        </p:spPr>
        <p:txBody>
          <a:bodyPr bIns="91425" rIns="91425" lIns="91425" tIns="91425" anchor="t" anchorCtr="0">
            <a:noAutofit/>
          </a:bodyPr>
          <a:lstStyle/>
          <a:p>
            <a:pPr rtl="0" lvl="0" indent="-342900" marL="457200">
              <a:buClr>
                <a:schemeClr val="dk1"/>
              </a:buClr>
              <a:buSzPct val="100000"/>
              <a:buFont typeface="Arial"/>
              <a:buChar char="➔"/>
            </a:pPr>
            <a:r>
              <a:rPr sz="1800" lang="en"/>
              <a:t>Learn to build a robot, there’s few (if any) books on building humanoid robots</a:t>
            </a:r>
          </a:p>
        </p:txBody>
      </p:sp>
      <p:sp>
        <p:nvSpPr>
          <p:cNvPr id="131" name="Shape 131"/>
          <p:cNvSpPr txBox="1"/>
          <p:nvPr/>
        </p:nvSpPr>
        <p:spPr>
          <a:xfrm>
            <a:off y="2094375" x="2112200"/>
            <a:ext cy="641475" cx="4906799"/>
          </a:xfrm>
          <a:prstGeom prst="rect">
            <a:avLst/>
          </a:prstGeom>
        </p:spPr>
        <p:txBody>
          <a:bodyPr bIns="91425" rIns="91425" lIns="91425" tIns="91425" anchor="t" anchorCtr="0">
            <a:noAutofit/>
          </a:bodyPr>
          <a:lstStyle/>
          <a:p>
            <a:pPr lvl="0" indent="-342900" marL="457200">
              <a:buClr>
                <a:srgbClr val="000000"/>
              </a:buClr>
              <a:buSzPct val="100000"/>
              <a:buFont typeface="Arial"/>
              <a:buChar char="➔"/>
            </a:pPr>
            <a:r>
              <a:rPr sz="1800" lang="en"/>
              <a:t>Connections, networking, friends, partnerships</a:t>
            </a:r>
          </a:p>
        </p:txBody>
      </p:sp>
      <p:sp>
        <p:nvSpPr>
          <p:cNvPr id="132" name="Shape 132"/>
          <p:cNvSpPr txBox="1"/>
          <p:nvPr/>
        </p:nvSpPr>
        <p:spPr>
          <a:xfrm>
            <a:off y="2735850" x="2112200"/>
            <a:ext cy="641475" cx="4906799"/>
          </a:xfrm>
          <a:prstGeom prst="rect">
            <a:avLst/>
          </a:prstGeom>
        </p:spPr>
        <p:txBody>
          <a:bodyPr bIns="91425" rIns="91425" lIns="91425" tIns="91425" anchor="t" anchorCtr="0">
            <a:noAutofit/>
          </a:bodyPr>
          <a:lstStyle/>
          <a:p>
            <a:pPr lvl="0" indent="-342900" marL="457200">
              <a:buClr>
                <a:srgbClr val="000000"/>
              </a:buClr>
              <a:buSzPct val="100000"/>
              <a:buFont typeface="Arial"/>
              <a:buChar char="➔"/>
            </a:pPr>
            <a:r>
              <a:rPr sz="1800" lang="en"/>
              <a:t>Contribute to open source projects, publish some papers</a:t>
            </a:r>
          </a:p>
        </p:txBody>
      </p:sp>
      <p:sp>
        <p:nvSpPr>
          <p:cNvPr id="133" name="Shape 133"/>
          <p:cNvSpPr txBox="1"/>
          <p:nvPr/>
        </p:nvSpPr>
        <p:spPr>
          <a:xfrm>
            <a:off y="3487237" x="2112200"/>
            <a:ext cy="342899" cx="4906799"/>
          </a:xfrm>
          <a:prstGeom prst="rect">
            <a:avLst/>
          </a:prstGeom>
        </p:spPr>
        <p:txBody>
          <a:bodyPr bIns="91425" rIns="91425" lIns="91425" tIns="91425" anchor="t" anchorCtr="0">
            <a:noAutofit/>
          </a:bodyPr>
          <a:lstStyle/>
          <a:p>
            <a:pPr lvl="0" indent="-342900" marL="457200">
              <a:buClr>
                <a:srgbClr val="000000"/>
              </a:buClr>
              <a:buSzPct val="100000"/>
              <a:buFont typeface="Arial"/>
              <a:buChar char="➔"/>
            </a:pPr>
            <a:r>
              <a:rPr sz="1800" lang="en"/>
              <a:t>Demonstrate that Canada and UBC are capable of competing internationally in the humanoid robotics sector</a:t>
            </a:r>
          </a:p>
        </p:txBody>
      </p:sp>
      <p:sp>
        <p:nvSpPr>
          <p:cNvPr id="134" name="Shape 134"/>
          <p:cNvSpPr/>
          <p:nvPr/>
        </p:nvSpPr>
        <p:spPr>
          <a:xfrm>
            <a:off y="1087462" x="7431350"/>
            <a:ext cy="1373568" cx="1701625"/>
          </a:xfrm>
          <a:prstGeom prst="rect">
            <a:avLst/>
          </a:prstGeom>
          <a:blipFill>
            <a:blip r:embed="rId3"/>
            <a:stretch>
              <a:fillRect/>
            </a:stretch>
          </a:blipFill>
        </p:spPr>
      </p:sp>
      <p:sp>
        <p:nvSpPr>
          <p:cNvPr id="135" name="Shape 135"/>
          <p:cNvSpPr/>
          <p:nvPr/>
        </p:nvSpPr>
        <p:spPr>
          <a:xfrm>
            <a:off y="4367343" x="-11025"/>
            <a:ext cy="776156" cx="9143999"/>
          </a:xfrm>
          <a:prstGeom prst="rect">
            <a:avLst/>
          </a:prstGeom>
          <a:blipFill>
            <a:blip r:embed="rId4"/>
            <a:stretch>
              <a:fillRect/>
            </a:stretch>
          </a:blipFill>
        </p:spPr>
      </p:sp>
      <p:sp>
        <p:nvSpPr>
          <p:cNvPr id="136" name="Shape 136"/>
          <p:cNvSpPr/>
          <p:nvPr/>
        </p:nvSpPr>
        <p:spPr>
          <a:xfrm>
            <a:off y="2481243" x="6706025"/>
            <a:ext cy="342899" cx="2426950"/>
          </a:xfrm>
          <a:prstGeom prst="rect">
            <a:avLst/>
          </a:prstGeom>
          <a:blipFill>
            <a:blip r:embed="rId5"/>
            <a:stretch>
              <a:fillRect/>
            </a:stretch>
          </a:blipFill>
        </p:spPr>
      </p:sp>
      <p:sp>
        <p:nvSpPr>
          <p:cNvPr id="137" name="Shape 137"/>
          <p:cNvSpPr/>
          <p:nvPr/>
        </p:nvSpPr>
        <p:spPr>
          <a:xfrm>
            <a:off y="2844356" x="6902475"/>
            <a:ext cy="707231" cx="585787"/>
          </a:xfrm>
          <a:prstGeom prst="rect">
            <a:avLst/>
          </a:prstGeom>
          <a:blipFill>
            <a:blip r:embed="rId6"/>
            <a:stretch>
              <a:fillRect/>
            </a:stretch>
          </a:blipFill>
        </p:spPr>
      </p:sp>
      <p:sp>
        <p:nvSpPr>
          <p:cNvPr id="138" name="Shape 138"/>
          <p:cNvSpPr/>
          <p:nvPr/>
        </p:nvSpPr>
        <p:spPr>
          <a:xfrm>
            <a:off y="3660112" x="6706025"/>
            <a:ext cy="707231" cx="1451773"/>
          </a:xfrm>
          <a:prstGeom prst="rect">
            <a:avLst/>
          </a:prstGeom>
          <a:blipFill>
            <a:blip r:embed="rId7"/>
            <a:stretch>
              <a:fillRect/>
            </a:stretch>
          </a:blipFill>
        </p:spPr>
      </p:sp>
      <p:sp>
        <p:nvSpPr>
          <p:cNvPr id="139" name="Shape 139"/>
          <p:cNvSpPr/>
          <p:nvPr/>
        </p:nvSpPr>
        <p:spPr>
          <a:xfrm>
            <a:off y="3267655" x="8070050"/>
            <a:ext cy="1099687" cx="797193"/>
          </a:xfrm>
          <a:prstGeom prst="rect">
            <a:avLst/>
          </a:prstGeom>
          <a:blipFill>
            <a:blip r:embed="rId8"/>
            <a:stretch>
              <a:fillRect/>
            </a:stretch>
          </a:blipFill>
        </p:spPr>
      </p:sp>
      <p:sp>
        <p:nvSpPr>
          <p:cNvPr id="140" name="Shape 140"/>
          <p:cNvSpPr/>
          <p:nvPr/>
        </p:nvSpPr>
        <p:spPr>
          <a:xfrm>
            <a:off y="1147050" x="-35425"/>
            <a:ext cy="3220293" cx="2147625"/>
          </a:xfrm>
          <a:prstGeom prst="rect">
            <a:avLst/>
          </a:prstGeom>
          <a:blipFill>
            <a:blip r:embed="rId9"/>
            <a:stretch>
              <a:fillRect/>
            </a:stretch>
          </a:blipFill>
        </p:spPr>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y="0" x="0"/>
          <a:ext cy="0" cx="0"/>
          <a:chOff y="0" x="0"/>
          <a:chExt cy="0" cx="0"/>
        </a:xfrm>
      </p:grpSpPr>
      <p:sp>
        <p:nvSpPr>
          <p:cNvPr id="370" name="Shape 370"/>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Stage 2: Demo Challenge</a:t>
            </a:r>
          </a:p>
        </p:txBody>
      </p:sp>
      <p:sp>
        <p:nvSpPr>
          <p:cNvPr id="371" name="Shape 371"/>
          <p:cNvSpPr txBox="1"/>
          <p:nvPr/>
        </p:nvSpPr>
        <p:spPr>
          <a:xfrm>
            <a:off y="1358175" x="1909575"/>
            <a:ext cy="2043600" cx="5042999"/>
          </a:xfrm>
          <a:prstGeom prst="rect">
            <a:avLst/>
          </a:prstGeom>
        </p:spPr>
        <p:txBody>
          <a:bodyPr bIns="91425" rIns="91425" lIns="91425" tIns="91425" anchor="t" anchorCtr="0">
            <a:noAutofit/>
          </a:bodyPr>
          <a:lstStyle/>
          <a:p>
            <a:pPr algn="ctr" rtl="0" lvl="0">
              <a:buNone/>
            </a:pPr>
            <a:r>
              <a:rPr b="1" lang="en"/>
              <a:t>Our Goal:</a:t>
            </a:r>
            <a:br>
              <a:rPr lang="en"/>
            </a:br>
            <a:r>
              <a:rPr lang="en"/>
              <a:t>Something more interesting than grabbing an object </a:t>
            </a:r>
            <a:br>
              <a:rPr lang="en"/>
            </a:br>
            <a:r>
              <a:rPr lang="en"/>
              <a:t>(No disrespect, it is a hard task)</a:t>
            </a:r>
          </a:p>
          <a:p>
            <a:r>
              <a:t/>
            </a:r>
          </a:p>
          <a:p>
            <a:r>
              <a:t/>
            </a:r>
          </a:p>
        </p:txBody>
      </p:sp>
      <p:sp>
        <p:nvSpPr>
          <p:cNvPr id="372" name="Shape 372"/>
          <p:cNvSpPr txBox="1"/>
          <p:nvPr/>
        </p:nvSpPr>
        <p:spPr>
          <a:xfrm>
            <a:off y="0" x="-1748025"/>
            <a:ext cy="457200" cx="3657600"/>
          </a:xfrm>
          <a:prstGeom prst="rect">
            <a:avLst/>
          </a:prstGeom>
        </p:spPr>
        <p:txBody>
          <a:bodyPr bIns="91425" rIns="91425" lIns="91425" tIns="91425" anchor="t" anchorCtr="0">
            <a:noAutofit/>
          </a:bodyPr>
          <a:lstStyle/>
          <a:p/>
        </p:txBody>
      </p:sp>
      <p:sp>
        <p:nvSpPr>
          <p:cNvPr id="373" name="Shape 373">
            <a:hlinkClick r:id="rId4"/>
          </p:cNvPr>
          <p:cNvSpPr/>
          <p:nvPr/>
        </p:nvSpPr>
        <p:spPr>
          <a:xfrm>
            <a:off y="2609350" x="2854450"/>
            <a:ext cy="2349000" cx="3153249"/>
          </a:xfrm>
          <a:prstGeom prst="rect">
            <a:avLst/>
          </a:prstGeom>
          <a:blipFill>
            <a:blip r:embed="rId5"/>
            <a:stretch>
              <a:fillRect/>
            </a:stretch>
          </a:blipFill>
          <a:ln>
            <a:noFill/>
          </a:ln>
        </p:spPr>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y="0" x="0"/>
          <a:ext cy="0" cx="0"/>
          <a:chOff y="0" x="0"/>
          <a:chExt cy="0" cx="0"/>
        </a:xfrm>
      </p:grpSpPr>
      <p:sp>
        <p:nvSpPr>
          <p:cNvPr id="378" name="Shape 378"/>
          <p:cNvSpPr txBox="1"/>
          <p:nvPr>
            <p:ph type="title"/>
          </p:nvPr>
        </p:nvSpPr>
        <p:spPr>
          <a:xfrm>
            <a:off y="101100" x="457200"/>
            <a:ext cy="1013999" cx="7315499"/>
          </a:xfrm>
          <a:prstGeom prst="rect">
            <a:avLst/>
          </a:prstGeom>
        </p:spPr>
        <p:txBody>
          <a:bodyPr bIns="91425" rIns="91425" lIns="91425" tIns="91425" anchor="b" anchorCtr="0">
            <a:noAutofit/>
          </a:bodyPr>
          <a:lstStyle/>
          <a:p>
            <a:pPr algn="ctr">
              <a:buNone/>
            </a:pPr>
            <a:r>
              <a:rPr lang="en"/>
              <a:t>Final Stage: </a:t>
            </a:r>
          </a:p>
        </p:txBody>
      </p:sp>
      <p:sp>
        <p:nvSpPr>
          <p:cNvPr id="379" name="Shape 379"/>
          <p:cNvSpPr/>
          <p:nvPr/>
        </p:nvSpPr>
        <p:spPr>
          <a:xfrm>
            <a:off y="1220425" x="3156700"/>
            <a:ext cy="3923075" cx="1916500"/>
          </a:xfrm>
          <a:prstGeom prst="rect">
            <a:avLst/>
          </a:prstGeom>
          <a:blipFill>
            <a:blip r:embed="rId3"/>
            <a:stretch>
              <a:fillRect/>
            </a:stretch>
          </a:blipFill>
        </p:spPr>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y="0" x="0"/>
          <a:ext cy="0" cx="0"/>
          <a:chOff y="0" x="0"/>
          <a:chExt cy="0" cx="0"/>
        </a:xfrm>
      </p:grpSpPr>
      <p:sp>
        <p:nvSpPr>
          <p:cNvPr id="384" name="Shape 384"/>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Final Stage: </a:t>
            </a:r>
          </a:p>
        </p:txBody>
      </p:sp>
      <p:sp>
        <p:nvSpPr>
          <p:cNvPr id="385" name="Shape 385"/>
          <p:cNvSpPr txBox="1"/>
          <p:nvPr/>
        </p:nvSpPr>
        <p:spPr>
          <a:xfrm>
            <a:off y="2401975" x="1530600"/>
            <a:ext cy="1521600" cx="5168700"/>
          </a:xfrm>
          <a:prstGeom prst="rect">
            <a:avLst/>
          </a:prstGeom>
        </p:spPr>
        <p:txBody>
          <a:bodyPr bIns="91425" rIns="91425" lIns="91425" tIns="91425" anchor="t" anchorCtr="0">
            <a:noAutofit/>
          </a:bodyPr>
          <a:lstStyle/>
          <a:p>
            <a:pPr algn="ctr" rtl="0" lvl="0">
              <a:buNone/>
            </a:pPr>
            <a:r>
              <a:rPr lang="en"/>
              <a:t>3 Teams Show off whatever skills they want</a:t>
            </a:r>
          </a:p>
          <a:p>
            <a:r>
              <a:t/>
            </a:r>
          </a:p>
          <a:p>
            <a:r>
              <a:t/>
            </a:r>
          </a:p>
          <a:p>
            <a:r>
              <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y="0" x="0"/>
          <a:ext cy="0" cx="0"/>
          <a:chOff y="0" x="0"/>
          <a:chExt cy="0" cx="0"/>
        </a:xfrm>
      </p:grpSpPr>
      <p:sp>
        <p:nvSpPr>
          <p:cNvPr id="390" name="Shape 390"/>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References:</a:t>
            </a:r>
          </a:p>
        </p:txBody>
      </p:sp>
      <p:sp>
        <p:nvSpPr>
          <p:cNvPr id="391" name="Shape 391"/>
          <p:cNvSpPr txBox="1"/>
          <p:nvPr/>
        </p:nvSpPr>
        <p:spPr>
          <a:xfrm>
            <a:off y="1395900" x="4993375"/>
            <a:ext cy="3269700" cx="4608899"/>
          </a:xfrm>
          <a:prstGeom prst="rect">
            <a:avLst/>
          </a:prstGeom>
        </p:spPr>
        <p:txBody>
          <a:bodyPr bIns="91425" rIns="91425" lIns="91425" tIns="91425" anchor="t" anchorCtr="0">
            <a:noAutofit/>
          </a:bodyPr>
          <a:lstStyle/>
          <a:p>
            <a:pPr rtl="0" lvl="0">
              <a:buNone/>
            </a:pPr>
            <a:r>
              <a:rPr b="1" lang="en"/>
              <a:t>[1][2]</a:t>
            </a:r>
            <a:r>
              <a:rPr lang="en"/>
              <a:t> </a:t>
            </a:r>
            <a:r>
              <a:rPr lang="en" i="1"/>
              <a:t>Cosero Robot &amp; Dynamaid Robot </a:t>
            </a:r>
            <a:r>
              <a:rPr u="sng" lang="en">
                <a:solidFill>
                  <a:schemeClr val="hlink"/>
                </a:solidFill>
                <a:hlinkClick r:id="rId3"/>
              </a:rPr>
              <a:t>http://www.ais.uni-bonn.de/nimbro/@Home/robots.html</a:t>
            </a:r>
          </a:p>
          <a:p>
            <a:pPr rtl="0" lvl="0">
              <a:buNone/>
            </a:pPr>
            <a:r>
              <a:rPr b="1" lang="en"/>
              <a:t>[3]</a:t>
            </a:r>
            <a:r>
              <a:rPr lang="en"/>
              <a:t> </a:t>
            </a:r>
            <a:r>
              <a:rPr lang="en" i="1"/>
              <a:t>AMIGO Care Robot</a:t>
            </a:r>
            <a:r>
              <a:rPr lang="en"/>
              <a:t>, </a:t>
            </a:r>
            <a:r>
              <a:rPr u="sng" lang="en">
                <a:solidFill>
                  <a:schemeClr val="hlink"/>
                </a:solidFill>
                <a:hlinkClick r:id="rId4"/>
              </a:rPr>
              <a:t>http://www.techunited.nl/en/amigo</a:t>
            </a:r>
            <a:r>
              <a:rPr lang="en"/>
              <a:t> </a:t>
            </a:r>
          </a:p>
          <a:p>
            <a:pPr rtl="0" lvl="0">
              <a:buNone/>
            </a:pPr>
            <a:r>
              <a:rPr b="1" lang="en"/>
              <a:t>[4]</a:t>
            </a:r>
            <a:r>
              <a:rPr b="1" lang="en" i="1"/>
              <a:t> </a:t>
            </a:r>
            <a:r>
              <a:rPr lang="en" i="1"/>
              <a:t>RoboCup@Home Rule book 2013</a:t>
            </a:r>
            <a:r>
              <a:rPr lang="en"/>
              <a:t>, </a:t>
            </a:r>
            <a:r>
              <a:rPr u="sng" lang="en">
                <a:solidFill>
                  <a:schemeClr val="hlink"/>
                </a:solidFill>
                <a:hlinkClick r:id="rId5"/>
              </a:rPr>
              <a:t>http://www.robocupathome.org/rules</a:t>
            </a:r>
            <a:r>
              <a:rPr lang="en"/>
              <a:t> </a:t>
            </a:r>
          </a:p>
          <a:p>
            <a:pPr rtl="0" lvl="0">
              <a:buNone/>
            </a:pPr>
            <a:r>
              <a:rPr b="1" lang="en"/>
              <a:t>[5]</a:t>
            </a:r>
            <a:r>
              <a:rPr lang="en"/>
              <a:t> </a:t>
            </a:r>
            <a:r>
              <a:rPr lang="en" i="1"/>
              <a:t>Robot Operating System</a:t>
            </a:r>
            <a:r>
              <a:rPr lang="en"/>
              <a:t>, </a:t>
            </a:r>
            <a:r>
              <a:rPr u="sng" lang="en">
                <a:solidFill>
                  <a:schemeClr val="hlink"/>
                </a:solidFill>
                <a:hlinkClick r:id="rId6"/>
              </a:rPr>
              <a:t>http://wiki.ros.org/</a:t>
            </a:r>
          </a:p>
          <a:p>
            <a:pPr>
              <a:buNone/>
            </a:pPr>
            <a:r>
              <a:rPr b="1" lang="en"/>
              <a:t>[6]</a:t>
            </a:r>
            <a:r>
              <a:rPr lang="en"/>
              <a:t> </a:t>
            </a:r>
            <a:r>
              <a:rPr lang="en" i="1"/>
              <a:t>RoboCup@Home</a:t>
            </a:r>
            <a:r>
              <a:rPr lang="en"/>
              <a:t>, </a:t>
            </a:r>
            <a:r>
              <a:rPr u="sng" lang="en">
                <a:solidFill>
                  <a:schemeClr val="hlink"/>
                </a:solidFill>
                <a:hlinkClick r:id="rId7"/>
              </a:rPr>
              <a:t>http://www.robocupathome.org/</a:t>
            </a:r>
            <a:r>
              <a:rPr lang="en"/>
              <a:t> </a:t>
            </a:r>
          </a:p>
        </p:txBody>
      </p:sp>
      <p:sp>
        <p:nvSpPr>
          <p:cNvPr id="392" name="Shape 392"/>
          <p:cNvSpPr/>
          <p:nvPr/>
        </p:nvSpPr>
        <p:spPr>
          <a:xfrm>
            <a:off y="1749525" x="321450"/>
            <a:ext cy="2857500" cx="1504950"/>
          </a:xfrm>
          <a:prstGeom prst="rect">
            <a:avLst/>
          </a:prstGeom>
          <a:blipFill>
            <a:blip r:embed="rId8"/>
            <a:stretch>
              <a:fillRect/>
            </a:stretch>
          </a:blipFill>
        </p:spPr>
      </p:sp>
      <p:sp>
        <p:nvSpPr>
          <p:cNvPr id="393" name="Shape 393"/>
          <p:cNvSpPr txBox="1"/>
          <p:nvPr/>
        </p:nvSpPr>
        <p:spPr>
          <a:xfrm>
            <a:off y="1421075" x="339550"/>
            <a:ext cy="328499" cx="4414200"/>
          </a:xfrm>
          <a:prstGeom prst="rect">
            <a:avLst/>
          </a:prstGeom>
        </p:spPr>
        <p:txBody>
          <a:bodyPr bIns="91425" rIns="91425" lIns="91425" tIns="91425" anchor="t" anchorCtr="0">
            <a:noAutofit/>
          </a:bodyPr>
          <a:lstStyle/>
          <a:p>
            <a:pPr>
              <a:buNone/>
            </a:pPr>
            <a:r>
              <a:rPr lang="en"/>
              <a:t>1			 2			3			</a:t>
            </a:r>
          </a:p>
        </p:txBody>
      </p:sp>
      <p:sp>
        <p:nvSpPr>
          <p:cNvPr id="394" name="Shape 394"/>
          <p:cNvSpPr/>
          <p:nvPr/>
        </p:nvSpPr>
        <p:spPr>
          <a:xfrm>
            <a:off y="1749525" x="1826400"/>
            <a:ext cy="2857500" cx="1283825"/>
          </a:xfrm>
          <a:prstGeom prst="rect">
            <a:avLst/>
          </a:prstGeom>
          <a:blipFill>
            <a:blip r:embed="rId9"/>
            <a:stretch>
              <a:fillRect/>
            </a:stretch>
          </a:blipFill>
        </p:spPr>
      </p:sp>
      <p:sp>
        <p:nvSpPr>
          <p:cNvPr id="395" name="Shape 395"/>
          <p:cNvSpPr/>
          <p:nvPr/>
        </p:nvSpPr>
        <p:spPr>
          <a:xfrm>
            <a:off y="1749525" x="3110225"/>
            <a:ext cy="2857500" cx="1504950"/>
          </a:xfrm>
          <a:prstGeom prst="rect">
            <a:avLst/>
          </a:prstGeom>
          <a:blipFill>
            <a:blip r:embed="rId10"/>
            <a:stretch>
              <a:fillRect/>
            </a:stretch>
          </a:blipFill>
        </p:spPr>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y="0" x="0"/>
          <a:ext cy="0" cx="0"/>
          <a:chOff y="0" x="0"/>
          <a:chExt cy="0" cx="0"/>
        </a:xfrm>
      </p:grpSpPr>
      <p:sp>
        <p:nvSpPr>
          <p:cNvPr id="400" name="Shape 400"/>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References:</a:t>
            </a:r>
          </a:p>
        </p:txBody>
      </p:sp>
      <p:sp>
        <p:nvSpPr>
          <p:cNvPr id="401" name="Shape 401"/>
          <p:cNvSpPr txBox="1"/>
          <p:nvPr/>
        </p:nvSpPr>
        <p:spPr>
          <a:xfrm>
            <a:off y="1446225" x="4715925"/>
            <a:ext cy="3483600" cx="4427999"/>
          </a:xfrm>
          <a:prstGeom prst="rect">
            <a:avLst/>
          </a:prstGeom>
        </p:spPr>
        <p:txBody>
          <a:bodyPr bIns="91425" rIns="91425" lIns="91425" tIns="91425" anchor="t" anchorCtr="0">
            <a:noAutofit/>
          </a:bodyPr>
          <a:lstStyle/>
          <a:p>
            <a:pPr>
              <a:buNone/>
            </a:pPr>
            <a:r>
              <a:rPr b="1" lang="en"/>
              <a:t>[7]</a:t>
            </a:r>
            <a:r>
              <a:rPr lang="en"/>
              <a:t> BerlinUnited@Home, </a:t>
            </a:r>
            <a:r>
              <a:rPr u="sng" lang="en">
                <a:solidFill>
                  <a:schemeClr val="hlink"/>
                </a:solidFill>
                <a:hlinkClick r:id="rId3"/>
              </a:rPr>
              <a:t>http://athome.berlinunited.org/</a:t>
            </a:r>
            <a:r>
              <a:rPr lang="en"/>
              <a:t> </a:t>
            </a:r>
          </a:p>
        </p:txBody>
      </p:sp>
      <p:sp>
        <p:nvSpPr>
          <p:cNvPr id="402" name="Shape 402"/>
          <p:cNvSpPr/>
          <p:nvPr/>
        </p:nvSpPr>
        <p:spPr>
          <a:xfrm>
            <a:off y="2501900" x="0"/>
            <a:ext cy="2641599" cx="9182099"/>
          </a:xfrm>
          <a:prstGeom prst="rect">
            <a:avLst/>
          </a:prstGeom>
          <a:blipFill>
            <a:blip r:embed="rId4"/>
            <a:stretch>
              <a:fillRect/>
            </a:stretch>
          </a:blipFill>
        </p:spPr>
      </p:sp>
      <p:sp>
        <p:nvSpPr>
          <p:cNvPr id="403" name="Shape 403"/>
          <p:cNvSpPr txBox="1"/>
          <p:nvPr/>
        </p:nvSpPr>
        <p:spPr>
          <a:xfrm>
            <a:off y="2037275" x="402450"/>
            <a:ext cy="590999" cx="2414399"/>
          </a:xfrm>
          <a:prstGeom prst="rect">
            <a:avLst/>
          </a:prstGeom>
        </p:spPr>
        <p:txBody>
          <a:bodyPr bIns="91425" rIns="91425" lIns="91425" tIns="91425" anchor="t" anchorCtr="0">
            <a:noAutofit/>
          </a:bodyPr>
          <a:lstStyle/>
          <a:p>
            <a:pPr>
              <a:buNone/>
            </a:pPr>
            <a:r>
              <a:rPr lang="en"/>
              <a:t>7</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y="0" x="0"/>
          <a:ext cy="0" cx="0"/>
          <a:chOff y="0" x="0"/>
          <a:chExt cy="0" cx="0"/>
        </a:xfrm>
      </p:grpSpPr>
      <p:sp>
        <p:nvSpPr>
          <p:cNvPr id="145" name="Shape 145"/>
          <p:cNvSpPr txBox="1"/>
          <p:nvPr>
            <p:ph type="title"/>
          </p:nvPr>
        </p:nvSpPr>
        <p:spPr>
          <a:xfrm>
            <a:off y="205978" x="457200"/>
            <a:ext cy="857250" cx="8229600"/>
          </a:xfrm>
          <a:prstGeom prst="rect">
            <a:avLst/>
          </a:prstGeom>
        </p:spPr>
        <p:txBody>
          <a:bodyPr bIns="91425" rIns="91425" lIns="91425" tIns="91425" anchor="b" anchorCtr="0">
            <a:noAutofit/>
          </a:bodyPr>
          <a:lstStyle/>
          <a:p>
            <a:pPr algn="ctr">
              <a:buNone/>
            </a:pPr>
            <a:r>
              <a:rPr lang="en"/>
              <a:t>@Home Logistics</a:t>
            </a:r>
          </a:p>
        </p:txBody>
      </p:sp>
      <p:sp>
        <p:nvSpPr>
          <p:cNvPr id="146" name="Shape 146"/>
          <p:cNvSpPr/>
          <p:nvPr/>
        </p:nvSpPr>
        <p:spPr>
          <a:xfrm>
            <a:off y="3149175" x="1241125"/>
            <a:ext cy="1520192" cx="1911150"/>
          </a:xfrm>
          <a:prstGeom prst="rect">
            <a:avLst/>
          </a:prstGeom>
          <a:blipFill>
            <a:blip r:embed="rId3"/>
            <a:stretch>
              <a:fillRect/>
            </a:stretch>
          </a:blipFill>
        </p:spPr>
      </p:sp>
      <p:sp>
        <p:nvSpPr>
          <p:cNvPr id="147" name="Shape 147"/>
          <p:cNvSpPr/>
          <p:nvPr/>
        </p:nvSpPr>
        <p:spPr>
          <a:xfrm>
            <a:off y="1201572" x="0"/>
            <a:ext cy="1281074" cx="2343149"/>
          </a:xfrm>
          <a:prstGeom prst="rect">
            <a:avLst/>
          </a:prstGeom>
          <a:blipFill>
            <a:blip r:embed="rId4"/>
            <a:stretch>
              <a:fillRect/>
            </a:stretch>
          </a:blipFill>
        </p:spPr>
      </p:sp>
      <p:sp>
        <p:nvSpPr>
          <p:cNvPr id="148" name="Shape 148"/>
          <p:cNvSpPr/>
          <p:nvPr/>
        </p:nvSpPr>
        <p:spPr>
          <a:xfrm>
            <a:off y="1604193" x="6505812"/>
            <a:ext cy="614362" cx="1757362"/>
          </a:xfrm>
          <a:prstGeom prst="rect">
            <a:avLst/>
          </a:prstGeom>
          <a:blipFill>
            <a:blip r:embed="rId5"/>
            <a:stretch>
              <a:fillRect/>
            </a:stretch>
          </a:blipFill>
        </p:spPr>
      </p:sp>
      <p:sp>
        <p:nvSpPr>
          <p:cNvPr id="149" name="Shape 149"/>
          <p:cNvSpPr/>
          <p:nvPr/>
        </p:nvSpPr>
        <p:spPr>
          <a:xfrm>
            <a:off y="3488906" x="5773700"/>
            <a:ext cy="1005093" cx="941156"/>
          </a:xfrm>
          <a:prstGeom prst="rect">
            <a:avLst/>
          </a:prstGeom>
          <a:blipFill>
            <a:blip r:embed="rId6"/>
            <a:stretch>
              <a:fillRect/>
            </a:stretch>
          </a:blipFill>
        </p:spPr>
      </p:sp>
      <p:sp>
        <p:nvSpPr>
          <p:cNvPr id="150" name="Shape 150"/>
          <p:cNvSpPr txBox="1"/>
          <p:nvPr/>
        </p:nvSpPr>
        <p:spPr>
          <a:xfrm>
            <a:off y="3221334" x="3316600"/>
            <a:ext cy="1375875" cx="2621399"/>
          </a:xfrm>
          <a:prstGeom prst="rect">
            <a:avLst/>
          </a:prstGeom>
        </p:spPr>
        <p:txBody>
          <a:bodyPr bIns="91425" rIns="91425" lIns="91425" tIns="91425" anchor="ctr" anchorCtr="0">
            <a:noAutofit/>
          </a:bodyPr>
          <a:lstStyle/>
          <a:p>
            <a:pPr rtl="0" lvl="0" indent="457200" marL="457200">
              <a:buNone/>
            </a:pPr>
            <a:r>
              <a:rPr b="1" sz="1800" lang="en"/>
              <a:t>2014</a:t>
            </a:r>
          </a:p>
          <a:p>
            <a:r>
              <a:t/>
            </a:r>
          </a:p>
          <a:p>
            <a:pPr rtl="0" lvl="0" indent="457200">
              <a:buNone/>
            </a:pPr>
            <a:r>
              <a:rPr b="1" sz="1800" lang="en"/>
              <a:t>July, 19-25th</a:t>
            </a:r>
          </a:p>
          <a:p>
            <a:pPr rtl="0" lvl="0">
              <a:buNone/>
            </a:pPr>
            <a:r>
              <a:rPr b="1" sz="1800" lang="en"/>
              <a:t>João Pessoa, Brazil</a:t>
            </a:r>
          </a:p>
        </p:txBody>
      </p:sp>
      <p:sp>
        <p:nvSpPr>
          <p:cNvPr id="151" name="Shape 151"/>
          <p:cNvSpPr txBox="1"/>
          <p:nvPr/>
        </p:nvSpPr>
        <p:spPr>
          <a:xfrm>
            <a:off y="4669368" x="1374975"/>
            <a:ext cy="716849" cx="8368200"/>
          </a:xfrm>
          <a:prstGeom prst="rect">
            <a:avLst/>
          </a:prstGeom>
        </p:spPr>
        <p:txBody>
          <a:bodyPr bIns="91425" rIns="91425" lIns="91425" tIns="91425" anchor="t" anchorCtr="0">
            <a:noAutofit/>
          </a:bodyPr>
          <a:lstStyle/>
          <a:p>
            <a:pPr>
              <a:buNone/>
            </a:pPr>
            <a:r>
              <a:rPr u="sng" sz="1800" lang="en">
                <a:solidFill>
                  <a:schemeClr val="hlink"/>
                </a:solidFill>
                <a:hlinkClick r:id="rId7"/>
              </a:rPr>
              <a:t>www.robocup2013.org</a:t>
            </a:r>
            <a:r>
              <a:rPr sz="1800" lang="en"/>
              <a:t> for a good look of what 2014 will be like</a:t>
            </a:r>
          </a:p>
        </p:txBody>
      </p:sp>
      <p:sp>
        <p:nvSpPr>
          <p:cNvPr id="152" name="Shape 152"/>
          <p:cNvSpPr txBox="1"/>
          <p:nvPr/>
        </p:nvSpPr>
        <p:spPr>
          <a:xfrm>
            <a:off y="1376887" x="2585500"/>
            <a:ext cy="716849" cx="4083599"/>
          </a:xfrm>
          <a:prstGeom prst="rect">
            <a:avLst/>
          </a:prstGeom>
        </p:spPr>
        <p:txBody>
          <a:bodyPr bIns="91425" rIns="91425" lIns="91425" tIns="91425" anchor="t" anchorCtr="0">
            <a:noAutofit/>
          </a:bodyPr>
          <a:lstStyle/>
          <a:p>
            <a:pPr>
              <a:buNone/>
            </a:pPr>
            <a:r>
              <a:rPr sz="2400" lang="en"/>
              <a:t>Includes symposiums, conferences, workshops, sponsors, industry members, many universities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y="0" x="0"/>
          <a:ext cy="0" cx="0"/>
          <a:chOff y="0" x="0"/>
          <a:chExt cy="0" cx="0"/>
        </a:xfrm>
      </p:grpSpPr>
      <p:sp>
        <p:nvSpPr>
          <p:cNvPr id="157" name="Shape 157"/>
          <p:cNvSpPr txBox="1"/>
          <p:nvPr>
            <p:ph type="title"/>
          </p:nvPr>
        </p:nvSpPr>
        <p:spPr>
          <a:xfrm>
            <a:off y="205978" x="457200"/>
            <a:ext cy="857250" cx="8229600"/>
          </a:xfrm>
          <a:prstGeom prst="rect">
            <a:avLst/>
          </a:prstGeom>
        </p:spPr>
        <p:txBody>
          <a:bodyPr bIns="91425" rIns="91425" lIns="91425" tIns="91425" anchor="b" anchorCtr="0">
            <a:noAutofit/>
          </a:bodyPr>
          <a:lstStyle/>
          <a:p>
            <a:pPr algn="ctr">
              <a:buNone/>
            </a:pPr>
            <a:r>
              <a:rPr lang="en"/>
              <a:t>@Home Logistics</a:t>
            </a:r>
            <a:br>
              <a:rPr lang="en"/>
            </a:br>
            <a:r>
              <a:rPr lang="en"/>
              <a:t>Participants</a:t>
            </a:r>
          </a:p>
        </p:txBody>
      </p:sp>
      <p:sp>
        <p:nvSpPr>
          <p:cNvPr id="158" name="Shape 158"/>
          <p:cNvSpPr txBox="1"/>
          <p:nvPr>
            <p:ph idx="1" type="body"/>
          </p:nvPr>
        </p:nvSpPr>
        <p:spPr>
          <a:xfrm>
            <a:off y="1122393" x="457200"/>
            <a:ext cy="3725775" cx="8229600"/>
          </a:xfrm>
          <a:prstGeom prst="rect">
            <a:avLst/>
          </a:prstGeom>
        </p:spPr>
        <p:txBody>
          <a:bodyPr bIns="91425" rIns="91425" lIns="91425" tIns="91425" anchor="t" anchorCtr="0">
            <a:noAutofit/>
          </a:bodyPr>
          <a:lstStyle/>
          <a:p>
            <a:pPr rtl="0" lvl="0">
              <a:lnSpc>
                <a:spcPct val="115000"/>
              </a:lnSpc>
              <a:spcBef>
                <a:spcPts val="0"/>
              </a:spcBef>
              <a:buNone/>
            </a:pPr>
          </a:p>
        </p:txBody>
      </p:sp>
      <p:sp>
        <p:nvSpPr>
          <p:cNvPr id="159" name="Shape 159"/>
          <p:cNvSpPr txBox="1"/>
          <p:nvPr/>
        </p:nvSpPr>
        <p:spPr>
          <a:xfrm>
            <a:off y="1237237" x="1036425"/>
            <a:ext cy="3169125" cx="3621899"/>
          </a:xfrm>
          <a:prstGeom prst="rect">
            <a:avLst/>
          </a:prstGeom>
        </p:spPr>
        <p:txBody>
          <a:bodyPr bIns="91425" rIns="91425" lIns="91425" tIns="91425" anchor="t" anchorCtr="0">
            <a:noAutofit/>
          </a:bodyPr>
          <a:lstStyle/>
          <a:p>
            <a:pPr rtl="0" lvl="0">
              <a:lnSpc>
                <a:spcPct val="115000"/>
              </a:lnSpc>
              <a:buNone/>
            </a:pPr>
            <a:r>
              <a:rPr b="1" sz="1100" lang="en"/>
              <a:t>Uchile HomeBreakers </a:t>
            </a:r>
            <a:r>
              <a:rPr sz="1100" lang="en"/>
              <a:t>, University of Chile, </a:t>
            </a:r>
            <a:r>
              <a:rPr sz="1100" lang="en" i="1"/>
              <a:t>Chile</a:t>
            </a:r>
          </a:p>
          <a:p>
            <a:pPr rtl="0" lvl="0">
              <a:lnSpc>
                <a:spcPct val="115000"/>
              </a:lnSpc>
              <a:buNone/>
            </a:pPr>
            <a:r>
              <a:rPr b="1" sz="1100" lang="en"/>
              <a:t>Sun </a:t>
            </a:r>
            <a:r>
              <a:rPr sz="1100" lang="en"/>
              <a:t>, Beijing Information Science &amp; Technology Univ, </a:t>
            </a:r>
            <a:r>
              <a:rPr sz="1100" lang="en" i="1"/>
              <a:t>China</a:t>
            </a:r>
          </a:p>
          <a:p>
            <a:r>
              <a:t/>
            </a:r>
          </a:p>
          <a:p>
            <a:pPr rtl="0" lvl="0">
              <a:lnSpc>
                <a:spcPct val="115000"/>
              </a:lnSpc>
              <a:buNone/>
            </a:pPr>
            <a:r>
              <a:rPr b="1" sz="1100" lang="en"/>
              <a:t>WrightEagle@Home </a:t>
            </a:r>
            <a:r>
              <a:rPr sz="1100" lang="en"/>
              <a:t>, University of Science and Technology of China, </a:t>
            </a:r>
            <a:r>
              <a:rPr sz="1100" lang="en" i="1"/>
              <a:t>China</a:t>
            </a:r>
          </a:p>
          <a:p>
            <a:r>
              <a:t/>
            </a:r>
          </a:p>
          <a:p>
            <a:pPr rtl="0" lvl="0">
              <a:lnSpc>
                <a:spcPct val="115000"/>
              </a:lnSpc>
              <a:buNone/>
            </a:pPr>
            <a:r>
              <a:rPr b="1" sz="1100" lang="en"/>
              <a:t>BerlinUnited@home </a:t>
            </a:r>
            <a:r>
              <a:rPr sz="1100" lang="en"/>
              <a:t>, Free University Berlin, </a:t>
            </a:r>
            <a:r>
              <a:rPr sz="1100" lang="en" i="1"/>
              <a:t>Germany</a:t>
            </a:r>
          </a:p>
          <a:p>
            <a:r>
              <a:t/>
            </a:r>
          </a:p>
          <a:p>
            <a:pPr rtl="0" lvl="0">
              <a:lnSpc>
                <a:spcPct val="115000"/>
              </a:lnSpc>
              <a:buClr>
                <a:srgbClr val="000000"/>
              </a:buClr>
              <a:buSzPct val="100000"/>
              <a:buFont typeface="Arial"/>
              <a:buNone/>
            </a:pPr>
            <a:r>
              <a:rPr b="1" sz="1100" lang="en"/>
              <a:t>b-it-bots </a:t>
            </a:r>
            <a:r>
              <a:rPr sz="1100" lang="en"/>
              <a:t>, Bonn-Rhein-Sieg University</a:t>
            </a:r>
          </a:p>
          <a:p>
            <a:pPr rtl="0" lvl="0">
              <a:lnSpc>
                <a:spcPct val="115000"/>
              </a:lnSpc>
              <a:buNone/>
            </a:pPr>
            <a:r>
              <a:rPr sz="1100" lang="en" i="1"/>
              <a:t>Germany</a:t>
            </a:r>
          </a:p>
          <a:p>
            <a:r>
              <a:t/>
            </a:r>
          </a:p>
          <a:p>
            <a:pPr rtl="0" lvl="0">
              <a:lnSpc>
                <a:spcPct val="115000"/>
              </a:lnSpc>
              <a:buClr>
                <a:srgbClr val="000000"/>
              </a:buClr>
              <a:buSzPct val="100000"/>
              <a:buFont typeface="Arial"/>
              <a:buNone/>
            </a:pPr>
            <a:r>
              <a:rPr b="1" sz="1100" lang="en"/>
              <a:t>homer@UniKoblenz </a:t>
            </a:r>
            <a:r>
              <a:rPr sz="1100" lang="en"/>
              <a:t>, University of Koblenz-Landau</a:t>
            </a:r>
          </a:p>
          <a:p>
            <a:pPr rtl="0" lvl="0">
              <a:lnSpc>
                <a:spcPct val="115000"/>
              </a:lnSpc>
              <a:buNone/>
            </a:pPr>
            <a:r>
              <a:rPr sz="1100" lang="en" i="1"/>
              <a:t>Germany</a:t>
            </a:r>
          </a:p>
          <a:p>
            <a:r>
              <a:t/>
            </a:r>
          </a:p>
          <a:p>
            <a:pPr rtl="0" lvl="0">
              <a:lnSpc>
                <a:spcPct val="115000"/>
              </a:lnSpc>
              <a:buClr>
                <a:srgbClr val="000000"/>
              </a:buClr>
              <a:buSzPct val="100000"/>
              <a:buFont typeface="Arial"/>
              <a:buNone/>
            </a:pPr>
            <a:r>
              <a:rPr b="1" sz="1100" lang="en"/>
              <a:t>NimbRo@Home </a:t>
            </a:r>
            <a:r>
              <a:rPr sz="1100" lang="en"/>
              <a:t>, University of Bonn</a:t>
            </a:r>
          </a:p>
          <a:p>
            <a:pPr rtl="0" lvl="0">
              <a:lnSpc>
                <a:spcPct val="115000"/>
              </a:lnSpc>
              <a:buNone/>
            </a:pPr>
            <a:r>
              <a:rPr sz="1100" lang="en" i="1"/>
              <a:t>Germany</a:t>
            </a:r>
          </a:p>
          <a:p>
            <a:r>
              <a:t/>
            </a:r>
          </a:p>
          <a:p>
            <a:pPr rtl="0" lvl="0">
              <a:lnSpc>
                <a:spcPct val="115000"/>
              </a:lnSpc>
              <a:buNone/>
            </a:pPr>
            <a:r>
              <a:rPr b="1" sz="1100" lang="en"/>
              <a:t>ToBI (Team of Bielefeld) </a:t>
            </a:r>
            <a:r>
              <a:rPr sz="1100" lang="en"/>
              <a:t>, Bielefeld University, </a:t>
            </a:r>
            <a:r>
              <a:rPr sz="1100" lang="en" i="1"/>
              <a:t>Germany</a:t>
            </a:r>
          </a:p>
          <a:p>
            <a:r>
              <a:t/>
            </a:r>
          </a:p>
          <a:p>
            <a:pPr rtl="0" lvl="0">
              <a:lnSpc>
                <a:spcPct val="115000"/>
              </a:lnSpc>
              <a:buClr>
                <a:srgbClr val="000000"/>
              </a:buClr>
              <a:buSzPct val="100000"/>
              <a:buFont typeface="Arial"/>
              <a:buNone/>
            </a:pPr>
            <a:r>
              <a:rPr b="1" sz="1100" lang="en"/>
              <a:t>MRL </a:t>
            </a:r>
            <a:r>
              <a:rPr sz="1100" lang="en"/>
              <a:t>, Qazvin Islamic Azad University</a:t>
            </a:r>
          </a:p>
          <a:p>
            <a:pPr rtl="0" lvl="0">
              <a:lnSpc>
                <a:spcPct val="115000"/>
              </a:lnSpc>
              <a:buNone/>
            </a:pPr>
            <a:r>
              <a:rPr sz="1100" lang="en" i="1"/>
              <a:t>Iran, Islamic Republic of</a:t>
            </a:r>
          </a:p>
          <a:p>
            <a:r>
              <a:t/>
            </a:r>
          </a:p>
          <a:p>
            <a:pPr rtl="0" lvl="0">
              <a:lnSpc>
                <a:spcPct val="115000"/>
              </a:lnSpc>
              <a:buNone/>
            </a:pPr>
            <a:r>
              <a:rPr b="1" sz="1100" lang="en"/>
              <a:t>eR@sers </a:t>
            </a:r>
            <a:r>
              <a:rPr sz="1100" lang="en"/>
              <a:t>, Tamagawa University, </a:t>
            </a:r>
            <a:r>
              <a:rPr sz="1100" lang="en" i="1"/>
              <a:t>Japan</a:t>
            </a:r>
          </a:p>
          <a:p>
            <a:r>
              <a:t/>
            </a:r>
          </a:p>
          <a:p>
            <a:r>
              <a:t/>
            </a:r>
          </a:p>
        </p:txBody>
      </p:sp>
      <p:sp>
        <p:nvSpPr>
          <p:cNvPr id="160" name="Shape 160"/>
          <p:cNvSpPr txBox="1"/>
          <p:nvPr/>
        </p:nvSpPr>
        <p:spPr>
          <a:xfrm rot="10800000" flipH="1">
            <a:off y="2279568" x="5960925"/>
            <a:ext cy="1411425" cx="1955699"/>
          </a:xfrm>
          <a:prstGeom prst="rect">
            <a:avLst/>
          </a:prstGeom>
        </p:spPr>
        <p:txBody>
          <a:bodyPr bIns="91425" rIns="91425" lIns="91425" tIns="91425" anchor="t" anchorCtr="0">
            <a:noAutofit/>
          </a:bodyPr>
          <a:lstStyle/>
          <a:p/>
        </p:txBody>
      </p:sp>
      <p:sp>
        <p:nvSpPr>
          <p:cNvPr id="161" name="Shape 161"/>
          <p:cNvSpPr txBox="1"/>
          <p:nvPr/>
        </p:nvSpPr>
        <p:spPr>
          <a:xfrm>
            <a:off y="1301718" x="5127825"/>
            <a:ext cy="2389274" cx="3621899"/>
          </a:xfrm>
          <a:prstGeom prst="rect">
            <a:avLst/>
          </a:prstGeom>
        </p:spPr>
        <p:txBody>
          <a:bodyPr bIns="91425" rIns="91425" lIns="91425" tIns="91425" anchor="t" anchorCtr="0">
            <a:noAutofit/>
          </a:bodyPr>
          <a:lstStyle/>
          <a:p>
            <a:pPr rtl="0" lvl="0">
              <a:lnSpc>
                <a:spcPct val="115000"/>
              </a:lnSpc>
              <a:buNone/>
            </a:pPr>
            <a:r>
              <a:rPr b="1" sz="1100" lang="en"/>
              <a:t>Pumas </a:t>
            </a:r>
            <a:r>
              <a:rPr sz="1100" lang="en"/>
              <a:t>, UNAM, National Autonomous University of Mexico, </a:t>
            </a:r>
            <a:r>
              <a:rPr sz="1100" lang="en" i="1"/>
              <a:t>Mexico</a:t>
            </a:r>
          </a:p>
          <a:p>
            <a:r>
              <a:t/>
            </a:r>
          </a:p>
          <a:p>
            <a:pPr rtl="0" lvl="0">
              <a:lnSpc>
                <a:spcPct val="115000"/>
              </a:lnSpc>
              <a:buNone/>
            </a:pPr>
            <a:r>
              <a:rPr b="1" sz="1100" lang="en"/>
              <a:t>Donaxi@HOME </a:t>
            </a:r>
            <a:r>
              <a:rPr sz="1100" lang="en"/>
              <a:t>, UPAEP, Independent Popular University of the State, </a:t>
            </a:r>
            <a:r>
              <a:rPr sz="1100" lang="en" i="1"/>
              <a:t>Mexico</a:t>
            </a:r>
          </a:p>
          <a:p>
            <a:r>
              <a:t/>
            </a:r>
          </a:p>
          <a:p>
            <a:pPr rtl="0" lvl="0">
              <a:lnSpc>
                <a:spcPct val="115000"/>
              </a:lnSpc>
              <a:buNone/>
            </a:pPr>
            <a:r>
              <a:rPr b="1" sz="1100" lang="en"/>
              <a:t>BORG </a:t>
            </a:r>
            <a:r>
              <a:rPr sz="1100" lang="en"/>
              <a:t>, University of Groningen, </a:t>
            </a:r>
            <a:r>
              <a:rPr sz="1100" lang="en" i="1"/>
              <a:t>Netherlands</a:t>
            </a:r>
          </a:p>
          <a:p>
            <a:r>
              <a:t/>
            </a:r>
          </a:p>
          <a:p>
            <a:pPr rtl="0" lvl="0">
              <a:lnSpc>
                <a:spcPct val="115000"/>
              </a:lnSpc>
              <a:buNone/>
            </a:pPr>
            <a:r>
              <a:rPr b="1" sz="1100" lang="en"/>
              <a:t>Delft Robotics </a:t>
            </a:r>
            <a:r>
              <a:rPr sz="1100" lang="en"/>
              <a:t>, Delft University of Technology, </a:t>
            </a:r>
            <a:r>
              <a:rPr sz="1100" lang="en" i="1"/>
              <a:t>Netherlands</a:t>
            </a:r>
          </a:p>
          <a:p>
            <a:r>
              <a:t/>
            </a:r>
          </a:p>
          <a:p>
            <a:pPr rtl="0" lvl="0">
              <a:lnSpc>
                <a:spcPct val="115000"/>
              </a:lnSpc>
              <a:buNone/>
            </a:pPr>
            <a:r>
              <a:rPr b="1" sz="1100" lang="en"/>
              <a:t>Tech United </a:t>
            </a:r>
            <a:r>
              <a:rPr sz="1100" lang="en"/>
              <a:t>, Eindhoven University of Technology, </a:t>
            </a:r>
            <a:r>
              <a:rPr sz="1100" lang="en" i="1"/>
              <a:t>Netherlands</a:t>
            </a:r>
          </a:p>
          <a:p>
            <a:r>
              <a:t/>
            </a:r>
          </a:p>
          <a:p>
            <a:pPr rtl="0" lvl="0">
              <a:lnSpc>
                <a:spcPct val="115000"/>
              </a:lnSpc>
              <a:buNone/>
            </a:pPr>
            <a:r>
              <a:rPr b="1" sz="1100" lang="en"/>
              <a:t>REEM@IRI </a:t>
            </a:r>
            <a:r>
              <a:rPr sz="1100" lang="en"/>
              <a:t>, Pompeu Fabra University, </a:t>
            </a:r>
            <a:r>
              <a:rPr sz="1100" lang="en" i="1"/>
              <a:t>Spain</a:t>
            </a:r>
          </a:p>
          <a:p>
            <a:r>
              <a:t/>
            </a:r>
          </a:p>
          <a:p>
            <a:pPr rtl="0" lvl="0">
              <a:lnSpc>
                <a:spcPct val="115000"/>
              </a:lnSpc>
              <a:buNone/>
            </a:pPr>
            <a:r>
              <a:rPr b="1" sz="1100" lang="en"/>
              <a:t>BART LAB AssistBot </a:t>
            </a:r>
            <a:r>
              <a:rPr sz="1100" lang="en"/>
              <a:t>, Mahidol University, </a:t>
            </a:r>
            <a:r>
              <a:rPr sz="1100" lang="en" i="1"/>
              <a:t>Thailand</a:t>
            </a:r>
          </a:p>
          <a:p>
            <a:r>
              <a:t/>
            </a:r>
          </a:p>
          <a:p>
            <a:pPr rtl="0" lvl="0">
              <a:lnSpc>
                <a:spcPct val="115000"/>
              </a:lnSpc>
              <a:buNone/>
            </a:pPr>
            <a:r>
              <a:rPr b="1" sz="1100" lang="en"/>
              <a:t>Dong Yang </a:t>
            </a:r>
            <a:r>
              <a:rPr sz="1100" lang="en"/>
              <a:t>, Prince of Songkla University, </a:t>
            </a:r>
            <a:r>
              <a:rPr sz="1100" lang="en" i="1"/>
              <a:t>Thailand</a:t>
            </a:r>
          </a:p>
          <a:p>
            <a:r>
              <a:t/>
            </a:r>
          </a:p>
          <a:p>
            <a:pPr rtl="0" lvl="0">
              <a:lnSpc>
                <a:spcPct val="115000"/>
              </a:lnSpc>
              <a:buNone/>
            </a:pPr>
            <a:r>
              <a:rPr b="1" sz="1100" lang="en"/>
              <a:t>SKUBA </a:t>
            </a:r>
            <a:r>
              <a:rPr sz="1100" lang="en"/>
              <a:t>, Kasetsart University, </a:t>
            </a:r>
            <a:r>
              <a:rPr sz="1100" lang="en" i="1"/>
              <a:t>Thailand</a:t>
            </a:r>
          </a:p>
          <a:p>
            <a:r>
              <a:t/>
            </a:r>
          </a:p>
          <a:p>
            <a:pPr rtl="0" lvl="0">
              <a:lnSpc>
                <a:spcPct val="115000"/>
              </a:lnSpc>
              <a:buNone/>
            </a:pPr>
            <a:r>
              <a:rPr b="1" sz="1100" lang="en"/>
              <a:t>TRCC </a:t>
            </a:r>
            <a:r>
              <a:rPr sz="1100" lang="en"/>
              <a:t>, King Mongkut’s University of Technology Thonburi, </a:t>
            </a:r>
            <a:r>
              <a:rPr sz="1100" lang="en" i="1"/>
              <a:t>Thailand</a:t>
            </a:r>
          </a:p>
          <a:p>
            <a:r>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y="0" x="0"/>
          <a:ext cy="0" cx="0"/>
          <a:chOff y="0" x="0"/>
          <a:chExt cy="0" cx="0"/>
        </a:xfrm>
      </p:grpSpPr>
      <p:sp>
        <p:nvSpPr>
          <p:cNvPr id="166" name="Shape 166"/>
          <p:cNvSpPr txBox="1"/>
          <p:nvPr>
            <p:ph type="title"/>
          </p:nvPr>
        </p:nvSpPr>
        <p:spPr>
          <a:xfrm>
            <a:off y="205978" x="457200"/>
            <a:ext cy="857250" cx="8229600"/>
          </a:xfrm>
          <a:prstGeom prst="rect">
            <a:avLst/>
          </a:prstGeom>
        </p:spPr>
        <p:txBody>
          <a:bodyPr bIns="91425" rIns="91425" lIns="91425" tIns="91425" anchor="b" anchorCtr="0">
            <a:noAutofit/>
          </a:bodyPr>
          <a:lstStyle/>
          <a:p>
            <a:pPr algn="ctr">
              <a:buNone/>
            </a:pPr>
            <a:r>
              <a:rPr lang="en"/>
              <a:t>Consistent Teams</a:t>
            </a:r>
          </a:p>
        </p:txBody>
      </p:sp>
      <p:sp>
        <p:nvSpPr>
          <p:cNvPr id="167" name="Shape 167"/>
          <p:cNvSpPr txBox="1"/>
          <p:nvPr/>
        </p:nvSpPr>
        <p:spPr>
          <a:xfrm>
            <a:off y="1414781" x="4233850"/>
            <a:ext cy="236025" cx="60900"/>
          </a:xfrm>
          <a:prstGeom prst="rect">
            <a:avLst/>
          </a:prstGeom>
        </p:spPr>
        <p:txBody>
          <a:bodyPr bIns="91425" rIns="91425" lIns="91425" tIns="91425" anchor="t" anchorCtr="0">
            <a:noAutofit/>
          </a:bodyPr>
          <a:lstStyle/>
          <a:p/>
        </p:txBody>
      </p:sp>
      <p:sp>
        <p:nvSpPr>
          <p:cNvPr id="168" name="Shape 168"/>
          <p:cNvSpPr txBox="1"/>
          <p:nvPr/>
        </p:nvSpPr>
        <p:spPr>
          <a:xfrm>
            <a:off y="1170712" x="536575"/>
            <a:ext cy="917999" cx="5974200"/>
          </a:xfrm>
          <a:prstGeom prst="rect">
            <a:avLst/>
          </a:prstGeom>
        </p:spPr>
        <p:txBody>
          <a:bodyPr bIns="91425" rIns="91425" lIns="91425" tIns="91425" anchor="t" anchorCtr="0">
            <a:noAutofit/>
          </a:bodyPr>
          <a:lstStyle/>
          <a:p>
            <a:pPr>
              <a:buNone/>
            </a:pPr>
            <a:r>
              <a:rPr sz="2400" lang="en"/>
              <a:t>er@asers:</a:t>
            </a:r>
            <a:r>
              <a:rPr lang="en"/>
              <a:t>@Home-participations: JapanOpen2008(1st), RoboCup2008(Champion!!),JapanOpen2009(1st),RoboCup2009(2nd),JapanOpen2010(1st),RoboCup2010(Champion!!) </a:t>
            </a:r>
          </a:p>
        </p:txBody>
      </p:sp>
      <p:sp>
        <p:nvSpPr>
          <p:cNvPr id="169" name="Shape 169"/>
          <p:cNvSpPr txBox="1"/>
          <p:nvPr/>
        </p:nvSpPr>
        <p:spPr>
          <a:xfrm>
            <a:off y="2076721" x="457200"/>
            <a:ext cy="553274" cx="8229600"/>
          </a:xfrm>
          <a:prstGeom prst="rect">
            <a:avLst/>
          </a:prstGeom>
        </p:spPr>
        <p:txBody>
          <a:bodyPr bIns="91425" rIns="91425" lIns="91425" tIns="91425" anchor="t" anchorCtr="0">
            <a:noAutofit/>
          </a:bodyPr>
          <a:lstStyle/>
          <a:p>
            <a:pPr>
              <a:buNone/>
            </a:pPr>
            <a:r>
              <a:rPr sz="2400" lang="en"/>
              <a:t>AllemaniACs:</a:t>
            </a:r>
            <a:r>
              <a:rPr lang="en"/>
              <a:t>@Home-participations: RoboCup2006(1st), GermanOpen2007(1st), RoboCup2007(1st), GermanOpen2008(1st), RoboCup2008(2nd), RoboCup2009 </a:t>
            </a:r>
          </a:p>
        </p:txBody>
      </p:sp>
      <p:sp>
        <p:nvSpPr>
          <p:cNvPr id="170" name="Shape 170"/>
          <p:cNvSpPr txBox="1"/>
          <p:nvPr/>
        </p:nvSpPr>
        <p:spPr>
          <a:xfrm>
            <a:off y="2893293" x="493350"/>
            <a:ext cy="666449" cx="8157299"/>
          </a:xfrm>
          <a:prstGeom prst="rect">
            <a:avLst/>
          </a:prstGeom>
        </p:spPr>
        <p:txBody>
          <a:bodyPr bIns="91425" rIns="91425" lIns="91425" tIns="91425" anchor="t" anchorCtr="0">
            <a:noAutofit/>
          </a:bodyPr>
          <a:lstStyle/>
          <a:p>
            <a:pPr>
              <a:buNone/>
            </a:pPr>
            <a:r>
              <a:rPr sz="2400" lang="en"/>
              <a:t>WrightEagle@Home:</a:t>
            </a:r>
            <a:r>
              <a:rPr lang="en"/>
              <a:t>@Home Participations: China Open 2009 (2nd), RoboCup 2009, China Open 2010 (1st), RoboCup 2010, RoboCup 2011 (2nd), RoboCup 2012 (4th). </a:t>
            </a:r>
          </a:p>
        </p:txBody>
      </p:sp>
      <p:sp>
        <p:nvSpPr>
          <p:cNvPr id="171" name="Shape 171"/>
          <p:cNvSpPr txBox="1"/>
          <p:nvPr/>
        </p:nvSpPr>
        <p:spPr>
          <a:xfrm>
            <a:off y="3643500" x="536575"/>
            <a:ext cy="339525" cx="5575199"/>
          </a:xfrm>
          <a:prstGeom prst="rect">
            <a:avLst/>
          </a:prstGeom>
        </p:spPr>
        <p:txBody>
          <a:bodyPr bIns="91425" rIns="91425" lIns="91425" tIns="91425" anchor="t" anchorCtr="0">
            <a:noAutofit/>
          </a:bodyPr>
          <a:lstStyle/>
          <a:p>
            <a:pPr>
              <a:buNone/>
            </a:pPr>
            <a:r>
              <a:rPr sz="2400" lang="en"/>
              <a:t>homer@UniKoblenz:</a:t>
            </a:r>
            <a:r>
              <a:rPr lang="en"/>
              <a:t>Innovation Award at World Championship 2010; RoboCup@Home Technical Challenge Award at World Championship 2012 </a:t>
            </a:r>
          </a:p>
        </p:txBody>
      </p:sp>
      <p:sp>
        <p:nvSpPr>
          <p:cNvPr id="172" name="Shape 172"/>
          <p:cNvSpPr txBox="1"/>
          <p:nvPr/>
        </p:nvSpPr>
        <p:spPr>
          <a:xfrm>
            <a:off y="4439250" x="603650"/>
            <a:ext cy="415124" cx="5130899"/>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sp>
        <p:nvSpPr>
          <p:cNvPr id="177" name="Shape 177"/>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Rules to know:</a:t>
            </a:r>
          </a:p>
        </p:txBody>
      </p:sp>
      <p:sp>
        <p:nvSpPr>
          <p:cNvPr id="178" name="Shape 178"/>
          <p:cNvSpPr txBox="1"/>
          <p:nvPr/>
        </p:nvSpPr>
        <p:spPr>
          <a:xfrm>
            <a:off y="2427100" x="3756500"/>
            <a:ext cy="1244999" cx="2075099"/>
          </a:xfrm>
          <a:prstGeom prst="rect">
            <a:avLst/>
          </a:prstGeom>
        </p:spPr>
        <p:txBody>
          <a:bodyPr bIns="91425" rIns="91425" lIns="91425" tIns="91425" anchor="t" anchorCtr="0">
            <a:noAutofit/>
          </a:bodyPr>
          <a:lstStyle/>
          <a:p>
            <a:pPr lvl="0">
              <a:buNone/>
            </a:pPr>
            <a:r>
              <a:rPr lang="en"/>
              <a:t>No open loops</a:t>
            </a:r>
          </a:p>
        </p:txBody>
      </p:sp>
      <p:sp>
        <p:nvSpPr>
          <p:cNvPr id="179" name="Shape 179"/>
          <p:cNvSpPr txBox="1"/>
          <p:nvPr/>
        </p:nvSpPr>
        <p:spPr>
          <a:xfrm>
            <a:off y="3068500" x="767125"/>
            <a:ext cy="1483799" cx="7620899"/>
          </a:xfrm>
          <a:prstGeom prst="rect">
            <a:avLst/>
          </a:prstGeom>
        </p:spPr>
        <p:txBody>
          <a:bodyPr bIns="91425" rIns="91425" lIns="91425" tIns="91425" anchor="t" anchorCtr="0">
            <a:noAutofit/>
          </a:bodyPr>
          <a:lstStyle/>
          <a:p>
            <a:pPr rtl="0" lvl="0">
              <a:buNone/>
            </a:pPr>
            <a:r>
              <a:rPr sz="1100" lang="en">
                <a:solidFill>
                  <a:schemeClr val="dk1"/>
                </a:solidFill>
              </a:rPr>
              <a:t>An </a:t>
            </a:r>
            <a:r>
              <a:rPr b="1" sz="1100" lang="en">
                <a:solidFill>
                  <a:schemeClr val="dk1"/>
                </a:solidFill>
              </a:rPr>
              <a:t>open-loop controller</a:t>
            </a:r>
            <a:r>
              <a:rPr sz="1100" lang="en">
                <a:solidFill>
                  <a:schemeClr val="dk1"/>
                </a:solidFill>
              </a:rPr>
              <a:t>, also called a </a:t>
            </a:r>
            <a:r>
              <a:rPr b="1" sz="1100" lang="en">
                <a:solidFill>
                  <a:schemeClr val="dk1"/>
                </a:solidFill>
              </a:rPr>
              <a:t>non-feedback controller</a:t>
            </a:r>
            <a:r>
              <a:rPr sz="1100" lang="en">
                <a:solidFill>
                  <a:schemeClr val="dk1"/>
                </a:solidFill>
              </a:rPr>
              <a:t>, is a type of</a:t>
            </a:r>
            <a:r>
              <a:rPr sz="1100" lang="en">
                <a:solidFill>
                  <a:schemeClr val="dk1"/>
                </a:solidFill>
                <a:hlinkClick r:id="rId3"/>
              </a:rPr>
              <a:t> </a:t>
            </a:r>
            <a:r>
              <a:rPr u="sng" sz="1100" lang="en">
                <a:solidFill>
                  <a:schemeClr val="hlink"/>
                </a:solidFill>
                <a:hlinkClick r:id="rId4"/>
              </a:rPr>
              <a:t>controller</a:t>
            </a:r>
            <a:r>
              <a:rPr sz="1100" lang="en">
                <a:solidFill>
                  <a:schemeClr val="dk1"/>
                </a:solidFill>
              </a:rPr>
              <a:t> that computes its input into a system using only the current</a:t>
            </a:r>
            <a:r>
              <a:rPr sz="1100" lang="en">
                <a:solidFill>
                  <a:schemeClr val="dk1"/>
                </a:solidFill>
                <a:hlinkClick r:id="rId5"/>
              </a:rPr>
              <a:t> </a:t>
            </a:r>
            <a:r>
              <a:rPr u="sng" sz="1100" lang="en">
                <a:solidFill>
                  <a:schemeClr val="hlink"/>
                </a:solidFill>
                <a:hlinkClick r:id="rId6"/>
              </a:rPr>
              <a:t>state</a:t>
            </a:r>
            <a:r>
              <a:rPr sz="1100" lang="en">
                <a:solidFill>
                  <a:schemeClr val="dk1"/>
                </a:solidFill>
              </a:rPr>
              <a:t> and its</a:t>
            </a:r>
            <a:r>
              <a:rPr sz="1100" lang="en">
                <a:solidFill>
                  <a:schemeClr val="dk1"/>
                </a:solidFill>
                <a:hlinkClick r:id="rId7"/>
              </a:rPr>
              <a:t> </a:t>
            </a:r>
            <a:r>
              <a:rPr u="sng" sz="1100" lang="en">
                <a:solidFill>
                  <a:schemeClr val="hlink"/>
                </a:solidFill>
                <a:hlinkClick r:id="rId8"/>
              </a:rPr>
              <a:t>model</a:t>
            </a:r>
            <a:r>
              <a:rPr sz="1100" lang="en">
                <a:solidFill>
                  <a:schemeClr val="dk1"/>
                </a:solidFill>
              </a:rPr>
              <a:t> of the system.</a:t>
            </a:r>
          </a:p>
          <a:p>
            <a:r>
              <a:t/>
            </a:r>
          </a:p>
          <a:p>
            <a:r>
              <a:t/>
            </a:r>
          </a:p>
          <a:p>
            <a:pPr rtl="0" lvl="0">
              <a:buClr>
                <a:schemeClr val="dk1"/>
              </a:buClr>
              <a:buSzPct val="100000"/>
              <a:buFont typeface="Arial"/>
              <a:buNone/>
            </a:pPr>
            <a:r>
              <a:rPr sz="1100" lang="en">
                <a:solidFill>
                  <a:schemeClr val="dk1"/>
                </a:solidFill>
              </a:rPr>
              <a:t>A characteristic of the open-loop controller is that it does not use</a:t>
            </a:r>
            <a:r>
              <a:rPr sz="1100" lang="en">
                <a:solidFill>
                  <a:schemeClr val="dk1"/>
                </a:solidFill>
                <a:hlinkClick r:id="rId9"/>
              </a:rPr>
              <a:t> </a:t>
            </a:r>
            <a:r>
              <a:rPr u="sng" sz="1100" lang="en">
                <a:solidFill>
                  <a:schemeClr val="hlink"/>
                </a:solidFill>
                <a:hlinkClick r:id="rId10"/>
              </a:rPr>
              <a:t>feedback</a:t>
            </a:r>
            <a:r>
              <a:rPr sz="1100" lang="en">
                <a:solidFill>
                  <a:schemeClr val="dk1"/>
                </a:solidFill>
              </a:rPr>
              <a:t> to determine if its output has achieved the desired goal of the input. This means that the system does not observe the output of the processes that it is controlling. Consequently, a true open-loop system can not engage in</a:t>
            </a:r>
            <a:r>
              <a:rPr sz="1100" lang="en">
                <a:solidFill>
                  <a:schemeClr val="dk1"/>
                </a:solidFill>
                <a:hlinkClick r:id="rId11"/>
              </a:rPr>
              <a:t> </a:t>
            </a:r>
            <a:r>
              <a:rPr u="sng" sz="1100" lang="en">
                <a:solidFill>
                  <a:schemeClr val="hlink"/>
                </a:solidFill>
                <a:hlinkClick r:id="rId12"/>
              </a:rPr>
              <a:t>machine learning</a:t>
            </a:r>
            <a:r>
              <a:rPr sz="1100" lang="en">
                <a:solidFill>
                  <a:schemeClr val="dk1"/>
                </a:solidFill>
              </a:rPr>
              <a:t> and also cannot correct any errors that it could make. It also may not compensate for disturbances in the system.</a:t>
            </a:r>
          </a:p>
          <a:p>
            <a: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Rules to know: Open loops</a:t>
            </a:r>
          </a:p>
        </p:txBody>
      </p:sp>
      <p:sp>
        <p:nvSpPr>
          <p:cNvPr id="185" name="Shape 185"/>
          <p:cNvSpPr txBox="1"/>
          <p:nvPr/>
        </p:nvSpPr>
        <p:spPr>
          <a:xfrm>
            <a:off y="1597125" x="1949250"/>
            <a:ext cy="3000000" cx="4842299"/>
          </a:xfrm>
          <a:prstGeom prst="rect">
            <a:avLst/>
          </a:prstGeom>
        </p:spPr>
        <p:txBody>
          <a:bodyPr bIns="91425" rIns="91425" lIns="91425" tIns="91425" anchor="ctr" anchorCtr="0">
            <a:noAutofit/>
          </a:bodyPr>
          <a:lstStyle/>
          <a:p>
            <a:pPr rtl="0" lvl="0">
              <a:buNone/>
            </a:pPr>
            <a:r>
              <a:rPr sz="1800" lang="en">
                <a:solidFill>
                  <a:schemeClr val="dk1"/>
                </a:solidFill>
              </a:rPr>
              <a:t>For example, an</a:t>
            </a:r>
            <a:r>
              <a:rPr sz="1800" lang="en">
                <a:solidFill>
                  <a:schemeClr val="dk1"/>
                </a:solidFill>
                <a:hlinkClick r:id="rId3"/>
              </a:rPr>
              <a:t> </a:t>
            </a:r>
            <a:r>
              <a:rPr u="sng" sz="1800" lang="en">
                <a:solidFill>
                  <a:schemeClr val="hlink"/>
                </a:solidFill>
                <a:hlinkClick r:id="rId4"/>
              </a:rPr>
              <a:t>irrigation sprinkler</a:t>
            </a:r>
            <a:r>
              <a:rPr sz="1800" lang="en">
                <a:solidFill>
                  <a:schemeClr val="dk1"/>
                </a:solidFill>
              </a:rPr>
              <a:t> system, programmed to turn on at set times could be an example of an open-loop system if it does not measure</a:t>
            </a:r>
            <a:r>
              <a:rPr sz="1800" lang="en">
                <a:solidFill>
                  <a:schemeClr val="dk1"/>
                </a:solidFill>
                <a:hlinkClick r:id="rId5"/>
              </a:rPr>
              <a:t> </a:t>
            </a:r>
            <a:r>
              <a:rPr u="sng" sz="1800" lang="en">
                <a:solidFill>
                  <a:schemeClr val="hlink"/>
                </a:solidFill>
                <a:hlinkClick r:id="rId6"/>
              </a:rPr>
              <a:t>soil</a:t>
            </a:r>
            <a:r>
              <a:rPr sz="1800" lang="en">
                <a:solidFill>
                  <a:schemeClr val="dk1"/>
                </a:solidFill>
                <a:hlinkClick r:id="rId7"/>
              </a:rPr>
              <a:t> </a:t>
            </a:r>
            <a:r>
              <a:rPr u="sng" sz="1800" lang="en">
                <a:solidFill>
                  <a:schemeClr val="hlink"/>
                </a:solidFill>
                <a:hlinkClick r:id="rId8"/>
              </a:rPr>
              <a:t>moisture</a:t>
            </a:r>
            <a:r>
              <a:rPr sz="1800" lang="en">
                <a:solidFill>
                  <a:schemeClr val="dk1"/>
                </a:solidFill>
              </a:rPr>
              <a:t> as a form of feedback. Even if rain is pouring down on the lawn, the sprinkler system would activate on schedule, wasting water.</a:t>
            </a:r>
          </a:p>
        </p:txBody>
      </p:sp>
      <p:sp>
        <p:nvSpPr>
          <p:cNvPr id="186" name="Shape 186"/>
          <p:cNvSpPr txBox="1"/>
          <p:nvPr/>
        </p:nvSpPr>
        <p:spPr>
          <a:xfrm>
            <a:off y="1597125" x="3646950"/>
            <a:ext cy="767099" cx="2502600"/>
          </a:xfrm>
          <a:prstGeom prst="rect">
            <a:avLst/>
          </a:prstGeom>
        </p:spPr>
        <p:txBody>
          <a:bodyPr bIns="91425" rIns="91425" lIns="91425" tIns="91425" anchor="t" anchorCtr="0">
            <a:noAutofit/>
          </a:bodyPr>
          <a:lstStyle/>
          <a:p>
            <a:pPr>
              <a:buNone/>
            </a:pPr>
            <a:r>
              <a:rPr lang="en"/>
              <a:t>Example: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y="0" x="0"/>
          <a:ext cy="0" cx="0"/>
          <a:chOff y="0" x="0"/>
          <a:chExt cy="0" cx="0"/>
        </a:xfrm>
      </p:grpSpPr>
      <p:sp>
        <p:nvSpPr>
          <p:cNvPr id="191" name="Shape 191"/>
          <p:cNvSpPr txBox="1"/>
          <p:nvPr>
            <p:ph type="title"/>
          </p:nvPr>
        </p:nvSpPr>
        <p:spPr>
          <a:xfrm>
            <a:off y="101100" x="457200"/>
            <a:ext cy="1013999" cx="7315499"/>
          </a:xfrm>
          <a:prstGeom prst="rect">
            <a:avLst/>
          </a:prstGeom>
        </p:spPr>
        <p:txBody>
          <a:bodyPr bIns="91425" rIns="91425" lIns="91425" tIns="91425" anchor="b" anchorCtr="0">
            <a:noAutofit/>
          </a:bodyPr>
          <a:lstStyle/>
          <a:p>
            <a:pPr>
              <a:buNone/>
            </a:pPr>
            <a:r>
              <a:rPr lang="en"/>
              <a:t>Rules to know: Open loops</a:t>
            </a:r>
          </a:p>
        </p:txBody>
      </p:sp>
      <p:sp>
        <p:nvSpPr>
          <p:cNvPr id="192" name="Shape 192"/>
          <p:cNvSpPr txBox="1"/>
          <p:nvPr/>
        </p:nvSpPr>
        <p:spPr>
          <a:xfrm>
            <a:off y="1314150" x="326975"/>
            <a:ext cy="1735499" cx="3584100"/>
          </a:xfrm>
          <a:prstGeom prst="rect">
            <a:avLst/>
          </a:prstGeom>
        </p:spPr>
        <p:txBody>
          <a:bodyPr bIns="91425" rIns="91425" lIns="91425" tIns="91425" anchor="t" anchorCtr="0">
            <a:noAutofit/>
          </a:bodyPr>
          <a:lstStyle/>
          <a:p>
            <a:pPr>
              <a:buNone/>
            </a:pPr>
            <a:r>
              <a:rPr lang="en"/>
              <a:t>What is not open loop:</a:t>
            </a:r>
          </a:p>
        </p:txBody>
      </p:sp>
      <p:sp>
        <p:nvSpPr>
          <p:cNvPr id="193" name="Shape 193"/>
          <p:cNvSpPr txBox="1"/>
          <p:nvPr/>
        </p:nvSpPr>
        <p:spPr>
          <a:xfrm>
            <a:off y="1314150" x="4188600"/>
            <a:ext cy="2515200" cx="3584100"/>
          </a:xfrm>
          <a:prstGeom prst="rect">
            <a:avLst/>
          </a:prstGeom>
        </p:spPr>
        <p:txBody>
          <a:bodyPr bIns="91425" rIns="91425" lIns="91425" tIns="91425" anchor="t" anchorCtr="0">
            <a:noAutofit/>
          </a:bodyPr>
          <a:lstStyle/>
          <a:p>
            <a:pPr>
              <a:buNone/>
            </a:pPr>
            <a:r>
              <a:rPr lang="en"/>
              <a:t>What is open loop:</a:t>
            </a:r>
          </a:p>
        </p:txBody>
      </p:sp>
      <p:sp>
        <p:nvSpPr>
          <p:cNvPr id="194" name="Shape 194"/>
          <p:cNvSpPr txBox="1"/>
          <p:nvPr/>
        </p:nvSpPr>
        <p:spPr>
          <a:xfrm>
            <a:off y="1880125" x="326975"/>
            <a:ext cy="2263499" cx="3143999"/>
          </a:xfrm>
          <a:prstGeom prst="rect">
            <a:avLst/>
          </a:prstGeom>
        </p:spPr>
        <p:txBody>
          <a:bodyPr bIns="91425" rIns="91425" lIns="91425" tIns="91425" anchor="t" anchorCtr="0">
            <a:noAutofit/>
          </a:bodyPr>
          <a:lstStyle/>
          <a:p>
            <a:pPr lvl="0" indent="-317500" marL="457200">
              <a:buClr>
                <a:srgbClr val="000000"/>
              </a:buClr>
              <a:buSzPct val="100000"/>
              <a:buFont typeface="Arial"/>
              <a:buChar char="➔"/>
            </a:pPr>
            <a:r>
              <a:rPr lang="en"/>
              <a:t>Our robot goes into the arena and looks for people, if there are no people there to serve it shouldn’t go through with walking to position (X,Y) and talk to the air</a:t>
            </a:r>
          </a:p>
        </p:txBody>
      </p:sp>
      <p:sp>
        <p:nvSpPr>
          <p:cNvPr id="195" name="Shape 195"/>
          <p:cNvSpPr txBox="1"/>
          <p:nvPr/>
        </p:nvSpPr>
        <p:spPr>
          <a:xfrm>
            <a:off y="1880125" x="3911075"/>
            <a:ext cy="1546800" cx="3483600"/>
          </a:xfrm>
          <a:prstGeom prst="rect">
            <a:avLst/>
          </a:prstGeom>
        </p:spPr>
        <p:txBody>
          <a:bodyPr bIns="91425" rIns="91425" lIns="91425" tIns="91425" anchor="t" anchorCtr="0">
            <a:noAutofit/>
          </a:bodyPr>
          <a:lstStyle/>
          <a:p>
            <a:pPr rtl="0" lvl="0" indent="-317500" marL="457200">
              <a:buClr>
                <a:srgbClr val="000000"/>
              </a:buClr>
              <a:buSzPct val="100000"/>
              <a:buFont typeface="Arial"/>
              <a:buChar char="➔"/>
            </a:pPr>
            <a:r>
              <a:rPr lang="en"/>
              <a:t>Object to clean-up isn’t there, attempts at picking it up and pretends it is there anyway.</a:t>
            </a:r>
          </a:p>
          <a:p>
            <a:pPr lvl="0" indent="-317500" marL="457200">
              <a:buClr>
                <a:srgbClr val="000000"/>
              </a:buClr>
              <a:buSzPct val="100000"/>
              <a:buFont typeface="Arial"/>
              <a:buChar char="➔"/>
            </a:pPr>
            <a:r>
              <a:rPr lang="en"/>
              <a:t>Follows a “person” even when no person is there.</a:t>
            </a:r>
          </a:p>
        </p:txBody>
      </p:sp>
      <p:sp>
        <p:nvSpPr>
          <p:cNvPr id="196" name="Shape 196"/>
          <p:cNvSpPr/>
          <p:nvPr/>
        </p:nvSpPr>
        <p:spPr>
          <a:xfrm>
            <a:off y="3426925" x="4188600"/>
            <a:ext cy="1682125" cx="2538149"/>
          </a:xfrm>
          <a:prstGeom prst="rect">
            <a:avLst/>
          </a:prstGeom>
          <a:blipFill>
            <a:blip r:embed="rId3"/>
            <a:stretch>
              <a:fillRect/>
            </a:stretch>
          </a:blipFill>
        </p:spPr>
      </p:sp>
      <p:sp>
        <p:nvSpPr>
          <p:cNvPr id="197" name="Shape 197"/>
          <p:cNvSpPr/>
          <p:nvPr/>
        </p:nvSpPr>
        <p:spPr>
          <a:xfrm>
            <a:off y="3400237" x="521912"/>
            <a:ext cy="1735500" cx="2754124"/>
          </a:xfrm>
          <a:prstGeom prst="rect">
            <a:avLst/>
          </a:prstGeom>
          <a:blipFill>
            <a:blip r:embed="rId4"/>
            <a:stretch>
              <a:fillRect/>
            </a:stretch>
          </a:blipFill>
        </p:spPr>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