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lilimeng1013@gmail.com" Type="http://schemas.openxmlformats.org/officeDocument/2006/relationships/hyperlink" TargetMode="External" Id="rId4"/><Relationship Target="mailto:alannah.yip@gmail.com" Type="http://schemas.openxmlformats.org/officeDocument/2006/relationships/hyperlink" TargetMode="External" Id="rId3"/><Relationship Target="mailto:noobaca2@gmail.com" Type="http://schemas.openxmlformats.org/officeDocument/2006/relationships/hyperlink" TargetMode="External" Id="rId6"/><Relationship Target="mailto:mmoritsugu@gmail.com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800" lang="en"/>
              <a:t>  </a:t>
            </a:r>
          </a:p>
        </p:txBody>
      </p:sp>
      <p:sp>
        <p:nvSpPr>
          <p:cNvPr id="29" name="Shape 29"/>
          <p:cNvSpPr/>
          <p:nvPr/>
        </p:nvSpPr>
        <p:spPr>
          <a:xfrm>
            <a:off y="1305750" x="2013075"/>
            <a:ext cy="1225749" cx="49749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4151713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The @Home Software Team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Competition	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Doesn’t matter.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Has tons of money.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Thinks they’re better than us.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now?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1. Pick a project by next Saturday (tell me)</a:t>
            </a:r>
            <a:br>
              <a:rPr lang="en"/>
            </a:br>
            <a:r>
              <a:rPr lang="en"/>
              <a:t>2. Get started on the new member kit</a:t>
            </a:r>
            <a:br>
              <a:rPr lang="en"/>
            </a:br>
            <a:r>
              <a:rPr lang="en"/>
              <a:t>3. Help eachother help eachother.</a:t>
            </a:r>
            <a:r>
              <a:rPr sz="2400" lang="en"/>
              <a:t>Admin Team:</a:t>
            </a:r>
            <a:br>
              <a:rPr sz="2400" lang="en"/>
            </a:br>
            <a:r>
              <a:rPr sz="2400" lang="en"/>
              <a:t>Alannah: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alannah.yip@gmail.com</a:t>
            </a:r>
            <a:r>
              <a:rPr sz="2400" lang="en"/>
              <a:t> </a:t>
            </a:r>
            <a:br>
              <a:rPr sz="2400" lang="en"/>
            </a:br>
            <a:br>
              <a:rPr sz="2400" lang="en"/>
            </a:br>
            <a:r>
              <a:rPr sz="2400" lang="en"/>
              <a:t>Software Team:</a:t>
            </a:r>
            <a:br>
              <a:rPr sz="2400" lang="en"/>
            </a:br>
            <a:r>
              <a:rPr sz="2400" lang="en"/>
              <a:t>Lili’s Email: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lilimeng1013@gmail.com</a:t>
            </a:r>
            <a:r>
              <a:rPr sz="2400" lang="en"/>
              <a:t> </a:t>
            </a:r>
            <a:br>
              <a:rPr sz="2400" lang="en"/>
            </a:br>
            <a:r>
              <a:rPr sz="2400" lang="en"/>
              <a:t>Mike’s Email: </a:t>
            </a:r>
            <a:r>
              <a:rPr u="sng" sz="2400" lang="en">
                <a:solidFill>
                  <a:schemeClr val="hlink"/>
                </a:solidFill>
                <a:hlinkClick r:id="rId5"/>
              </a:rPr>
              <a:t>mmoritsugu@gmail.com</a:t>
            </a:r>
            <a:r>
              <a:rPr sz="2400" lang="en"/>
              <a:t> </a:t>
            </a:r>
            <a:br>
              <a:rPr sz="2400" lang="en"/>
            </a:br>
            <a:r>
              <a:rPr sz="2400" lang="en"/>
              <a:t>My email: </a:t>
            </a:r>
            <a:r>
              <a:rPr u="sng" sz="2400" lang="en">
                <a:solidFill>
                  <a:schemeClr val="hlink"/>
                </a:solidFill>
                <a:hlinkClick r:id="rId6"/>
              </a:rPr>
              <a:t>noobaca2@gmail.com</a:t>
            </a:r>
            <a:r>
              <a:rPr sz="2400" lang="en"/>
              <a:t> (Devon)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Software Problem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algn="ctr" rtl="0" lvl="0">
              <a:buNone/>
            </a:pPr>
            <a:r>
              <a:rPr lang="en"/>
              <a:t>1. We can build robots </a:t>
            </a:r>
          </a:p>
          <a:p>
            <a:r>
              <a:t/>
            </a:r>
          </a:p>
          <a:p>
            <a:r>
              <a:t/>
            </a:r>
          </a:p>
          <a:p>
            <a:pPr algn="ctr" lvl="0">
              <a:buNone/>
            </a:pPr>
            <a:r>
              <a:rPr lang="en"/>
              <a:t>2.They don’t do anything useful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Software Solution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7968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Put this</a:t>
            </a:r>
          </a:p>
        </p:txBody>
      </p:sp>
      <p:sp>
        <p:nvSpPr>
          <p:cNvPr id="43" name="Shape 43"/>
          <p:cNvSpPr/>
          <p:nvPr/>
        </p:nvSpPr>
        <p:spPr>
          <a:xfrm>
            <a:off y="2845675" x="546475"/>
            <a:ext cy="1939300" cx="279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4" name="Shape 44"/>
          <p:cNvSpPr txBox="1"/>
          <p:nvPr/>
        </p:nvSpPr>
        <p:spPr>
          <a:xfrm>
            <a:off y="2073262" x="4510075"/>
            <a:ext cy="428700" cx="226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/>
              <a:t>Into this</a:t>
            </a:r>
          </a:p>
        </p:txBody>
      </p:sp>
      <p:sp>
        <p:nvSpPr>
          <p:cNvPr id="45" name="Shape 45"/>
          <p:cNvSpPr/>
          <p:nvPr/>
        </p:nvSpPr>
        <p:spPr>
          <a:xfrm>
            <a:off y="2778400" x="4510075"/>
            <a:ext cy="2073850" cx="36298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46" name="Shape 46"/>
          <p:cNvCxnSpPr/>
          <p:nvPr/>
        </p:nvCxnSpPr>
        <p:spPr>
          <a:xfrm>
            <a:off y="3839775" x="3464725"/>
            <a:ext cy="35700" cx="16787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How?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0" marL="0">
              <a:buNone/>
            </a:pPr>
            <a:r>
              <a:rPr lang="en"/>
              <a:t>
</a:t>
            </a:r>
            <a:r>
              <a:rPr lang="en"/>
              <a:t>Build it piece by piece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375175" x="18931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>
            <a:off y="3460725" x="2566312"/>
            <a:ext cy="2678299" cx="4011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Architecture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pieces we need have been invented</a:t>
            </a:r>
          </a:p>
        </p:txBody>
      </p:sp>
      <p:sp>
        <p:nvSpPr>
          <p:cNvPr id="61" name="Shape 61"/>
          <p:cNvSpPr/>
          <p:nvPr/>
        </p:nvSpPr>
        <p:spPr>
          <a:xfrm>
            <a:off y="2675499" x="1778762"/>
            <a:ext cy="4070723" cx="6086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Take your piece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
</a:t>
            </a:r>
          </a:p>
          <a:p>
            <a:pPr algn="ctr" rtl="0" lvl="0">
              <a:buNone/>
            </a:pPr>
            <a:r>
              <a:rPr lang="en"/>
              <a:t>1. Pick your favourite project</a:t>
            </a:r>
          </a:p>
          <a:p>
            <a:pPr algn="ctr">
              <a:buNone/>
            </a:pPr>
            <a:br>
              <a:rPr lang="en"/>
            </a:br>
            <a:r>
              <a:rPr lang="en"/>
              <a:t>2. It’s part of a freaking robot brain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 Project Piece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The Robotic Vision System</a:t>
            </a:r>
          </a:p>
        </p:txBody>
      </p:sp>
      <p:sp>
        <p:nvSpPr>
          <p:cNvPr id="74" name="Shape 74"/>
          <p:cNvSpPr/>
          <p:nvPr/>
        </p:nvSpPr>
        <p:spPr>
          <a:xfrm>
            <a:off y="2577774" x="1446600"/>
            <a:ext cy="3989849" cx="5982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Goals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When people see our robot..</a:t>
            </a:r>
          </a:p>
        </p:txBody>
      </p:sp>
      <p:sp>
        <p:nvSpPr>
          <p:cNvPr id="81" name="Shape 81"/>
          <p:cNvSpPr/>
          <p:nvPr/>
        </p:nvSpPr>
        <p:spPr>
          <a:xfrm>
            <a:off y="3381450" x="167575"/>
            <a:ext cy="2680699" cx="4240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y="3381450" x="4264725"/>
            <a:ext cy="2680700" cx="4736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Goals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Compete in RoboCup 2014</a:t>
            </a:r>
          </a:p>
        </p:txBody>
      </p:sp>
      <p:sp>
        <p:nvSpPr>
          <p:cNvPr id="89" name="Shape 89"/>
          <p:cNvSpPr/>
          <p:nvPr/>
        </p:nvSpPr>
        <p:spPr>
          <a:xfrm>
            <a:off y="2841875" x="0"/>
            <a:ext cy="3569648" cx="4759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y="2841875" x="4759525"/>
            <a:ext cy="3569648" cx="44112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