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914648" x="0"/>
            <a:ext cy="2228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291464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4225081" x="0"/>
            <a:ext cy="9183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9" name="Shape 29"/>
          <p:cNvCxnSpPr/>
          <p:nvPr/>
        </p:nvCxnSpPr>
        <p:spPr>
          <a:xfrm>
            <a:off y="422508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Relationship Target="../media/image02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Thunderbots@Home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Software Overview</a:t>
            </a:r>
          </a:p>
          <a:p>
            <a:pPr indent="0" marL="0">
              <a:buNone/>
            </a:pPr>
            <a:r>
              <a:rPr lang="en"/>
              <a:t>- Devon Ash</a:t>
            </a:r>
          </a:p>
        </p:txBody>
      </p:sp>
      <p:sp>
        <p:nvSpPr>
          <p:cNvPr id="35" name="Shape 35"/>
          <p:cNvSpPr/>
          <p:nvPr/>
        </p:nvSpPr>
        <p:spPr>
          <a:xfrm>
            <a:off y="4226975" x="6000150"/>
            <a:ext cy="752475" cx="304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Goal of Thunderbots Software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90000" x="1007400"/>
            <a:ext cy="3725699" cx="71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➔"/>
            </a:pPr>
            <a:r>
              <a:rPr lang="en"/>
              <a:t>Apply State-of-the-Art Solutions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➔"/>
            </a:pPr>
            <a:r>
              <a:rPr lang="en"/>
              <a:t>Undergraduate Exposure to R&amp;D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➔"/>
            </a:pPr>
            <a:r>
              <a:rPr lang="en"/>
              <a:t>Build a re-usable research platform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Research Areas</a:t>
            </a:r>
          </a:p>
        </p:txBody>
      </p:sp>
      <p:sp>
        <p:nvSpPr>
          <p:cNvPr id="47" name="Shape 47"/>
          <p:cNvSpPr/>
          <p:nvPr/>
        </p:nvSpPr>
        <p:spPr>
          <a:xfrm>
            <a:off y="1579800" x="457200"/>
            <a:ext cy="1749350" cx="2632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8" name="Shape 48"/>
          <p:cNvSpPr/>
          <p:nvPr/>
        </p:nvSpPr>
        <p:spPr>
          <a:xfrm>
            <a:off y="1579800" x="3440987"/>
            <a:ext cy="1749349" cx="2632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9" name="Shape 49"/>
          <p:cNvSpPr/>
          <p:nvPr/>
        </p:nvSpPr>
        <p:spPr>
          <a:xfrm>
            <a:off y="1579800" x="6424775"/>
            <a:ext cy="1749349" cx="23766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50" name="Shape 50"/>
          <p:cNvSpPr txBox="1"/>
          <p:nvPr/>
        </p:nvSpPr>
        <p:spPr>
          <a:xfrm>
            <a:off y="3445775" x="465300"/>
            <a:ext cy="1571999" cx="2766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Currently,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Faces, People, Objects, Obstacles, Scenes</a:t>
            </a:r>
          </a:p>
          <a:p>
            <a:r>
              <a:t/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3845575" x="3441000"/>
            <a:ext cy="515700" cx="2766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Speech Recognition, Localization, Synthesis, and NLP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3445775" x="6416700"/>
            <a:ext cy="450299" cx="242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Later, Machine Learning..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3898500" x="6438800"/>
            <a:ext cy="804899" cx="2376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Deep Learning, Unsupervised Feature Learning, Generative Models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