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2" r:id="rId4"/>
    <p:sldId id="283" r:id="rId5"/>
    <p:sldId id="284" r:id="rId6"/>
    <p:sldId id="286" r:id="rId7"/>
    <p:sldId id="287" r:id="rId8"/>
    <p:sldId id="285" r:id="rId9"/>
    <p:sldId id="272" r:id="rId10"/>
    <p:sldId id="273" r:id="rId11"/>
    <p:sldId id="276" r:id="rId12"/>
    <p:sldId id="278" r:id="rId13"/>
    <p:sldId id="279" r:id="rId14"/>
    <p:sldId id="275" r:id="rId15"/>
    <p:sldId id="280" r:id="rId16"/>
    <p:sldId id="281" r:id="rId17"/>
    <p:sldId id="282" r:id="rId18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</p14:sldIdLst>
        </p14:section>
        <p14:section name="Technisches Konzept" id="{405C59DA-7E13-4DB5-89D8-110DCDA475EF}">
          <p14:sldIdLst>
            <p14:sldId id="283"/>
            <p14:sldId id="284"/>
            <p14:sldId id="286"/>
            <p14:sldId id="287"/>
            <p14:sldId id="285"/>
          </p14:sldIdLst>
        </p14:section>
        <p14:section name="Finanzierung" id="{82E318FC-D2A8-49B2-A2FB-9C51E344960D}">
          <p14:sldIdLst>
            <p14:sldId id="272"/>
            <p14:sldId id="273"/>
            <p14:sldId id="276"/>
            <p14:sldId id="278"/>
            <p14:sldId id="279"/>
            <p14:sldId id="275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7" autoAdjust="0"/>
    <p:restoredTop sz="94660"/>
  </p:normalViewPr>
  <p:slideViewPr>
    <p:cSldViewPr>
      <p:cViewPr varScale="1">
        <p:scale>
          <a:sx n="78" d="100"/>
          <a:sy n="78" d="100"/>
        </p:scale>
        <p:origin x="210" y="90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18.01.2018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E369-7CED-4C68-B4EE-D7F4E6270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42" y="330955"/>
            <a:ext cx="1179453" cy="9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D3BFF7-AB50-4D40-9908-84610379C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78" y="330955"/>
            <a:ext cx="1003417" cy="8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br>
              <a:rPr lang="de-DE" cap="none" dirty="0"/>
            </a:b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985B21-100F-4E68-9BE2-E83CED0A5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44" y="4673729"/>
            <a:ext cx="1973010" cy="16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4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9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4.283.000 €</a:t>
            </a:r>
          </a:p>
        </p:txBody>
      </p:sp>
    </p:spTree>
    <p:extLst>
      <p:ext uri="{BB962C8B-B14F-4D97-AF65-F5344CB8AC3E}">
        <p14:creationId xmlns:p14="http://schemas.microsoft.com/office/powerpoint/2010/main" val="2007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822482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  <a:p>
            <a:r>
              <a:rPr lang="de-DE" dirty="0"/>
              <a:t>Finanzierung</a:t>
            </a:r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850" y="1728047"/>
            <a:ext cx="9505938" cy="4104111"/>
          </a:xfrm>
        </p:spPr>
        <p:txBody>
          <a:bodyPr>
            <a:normAutofit/>
          </a:bodyPr>
          <a:lstStyle/>
          <a:p>
            <a:r>
              <a:rPr lang="de-DE" dirty="0"/>
              <a:t>Finden einer Energieoptimierten Trajektorie eines Roboterarmes</a:t>
            </a:r>
          </a:p>
          <a:p>
            <a:r>
              <a:rPr lang="de-DE" dirty="0"/>
              <a:t>Roboterarm ( = nichtlineares gekoppeltes Mehrkörpersystem )</a:t>
            </a:r>
          </a:p>
          <a:p>
            <a:pPr lvl="1"/>
            <a:r>
              <a:rPr lang="de-DE" dirty="0"/>
              <a:t>Energieoptimale Trajektorie analytisch nicht lösbar</a:t>
            </a:r>
          </a:p>
          <a:p>
            <a:pPr lvl="1"/>
            <a:r>
              <a:rPr lang="de-DE" dirty="0"/>
              <a:t>Lösung mittels iterativer Verfahren -&gt; rechenaufwendig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1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Neuronales Netzwerk wird trainiert um Energie-optimale Trajektorie zu finden.</a:t>
            </a:r>
          </a:p>
          <a:p>
            <a:r>
              <a:rPr lang="de-DE" dirty="0"/>
              <a:t>Inspiriert vom Menschen. Gehirn optimiert Bewegungen auf niedrigsten Aufwand.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652" y="-360313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Ziel: Verbesserung der Trajektorie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  <p:pic>
        <p:nvPicPr>
          <p:cNvPr id="2050" name="Picture 2" descr="https://www.siemens.com/content/dam/internet/siemens-com/innovation/pictures-of-the-future/energy-and-efficiency/other-assets/PoF_1-2014_S-39a-E.jpg.adapt.916.high.jpg/14806043989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7893" r="4574" b="8191"/>
          <a:stretch/>
        </p:blipFill>
        <p:spPr bwMode="auto">
          <a:xfrm>
            <a:off x="1151732" y="1079847"/>
            <a:ext cx="80895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3660" y="-432321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System Übersicht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759639"/>
            <a:ext cx="8640960" cy="5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346200" indent="-457200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18.01.2018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26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311</Words>
  <Application>Microsoft Office PowerPoint</Application>
  <PresentationFormat>Benutzerdefiniert</PresentationFormat>
  <Paragraphs>129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Continental_Europe_16x9</vt:lpstr>
      <vt:lpstr>Businessplan  RTI -  Robot Technology &amp; Innovation GmbH</vt:lpstr>
      <vt:lpstr>Inhalt</vt:lpstr>
      <vt:lpstr>Technisches Konzept</vt:lpstr>
      <vt:lpstr>Problemstellung</vt:lpstr>
      <vt:lpstr>Lösungsansatz</vt:lpstr>
      <vt:lpstr>Ziel: Verbesserung der Trajektorie</vt:lpstr>
      <vt:lpstr>System Übersicht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Investitionen</vt:lpstr>
      <vt:lpstr>Aufwände</vt:lpstr>
      <vt:lpstr>Break-Even-Point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2018-01-18T20:39:33Z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