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72" r:id="rId5"/>
    <p:sldId id="273" r:id="rId6"/>
    <p:sldId id="276" r:id="rId7"/>
    <p:sldId id="278" r:id="rId8"/>
    <p:sldId id="279" r:id="rId9"/>
    <p:sldId id="275" r:id="rId10"/>
    <p:sldId id="280" r:id="rId11"/>
    <p:sldId id="281" r:id="rId12"/>
    <p:sldId id="282" r:id="rId13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Finanzierung" id="{82E318FC-D2A8-49B2-A2FB-9C51E344960D}">
          <p14:sldIdLst>
            <p14:sldId id="272"/>
            <p14:sldId id="273"/>
            <p14:sldId id="276"/>
            <p14:sldId id="278"/>
            <p14:sldId id="279"/>
            <p14:sldId id="275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>
      <p:cViewPr varScale="1">
        <p:scale>
          <a:sx n="78" d="100"/>
          <a:sy n="78" d="100"/>
        </p:scale>
        <p:origin x="342" y="90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15.01.2018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15.01.2018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52" y="789285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6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9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4.283.000 €</a:t>
            </a:r>
          </a:p>
        </p:txBody>
      </p:sp>
    </p:spTree>
    <p:extLst>
      <p:ext uri="{BB962C8B-B14F-4D97-AF65-F5344CB8AC3E}">
        <p14:creationId xmlns:p14="http://schemas.microsoft.com/office/powerpoint/2010/main" val="2007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15.01.2018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220</Words>
  <Application>Microsoft Office PowerPoint</Application>
  <PresentationFormat>Benutzerdefiniert</PresentationFormat>
  <Paragraphs>97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Investitionen</vt:lpstr>
      <vt:lpstr>Aufwände</vt:lpstr>
      <vt:lpstr>Break-Even-Point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2018-01-15T22:37:11Z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