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62" r:id="rId2"/>
    <p:sldId id="749" r:id="rId3"/>
    <p:sldId id="748" r:id="rId4"/>
    <p:sldId id="7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2ED4F-C39D-4B2A-9D29-3B1836CA4B39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41674-E37B-4093-9305-4A12DC020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8B65C-6407-4B10-AD22-765440F3B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670B51-10F7-4315-A397-4E7FCD386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B7DF7-AAA4-4511-8CBE-02785584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037BD-32B3-458C-A287-E2373FEB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85BA6-BF1A-46B5-8358-FD409569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5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AC98D-D21D-4AF1-A404-AE996F1C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B5C5B-9DD2-4637-9FC9-5A92DBF24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5411C-081F-485F-90DD-AE9CB75E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FAC9E-7C0C-4E3B-B189-7478A996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B9D2E-8B1F-475D-B1B4-D5B6F108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6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B18DE-B5B3-4B6E-841F-B7F3FC2FC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FA7D6-8186-4144-BCB6-8AB52E3F7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0FD2-A49A-44C8-892D-794B0147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33661-79F3-4948-AF6B-426D87C7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354AD-13E9-4FBD-BEF3-896C9276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1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3BD999B-9980-456D-A019-1447FBFE2BFE}"/>
              </a:ext>
            </a:extLst>
          </p:cNvPr>
          <p:cNvCxnSpPr/>
          <p:nvPr userDrawn="1"/>
        </p:nvCxnSpPr>
        <p:spPr>
          <a:xfrm flipH="1">
            <a:off x="863600" y="539751"/>
            <a:ext cx="11040533" cy="0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D3E63E-F758-4ED0-9874-29BA2C699DB7}"/>
              </a:ext>
            </a:extLst>
          </p:cNvPr>
          <p:cNvSpPr txBox="1"/>
          <p:nvPr userDrawn="1"/>
        </p:nvSpPr>
        <p:spPr>
          <a:xfrm>
            <a:off x="10132485" y="139700"/>
            <a:ext cx="1873249" cy="440096"/>
          </a:xfrm>
          <a:prstGeom prst="rect">
            <a:avLst/>
          </a:prstGeom>
          <a:noFill/>
        </p:spPr>
        <p:txBody>
          <a:bodyPr tIns="96000" bIns="96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600" spc="-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jsp</a:t>
            </a:r>
            <a:r>
              <a:rPr lang="en-US" altLang="ko-KR" sz="1600" spc="-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6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600" spc="-2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spc="-20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Servlet</a:t>
            </a:r>
            <a:endParaRPr lang="ko-KR" altLang="en-US" sz="1600" spc="-20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822477" y="285612"/>
            <a:ext cx="3656871" cy="48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38155" y="286101"/>
            <a:ext cx="480000" cy="4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57189" indent="-457189" algn="ctr">
              <a:buNone/>
              <a:defRPr kumimoji="1" lang="ko-KR" altLang="en-US" sz="2667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383117" y="780414"/>
            <a:ext cx="10513483" cy="2496228"/>
          </a:xfrm>
          <a:prstGeom prst="rect">
            <a:avLst/>
          </a:prstGeom>
        </p:spPr>
        <p:txBody>
          <a:bodyPr/>
          <a:lstStyle>
            <a:lvl1pPr marL="241294" indent="-241294">
              <a:buFont typeface="맑은 고딕" panose="020B0503020000020004" pitchFamily="50" charset="-127"/>
              <a:buChar char="■"/>
              <a:defRPr sz="2133" b="1"/>
            </a:lvl1pPr>
            <a:lvl2pPr marL="355591" indent="-48683">
              <a:buFont typeface="Arial" panose="020B0604020202020204" pitchFamily="34" charset="0"/>
              <a:buChar char="•"/>
              <a:defRPr sz="1867"/>
            </a:lvl2pPr>
            <a:lvl3pPr marL="596885" indent="-120648">
              <a:buFont typeface="맑은 고딕" panose="020B0503020000020004" pitchFamily="50" charset="-127"/>
              <a:buChar char="-"/>
              <a:defRPr sz="1867"/>
            </a:lvl3pPr>
            <a:lvl4pPr marL="838179" indent="-120648">
              <a:buFont typeface="Wingdings" panose="05000000000000000000" pitchFamily="2" charset="2"/>
              <a:buChar char=""/>
              <a:defRPr sz="1867"/>
            </a:lvl4pPr>
            <a:lvl5pPr marL="287993" indent="0">
              <a:buFontTx/>
              <a:buNone/>
              <a:defRPr sz="1867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098057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A41E1-3979-457D-9495-FA0AEB01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7A431-2BD3-40ED-B762-74C6C0BF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A18BB-8193-4625-ACE4-605FBE3D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7360C-E57E-4F53-AEE4-7D50BB17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FC39-6CF7-4AE1-8D70-0DF47031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3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1158C-5A4D-4D84-9827-44E0B089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34160-F46D-44C1-8267-B13DC8BAD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389A6-1C32-42EA-A30A-755DD6FE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4B141-57A5-4D49-900D-21E246AE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F1AF7-6377-45F6-B082-2685DE59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7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B6D5A-A26C-470A-A9CA-B2F0E91B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2E2BD-3E20-4C44-8631-32BB476BF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3D0D01-89C4-4BC6-AD17-E6DEF775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B2C55E-CAD3-4DCA-B6BF-31769509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2EFFB-4E19-4720-8D01-165AA0D9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BA39C-4DFB-47F6-B8B7-7BC06FC0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7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0DFB7-9753-424B-8D96-18154AB9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7DB6A-C057-427D-A09B-1A195D105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C973D4-2DB9-402A-B615-3CAC1C35A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C08659-8C25-4963-BD43-F2CE84F07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6968C-AAE2-43C9-994D-A9A00E011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FD2F7F-2752-4E86-99F5-99C825DD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DADFA8-3BBF-4F3E-B3E2-09F470BD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172695-9DC2-471C-B7CD-68E6F7C3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D4C03-E391-430D-BADF-4FA86740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9FB609-CD8C-489E-8A71-2B1B9A84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69DFCE-4D43-4402-BC7A-20717AF0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09455A-AAC8-4E2D-815B-922A96A9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4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F4F142-B891-42E6-B687-3DF9905D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7713C5-18F2-414C-A535-43D7F819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E6BE59-93A3-48D4-8AB7-EF00AB59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7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99D2-B3E2-4897-AE1B-EF5E8EE6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13AEC-8059-494A-8260-8210F8F7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020AF7-F7B0-475E-AFDB-183044E7A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AE60E-F12E-4CBC-96CC-EDD5658E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B825C-3966-4F88-883E-12FF9F64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F24210-55C4-49A9-AA39-C884F7AF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03BED-2330-4BAB-A970-7860A220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509F79-2999-4B5D-8564-DF7B6FCA2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E004E-CBDC-4945-A6E7-386AA57CB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EBC9A-8926-4309-9725-BA9AC560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AE642-4A88-4B2F-87D9-C2C3C989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8C546-967B-4F8C-8414-1B5CFE44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4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4EA97E-0D68-426D-B994-A8986723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45E79-7B21-4B62-BEB4-995DABE27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19550-A5FA-4028-9CD4-89E1E677E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B4740-AEA7-4D50-AA46-1315F0E20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82A0E-CB42-4658-860E-7E643E34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9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>
            <a:extLst>
              <a:ext uri="{FF2B5EF4-FFF2-40B4-BE49-F238E27FC236}">
                <a16:creationId xmlns:a16="http://schemas.microsoft.com/office/drawing/2014/main" id="{CB856992-E2DB-4D84-8F75-DD369D34F9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Guestbook2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C3ECD2-50E1-43B3-8E40-4392F7AB6D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3316" name="텍스트 개체 틀 4">
            <a:extLst>
              <a:ext uri="{FF2B5EF4-FFF2-40B4-BE49-F238E27FC236}">
                <a16:creationId xmlns:a16="http://schemas.microsoft.com/office/drawing/2014/main" id="{EE1912BC-5D4C-49AF-BE1D-F3D05C20B8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grpSp>
        <p:nvGrpSpPr>
          <p:cNvPr id="13317" name="그룹 20">
            <a:extLst>
              <a:ext uri="{FF2B5EF4-FFF2-40B4-BE49-F238E27FC236}">
                <a16:creationId xmlns:a16="http://schemas.microsoft.com/office/drawing/2014/main" id="{5829A439-62C9-4307-9E57-8A2875CEE5D9}"/>
              </a:ext>
            </a:extLst>
          </p:cNvPr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71739D6-3229-48ED-87DD-DC0104D627EF}"/>
                </a:ext>
              </a:extLst>
            </p:cNvPr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739F31-69A9-4256-A02E-4339D9C7C952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FEF06B7-C534-47CE-9558-C18A4D4567FC}"/>
                </a:ext>
              </a:extLst>
            </p:cNvPr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71FC08A-1D3F-4851-8E0F-4EFB814598D1}"/>
              </a:ext>
            </a:extLst>
          </p:cNvPr>
          <p:cNvCxnSpPr/>
          <p:nvPr/>
        </p:nvCxnSpPr>
        <p:spPr bwMode="auto">
          <a:xfrm>
            <a:off x="4800600" y="2277534"/>
            <a:ext cx="2734733" cy="33443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0" name="그룹 46">
            <a:extLst>
              <a:ext uri="{FF2B5EF4-FFF2-40B4-BE49-F238E27FC236}">
                <a16:creationId xmlns:a16="http://schemas.microsoft.com/office/drawing/2014/main" id="{E0F292A1-B5F7-421F-8D08-E78256FE150B}"/>
              </a:ext>
            </a:extLst>
          </p:cNvPr>
          <p:cNvGrpSpPr>
            <a:grpSpLocks/>
          </p:cNvGrpSpPr>
          <p:nvPr/>
        </p:nvGrpSpPr>
        <p:grpSpPr bwMode="auto">
          <a:xfrm>
            <a:off x="4895851" y="4148667"/>
            <a:ext cx="1828800" cy="1288735"/>
            <a:chOff x="3959932" y="626852"/>
            <a:chExt cx="1371308" cy="96597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FAC1D2-A391-4D9B-9859-E52792F9B4ED}"/>
                </a:ext>
              </a:extLst>
            </p:cNvPr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49" name="직사각형 7">
              <a:extLst>
                <a:ext uri="{FF2B5EF4-FFF2-40B4-BE49-F238E27FC236}">
                  <a16:creationId xmlns:a16="http://schemas.microsoft.com/office/drawing/2014/main" id="{38EAC5BB-6EC2-4F75-BD6A-7E0F6BB9C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52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0D0EB4F3-5B71-43AC-BD5C-AD17378F1920}"/>
              </a:ext>
            </a:extLst>
          </p:cNvPr>
          <p:cNvCxnSpPr>
            <a:stCxn id="60" idx="3"/>
            <a:endCxn id="67" idx="0"/>
          </p:cNvCxnSpPr>
          <p:nvPr/>
        </p:nvCxnSpPr>
        <p:spPr>
          <a:xfrm>
            <a:off x="6815667" y="1883934"/>
            <a:ext cx="1290110" cy="537533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AB7E9611-ACC7-4EBE-AE68-3C58803C92CF}"/>
              </a:ext>
            </a:extLst>
          </p:cNvPr>
          <p:cNvCxnSpPr>
            <a:stCxn id="69" idx="1"/>
            <a:endCxn id="48" idx="3"/>
          </p:cNvCxnSpPr>
          <p:nvPr/>
        </p:nvCxnSpPr>
        <p:spPr>
          <a:xfrm rot="10800000" flipV="1">
            <a:off x="6724651" y="3327400"/>
            <a:ext cx="954616" cy="1632851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>
            <a:extLst>
              <a:ext uri="{FF2B5EF4-FFF2-40B4-BE49-F238E27FC236}">
                <a16:creationId xmlns:a16="http://schemas.microsoft.com/office/drawing/2014/main" id="{3EE56E3C-FBB1-49A8-A9BC-B98B6F602AAD}"/>
              </a:ext>
            </a:extLst>
          </p:cNvPr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1F2D69B-2A8E-4825-9635-D13033B7565B}"/>
              </a:ext>
            </a:extLst>
          </p:cNvPr>
          <p:cNvSpPr/>
          <p:nvPr/>
        </p:nvSpPr>
        <p:spPr>
          <a:xfrm>
            <a:off x="10272185" y="2076452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getList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116FB03-1144-4D0F-AAB1-676081194B45}"/>
              </a:ext>
            </a:extLst>
          </p:cNvPr>
          <p:cNvCxnSpPr/>
          <p:nvPr/>
        </p:nvCxnSpPr>
        <p:spPr>
          <a:xfrm>
            <a:off x="11040533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346FEE8-9F5A-4AB0-87DE-7DCFDD1E1901}"/>
              </a:ext>
            </a:extLst>
          </p:cNvPr>
          <p:cNvCxnSpPr/>
          <p:nvPr/>
        </p:nvCxnSpPr>
        <p:spPr>
          <a:xfrm flipV="1">
            <a:off x="11135784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2E17E66-C6FD-4338-9EDB-36F3509247B8}"/>
              </a:ext>
            </a:extLst>
          </p:cNvPr>
          <p:cNvSpPr txBox="1"/>
          <p:nvPr/>
        </p:nvSpPr>
        <p:spPr bwMode="auto">
          <a:xfrm>
            <a:off x="10318751" y="1873251"/>
            <a:ext cx="172931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guestbookDao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15436F-0CA9-4B26-BFC2-B9705116250A}"/>
              </a:ext>
            </a:extLst>
          </p:cNvPr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phonebook2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FAC7434-9EA3-4002-A252-021FCC2FD6D5}"/>
              </a:ext>
            </a:extLst>
          </p:cNvPr>
          <p:cNvSpPr/>
          <p:nvPr/>
        </p:nvSpPr>
        <p:spPr>
          <a:xfrm>
            <a:off x="8735484" y="3621617"/>
            <a:ext cx="1437216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addlist.jsp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B95D364-A87C-4291-94EF-4543ACBB95BB}"/>
              </a:ext>
            </a:extLst>
          </p:cNvPr>
          <p:cNvSpPr/>
          <p:nvPr/>
        </p:nvSpPr>
        <p:spPr bwMode="auto">
          <a:xfrm>
            <a:off x="9457267" y="3141134"/>
            <a:ext cx="893193" cy="358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*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포워드</a:t>
            </a:r>
          </a:p>
        </p:txBody>
      </p:sp>
      <p:grpSp>
        <p:nvGrpSpPr>
          <p:cNvPr id="13331" name="그룹 6">
            <a:extLst>
              <a:ext uri="{FF2B5EF4-FFF2-40B4-BE49-F238E27FC236}">
                <a16:creationId xmlns:a16="http://schemas.microsoft.com/office/drawing/2014/main" id="{F488F6FE-189B-45DD-9E64-EA2255EC608E}"/>
              </a:ext>
            </a:extLst>
          </p:cNvPr>
          <p:cNvGrpSpPr>
            <a:grpSpLocks/>
          </p:cNvGrpSpPr>
          <p:nvPr/>
        </p:nvGrpSpPr>
        <p:grpSpPr bwMode="auto">
          <a:xfrm>
            <a:off x="4895851" y="980018"/>
            <a:ext cx="1919816" cy="1473399"/>
            <a:chOff x="4496160" y="613461"/>
            <a:chExt cx="1439853" cy="1103809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2460377-F616-4884-97BC-C9E768B03D57}"/>
                </a:ext>
              </a:extLst>
            </p:cNvPr>
            <p:cNvSpPr/>
            <p:nvPr/>
          </p:nvSpPr>
          <p:spPr>
            <a:xfrm>
              <a:off x="4569185" y="864004"/>
              <a:ext cx="1366828" cy="853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en-US" altLang="ko-KR" sz="1200" b="1" dirty="0">
                  <a:solidFill>
                    <a:srgbClr val="00B050"/>
                  </a:solidFill>
                </a:rPr>
                <a:t>action=</a:t>
              </a:r>
              <a:r>
                <a:rPr lang="en-US" altLang="ko-KR" sz="1200" b="1" dirty="0" err="1">
                  <a:solidFill>
                    <a:srgbClr val="00B050"/>
                  </a:solidFill>
                </a:rPr>
                <a:t>addlist</a:t>
              </a: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body</a:t>
              </a:r>
            </a:p>
          </p:txBody>
        </p:sp>
        <p:sp>
          <p:nvSpPr>
            <p:cNvPr id="62" name="직사각형 7">
              <a:extLst>
                <a:ext uri="{FF2B5EF4-FFF2-40B4-BE49-F238E27FC236}">
                  <a16:creationId xmlns:a16="http://schemas.microsoft.com/office/drawing/2014/main" id="{9349185B-E4F4-42B8-BE2E-74AC5D15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268" cy="252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8BE729B-7E7F-4EF5-BF59-D6488AA4757E}"/>
              </a:ext>
            </a:extLst>
          </p:cNvPr>
          <p:cNvSpPr txBox="1"/>
          <p:nvPr/>
        </p:nvSpPr>
        <p:spPr bwMode="auto">
          <a:xfrm>
            <a:off x="8064501" y="1892300"/>
            <a:ext cx="2400300" cy="266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6473F8E9-47B8-4EAF-9E9D-E98C1C4A78F8}"/>
              </a:ext>
            </a:extLst>
          </p:cNvPr>
          <p:cNvSpPr/>
          <p:nvPr/>
        </p:nvSpPr>
        <p:spPr>
          <a:xfrm>
            <a:off x="8640234" y="2084918"/>
            <a:ext cx="1545167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67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getList</a:t>
            </a:r>
            <a:endParaRPr lang="en-US" altLang="ko-KR" sz="1467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insert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..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443E832-8968-492E-9EEC-C0EC74FCB408}"/>
              </a:ext>
            </a:extLst>
          </p:cNvPr>
          <p:cNvCxnSpPr>
            <a:endCxn id="45" idx="0"/>
          </p:cNvCxnSpPr>
          <p:nvPr/>
        </p:nvCxnSpPr>
        <p:spPr bwMode="auto">
          <a:xfrm flipH="1">
            <a:off x="9455151" y="3092451"/>
            <a:ext cx="2116" cy="52916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F5745B4-9DF1-4163-AB7D-3C8559718643}"/>
              </a:ext>
            </a:extLst>
          </p:cNvPr>
          <p:cNvCxnSpPr/>
          <p:nvPr/>
        </p:nvCxnSpPr>
        <p:spPr bwMode="auto">
          <a:xfrm>
            <a:off x="9791701" y="2228851"/>
            <a:ext cx="649817" cy="395816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F2758CF7-7214-4C3F-B996-246399803ED0}"/>
              </a:ext>
            </a:extLst>
          </p:cNvPr>
          <p:cNvSpPr/>
          <p:nvPr/>
        </p:nvSpPr>
        <p:spPr>
          <a:xfrm>
            <a:off x="7679268" y="2421467"/>
            <a:ext cx="853017" cy="493184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65264D97-81B5-4B6F-839C-8DB941612797}"/>
              </a:ext>
            </a:extLst>
          </p:cNvPr>
          <p:cNvSpPr/>
          <p:nvPr/>
        </p:nvSpPr>
        <p:spPr>
          <a:xfrm>
            <a:off x="7679267" y="3092451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7">
            <a:extLst>
              <a:ext uri="{FF2B5EF4-FFF2-40B4-BE49-F238E27FC236}">
                <a16:creationId xmlns:a16="http://schemas.microsoft.com/office/drawing/2014/main" id="{AEFB2331-287E-440B-A73D-5DCEBF8D4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2" y="1892300"/>
            <a:ext cx="4866839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http://localhost:8088/phonebook2/gbc?</a:t>
            </a:r>
            <a:r>
              <a:rPr lang="en-US" altLang="ko-KR" sz="1467" b="1" dirty="0">
                <a:solidFill>
                  <a:srgbClr val="00B050"/>
                </a:solidFill>
              </a:rPr>
              <a:t>action=addlist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6DF3266-CA49-4CDA-9178-B13B091A6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29" y="2828572"/>
            <a:ext cx="3842692" cy="2161824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96DF8C4-839A-49F1-8474-DEACCF1881F2}"/>
              </a:ext>
            </a:extLst>
          </p:cNvPr>
          <p:cNvCxnSpPr/>
          <p:nvPr/>
        </p:nvCxnSpPr>
        <p:spPr bwMode="auto">
          <a:xfrm>
            <a:off x="3456518" y="4110567"/>
            <a:ext cx="4074583" cy="2751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20">
            <a:extLst>
              <a:ext uri="{FF2B5EF4-FFF2-40B4-BE49-F238E27FC236}">
                <a16:creationId xmlns:a16="http://schemas.microsoft.com/office/drawing/2014/main" id="{D27FA7E2-48E1-4F4A-8892-0282619D3C3E}"/>
              </a:ext>
            </a:extLst>
          </p:cNvPr>
          <p:cNvGrpSpPr>
            <a:grpSpLocks/>
          </p:cNvGrpSpPr>
          <p:nvPr/>
        </p:nvGrpSpPr>
        <p:grpSpPr bwMode="auto">
          <a:xfrm>
            <a:off x="7321125" y="1727784"/>
            <a:ext cx="4675717" cy="3113617"/>
            <a:chOff x="1871700" y="3439443"/>
            <a:chExt cx="2444661" cy="233126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D4748C1-AA8D-4A38-A045-E1DDE189AFF5}"/>
                </a:ext>
              </a:extLst>
            </p:cNvPr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5A3D2A-8A55-43F2-B1F9-82BD318D0AE5}"/>
                </a:ext>
              </a:extLst>
            </p:cNvPr>
            <p:cNvSpPr txBox="1"/>
            <p:nvPr/>
          </p:nvSpPr>
          <p:spPr>
            <a:xfrm>
              <a:off x="1871700" y="3439443"/>
              <a:ext cx="1241697" cy="253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55F3B59-7406-425E-864E-1E3B1A968C6F}"/>
                </a:ext>
              </a:extLst>
            </p:cNvPr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A9568E8E-5037-4A4C-B69B-4092931EB6E8}"/>
              </a:ext>
            </a:extLst>
          </p:cNvPr>
          <p:cNvSpPr/>
          <p:nvPr/>
        </p:nvSpPr>
        <p:spPr>
          <a:xfrm>
            <a:off x="8688918" y="2853267"/>
            <a:ext cx="1439333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add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933C4E2D-618A-4E59-A01A-A6631C45F44E}"/>
              </a:ext>
            </a:extLst>
          </p:cNvPr>
          <p:cNvSpPr/>
          <p:nvPr/>
        </p:nvSpPr>
        <p:spPr>
          <a:xfrm>
            <a:off x="7776634" y="2935818"/>
            <a:ext cx="853017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3725159F-04E8-453E-882F-C347973E0E9B}"/>
              </a:ext>
            </a:extLst>
          </p:cNvPr>
          <p:cNvSpPr/>
          <p:nvPr/>
        </p:nvSpPr>
        <p:spPr>
          <a:xfrm>
            <a:off x="7770285" y="3477685"/>
            <a:ext cx="840316" cy="495300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원통 67">
            <a:extLst>
              <a:ext uri="{FF2B5EF4-FFF2-40B4-BE49-F238E27FC236}">
                <a16:creationId xmlns:a16="http://schemas.microsoft.com/office/drawing/2014/main" id="{75BC7FF4-475F-47C3-8849-6C7A729EA118}"/>
              </a:ext>
            </a:extLst>
          </p:cNvPr>
          <p:cNvSpPr/>
          <p:nvPr/>
        </p:nvSpPr>
        <p:spPr>
          <a:xfrm>
            <a:off x="10585451" y="5302251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062864D6-FFCC-469A-B4FE-48CA32FD31A0}"/>
              </a:ext>
            </a:extLst>
          </p:cNvPr>
          <p:cNvSpPr/>
          <p:nvPr/>
        </p:nvSpPr>
        <p:spPr>
          <a:xfrm>
            <a:off x="10195985" y="2804585"/>
            <a:ext cx="1864781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guestbookInsert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A82B995-2469-4BE7-8C00-DE03BFCB60E4}"/>
              </a:ext>
            </a:extLst>
          </p:cNvPr>
          <p:cNvCxnSpPr/>
          <p:nvPr/>
        </p:nvCxnSpPr>
        <p:spPr>
          <a:xfrm>
            <a:off x="11040533" y="3477685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C2B3ECC-3E0E-4477-BD87-E1FA4F8C435B}"/>
              </a:ext>
            </a:extLst>
          </p:cNvPr>
          <p:cNvCxnSpPr/>
          <p:nvPr/>
        </p:nvCxnSpPr>
        <p:spPr>
          <a:xfrm flipV="1">
            <a:off x="11135784" y="3456518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BA759F1-1CEE-4260-A595-BE6A904BF71C}"/>
              </a:ext>
            </a:extLst>
          </p:cNvPr>
          <p:cNvSpPr txBox="1"/>
          <p:nvPr/>
        </p:nvSpPr>
        <p:spPr bwMode="auto">
          <a:xfrm>
            <a:off x="10211132" y="2385926"/>
            <a:ext cx="2195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guestbookDao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E6F8EB-228D-424A-8491-345343EE4424}"/>
              </a:ext>
            </a:extLst>
          </p:cNvPr>
          <p:cNvSpPr txBox="1"/>
          <p:nvPr/>
        </p:nvSpPr>
        <p:spPr bwMode="auto">
          <a:xfrm>
            <a:off x="9060391" y="1912601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Guestbook2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022E12-E388-416E-B520-6D9EB47536CC}"/>
              </a:ext>
            </a:extLst>
          </p:cNvPr>
          <p:cNvSpPr txBox="1"/>
          <p:nvPr/>
        </p:nvSpPr>
        <p:spPr bwMode="auto">
          <a:xfrm>
            <a:off x="8083551" y="2489022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96ED62F-AF2D-4C7A-BA1F-12B8720FF21C}"/>
              </a:ext>
            </a:extLst>
          </p:cNvPr>
          <p:cNvCxnSpPr/>
          <p:nvPr/>
        </p:nvCxnSpPr>
        <p:spPr bwMode="auto">
          <a:xfrm flipV="1">
            <a:off x="9870018" y="3382433"/>
            <a:ext cx="546100" cy="105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제목 2">
            <a:extLst>
              <a:ext uri="{FF2B5EF4-FFF2-40B4-BE49-F238E27FC236}">
                <a16:creationId xmlns:a16="http://schemas.microsoft.com/office/drawing/2014/main" id="{4A7B707D-EDC3-44CB-9E72-D7C7CFCE03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92853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Guestbook2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B7A9A-AB39-4321-A88E-BE4162281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>
            <a:extLst>
              <a:ext uri="{FF2B5EF4-FFF2-40B4-BE49-F238E27FC236}">
                <a16:creationId xmlns:a16="http://schemas.microsoft.com/office/drawing/2014/main" id="{4DE6DD92-D02F-401B-923C-378D0FB239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Add</a:t>
            </a:r>
            <a:endParaRPr lang="ko-KR" altLang="en-US" dirty="0"/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5649973C-5E49-4840-8303-8EE961953BBB}"/>
              </a:ext>
            </a:extLst>
          </p:cNvPr>
          <p:cNvCxnSpPr>
            <a:stCxn id="82" idx="3"/>
            <a:endCxn id="65" idx="1"/>
          </p:cNvCxnSpPr>
          <p:nvPr/>
        </p:nvCxnSpPr>
        <p:spPr>
          <a:xfrm>
            <a:off x="7205133" y="2580502"/>
            <a:ext cx="571501" cy="60190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ADDC6165-F542-4B2A-90F4-76BF08F3667A}"/>
              </a:ext>
            </a:extLst>
          </p:cNvPr>
          <p:cNvCxnSpPr>
            <a:stCxn id="67" idx="1"/>
            <a:endCxn id="85" idx="3"/>
          </p:cNvCxnSpPr>
          <p:nvPr/>
        </p:nvCxnSpPr>
        <p:spPr>
          <a:xfrm rot="10800000" flipV="1">
            <a:off x="7107767" y="3725335"/>
            <a:ext cx="662518" cy="130415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28E846-C171-4854-91DB-3130EB3EB96C}"/>
              </a:ext>
            </a:extLst>
          </p:cNvPr>
          <p:cNvCxnSpPr/>
          <p:nvPr/>
        </p:nvCxnSpPr>
        <p:spPr bwMode="auto">
          <a:xfrm flipV="1">
            <a:off x="3210985" y="3752851"/>
            <a:ext cx="4337049" cy="8868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A5D56A-B9D4-4409-B707-57B6C35A8EC9}"/>
              </a:ext>
            </a:extLst>
          </p:cNvPr>
          <p:cNvCxnSpPr>
            <a:cxnSpLocks/>
          </p:cNvCxnSpPr>
          <p:nvPr/>
        </p:nvCxnSpPr>
        <p:spPr bwMode="auto">
          <a:xfrm flipV="1">
            <a:off x="1540933" y="6155267"/>
            <a:ext cx="4032251" cy="1693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57DB2373-0A08-461B-A783-710749A4C797}"/>
              </a:ext>
            </a:extLst>
          </p:cNvPr>
          <p:cNvSpPr/>
          <p:nvPr/>
        </p:nvSpPr>
        <p:spPr>
          <a:xfrm>
            <a:off x="368301" y="4205818"/>
            <a:ext cx="2842684" cy="21505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67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51" name="직사각형 7">
            <a:extLst>
              <a:ext uri="{FF2B5EF4-FFF2-40B4-BE49-F238E27FC236}">
                <a16:creationId xmlns:a16="http://schemas.microsoft.com/office/drawing/2014/main" id="{067A584E-A95E-4C17-9A73-3B4FB6921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17" y="5867400"/>
            <a:ext cx="4845050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http://localhost:8088/phonebook2/pbc?</a:t>
            </a:r>
            <a:r>
              <a:rPr lang="en-US" altLang="ko-KR" sz="1467" b="1" dirty="0">
                <a:solidFill>
                  <a:srgbClr val="00B050"/>
                </a:solidFill>
              </a:rPr>
              <a:t>action=addlist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F0BC50-A2CD-465F-A639-7D6516D32653}"/>
              </a:ext>
            </a:extLst>
          </p:cNvPr>
          <p:cNvSpPr/>
          <p:nvPr/>
        </p:nvSpPr>
        <p:spPr>
          <a:xfrm>
            <a:off x="5973520" y="1283313"/>
            <a:ext cx="617374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action=</a:t>
            </a:r>
            <a:r>
              <a:rPr lang="en-US" altLang="ko-KR" sz="1867" b="1" dirty="0" err="1">
                <a:solidFill>
                  <a:srgbClr val="0070C0"/>
                </a:solidFill>
                <a:latin typeface="+mn-ea"/>
              </a:rPr>
              <a:t>add&amp;name</a:t>
            </a: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=***&amp;password=***&amp;content=***</a:t>
            </a:r>
            <a:endParaRPr lang="ko-KR" altLang="en-US" sz="18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9482" name="그룹 6">
            <a:extLst>
              <a:ext uri="{FF2B5EF4-FFF2-40B4-BE49-F238E27FC236}">
                <a16:creationId xmlns:a16="http://schemas.microsoft.com/office/drawing/2014/main" id="{786E4AF5-C285-40F7-A0EB-5688BF943FEF}"/>
              </a:ext>
            </a:extLst>
          </p:cNvPr>
          <p:cNvGrpSpPr>
            <a:grpSpLocks/>
          </p:cNvGrpSpPr>
          <p:nvPr/>
        </p:nvGrpSpPr>
        <p:grpSpPr bwMode="auto">
          <a:xfrm>
            <a:off x="5376333" y="1748367"/>
            <a:ext cx="1828800" cy="1329835"/>
            <a:chOff x="4496160" y="613461"/>
            <a:chExt cx="1371308" cy="99761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59CA404-0224-498F-BD18-4056E17B0DC6}"/>
                </a:ext>
              </a:extLst>
            </p:cNvPr>
            <p:cNvSpPr/>
            <p:nvPr/>
          </p:nvSpPr>
          <p:spPr>
            <a:xfrm>
              <a:off x="4569169" y="864345"/>
              <a:ext cx="1298299" cy="746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파라미터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3" name="직사각형 7">
              <a:extLst>
                <a:ext uri="{FF2B5EF4-FFF2-40B4-BE49-F238E27FC236}">
                  <a16:creationId xmlns:a16="http://schemas.microsoft.com/office/drawing/2014/main" id="{F1BBF08C-7C21-4236-AF02-7E67FADDC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9483" name="그룹 46">
            <a:extLst>
              <a:ext uri="{FF2B5EF4-FFF2-40B4-BE49-F238E27FC236}">
                <a16:creationId xmlns:a16="http://schemas.microsoft.com/office/drawing/2014/main" id="{53DB6BD0-6361-48C9-B524-CFD4A2701F3F}"/>
              </a:ext>
            </a:extLst>
          </p:cNvPr>
          <p:cNvGrpSpPr>
            <a:grpSpLocks/>
          </p:cNvGrpSpPr>
          <p:nvPr/>
        </p:nvGrpSpPr>
        <p:grpSpPr bwMode="auto">
          <a:xfrm>
            <a:off x="5278967" y="4197351"/>
            <a:ext cx="1828800" cy="1329834"/>
            <a:chOff x="3959932" y="313587"/>
            <a:chExt cx="1371308" cy="99740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A1E839F-1F70-4EF4-909C-3A401CC3EDC8}"/>
                </a:ext>
              </a:extLst>
            </p:cNvPr>
            <p:cNvSpPr/>
            <p:nvPr/>
          </p:nvSpPr>
          <p:spPr>
            <a:xfrm>
              <a:off x="4032941" y="564419"/>
              <a:ext cx="1298299" cy="74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467" dirty="0"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body</a:t>
              </a:r>
              <a:b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리다이렉트코드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6" name="직사각형 7">
              <a:extLst>
                <a:ext uri="{FF2B5EF4-FFF2-40B4-BE49-F238E27FC236}">
                  <a16:creationId xmlns:a16="http://schemas.microsoft.com/office/drawing/2014/main" id="{B0D021F5-A784-4830-85A0-FE20DFA1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5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49" name="직사각형 7">
            <a:extLst>
              <a:ext uri="{FF2B5EF4-FFF2-40B4-BE49-F238E27FC236}">
                <a16:creationId xmlns:a16="http://schemas.microsoft.com/office/drawing/2014/main" id="{13203709-226A-4834-8B24-CE3B7D8D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585090"/>
            <a:ext cx="4895849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http://localhost:8088/guestbook2/gbc?</a:t>
            </a:r>
            <a:r>
              <a:rPr lang="en-US" altLang="ko-KR" sz="1467" b="1" dirty="0">
                <a:solidFill>
                  <a:srgbClr val="00B050"/>
                </a:solidFill>
              </a:rPr>
              <a:t>action=addlist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E5DA75-1818-4B14-9895-CD19779F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61" y="2109006"/>
            <a:ext cx="3368664" cy="1895145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0F8A8B-F7B3-43DA-8649-847D4060F454}"/>
              </a:ext>
            </a:extLst>
          </p:cNvPr>
          <p:cNvCxnSpPr>
            <a:cxnSpLocks/>
          </p:cNvCxnSpPr>
          <p:nvPr/>
        </p:nvCxnSpPr>
        <p:spPr bwMode="auto">
          <a:xfrm flipV="1">
            <a:off x="684149" y="3284593"/>
            <a:ext cx="6883324" cy="789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제목 2">
            <a:extLst>
              <a:ext uri="{FF2B5EF4-FFF2-40B4-BE49-F238E27FC236}">
                <a16:creationId xmlns:a16="http://schemas.microsoft.com/office/drawing/2014/main" id="{313CBA86-57B9-431E-9197-64561252C4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guestbook2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B49CE8-EC31-4622-8C05-E7B15E15A2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8437" name="텍스트 개체 틀 4">
            <a:extLst>
              <a:ext uri="{FF2B5EF4-FFF2-40B4-BE49-F238E27FC236}">
                <a16:creationId xmlns:a16="http://schemas.microsoft.com/office/drawing/2014/main" id="{21DD3733-F477-4B9D-955E-F59BCB0856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err="1"/>
              <a:t>DeleteForm</a:t>
            </a:r>
            <a:endParaRPr lang="ko-KR" altLang="en-US" dirty="0"/>
          </a:p>
        </p:txBody>
      </p:sp>
      <p:grpSp>
        <p:nvGrpSpPr>
          <p:cNvPr id="18438" name="그룹 6">
            <a:extLst>
              <a:ext uri="{FF2B5EF4-FFF2-40B4-BE49-F238E27FC236}">
                <a16:creationId xmlns:a16="http://schemas.microsoft.com/office/drawing/2014/main" id="{76E5E40A-45C8-4865-821E-1C60240BF68C}"/>
              </a:ext>
            </a:extLst>
          </p:cNvPr>
          <p:cNvGrpSpPr>
            <a:grpSpLocks/>
          </p:cNvGrpSpPr>
          <p:nvPr/>
        </p:nvGrpSpPr>
        <p:grpSpPr bwMode="auto">
          <a:xfrm>
            <a:off x="5361517" y="1365251"/>
            <a:ext cx="1828800" cy="1062967"/>
            <a:chOff x="4496160" y="613461"/>
            <a:chExt cx="1371308" cy="79722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1B9C154-722F-4BB9-8684-F7933948F4D2}"/>
                </a:ext>
              </a:extLst>
            </p:cNvPr>
            <p:cNvSpPr/>
            <p:nvPr/>
          </p:nvSpPr>
          <p:spPr>
            <a:xfrm>
              <a:off x="4569169" y="864286"/>
              <a:ext cx="1298299" cy="546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body</a:t>
              </a:r>
            </a:p>
          </p:txBody>
        </p:sp>
        <p:sp>
          <p:nvSpPr>
            <p:cNvPr id="37" name="직사각형 7">
              <a:extLst>
                <a:ext uri="{FF2B5EF4-FFF2-40B4-BE49-F238E27FC236}">
                  <a16:creationId xmlns:a16="http://schemas.microsoft.com/office/drawing/2014/main" id="{9CE3B835-8753-49B5-AC62-C7F1A127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8439" name="그룹 20">
            <a:extLst>
              <a:ext uri="{FF2B5EF4-FFF2-40B4-BE49-F238E27FC236}">
                <a16:creationId xmlns:a16="http://schemas.microsoft.com/office/drawing/2014/main" id="{39F5DF26-CCF9-4FAF-B744-E8BB11BF9D10}"/>
              </a:ext>
            </a:extLst>
          </p:cNvPr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F4397CE-72A0-40F9-A022-BBA2DA7A051B}"/>
                </a:ext>
              </a:extLst>
            </p:cNvPr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91469C-0CDC-48D8-AE56-4B577D8D8CF3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FEF71F0-4022-41C6-9968-645F1A8389F8}"/>
                </a:ext>
              </a:extLst>
            </p:cNvPr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80B7FF0-9E4E-4E63-9431-52D5776D9870}"/>
              </a:ext>
            </a:extLst>
          </p:cNvPr>
          <p:cNvSpPr/>
          <p:nvPr/>
        </p:nvSpPr>
        <p:spPr>
          <a:xfrm>
            <a:off x="8544984" y="2082801"/>
            <a:ext cx="1583267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dform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441" name="그룹 46">
            <a:extLst>
              <a:ext uri="{FF2B5EF4-FFF2-40B4-BE49-F238E27FC236}">
                <a16:creationId xmlns:a16="http://schemas.microsoft.com/office/drawing/2014/main" id="{6622F6FB-B3B6-48F2-AC59-CA9E46A87A31}"/>
              </a:ext>
            </a:extLst>
          </p:cNvPr>
          <p:cNvGrpSpPr>
            <a:grpSpLocks/>
          </p:cNvGrpSpPr>
          <p:nvPr/>
        </p:nvGrpSpPr>
        <p:grpSpPr bwMode="auto">
          <a:xfrm>
            <a:off x="5236633" y="4246034"/>
            <a:ext cx="1828800" cy="1288735"/>
            <a:chOff x="3959932" y="626852"/>
            <a:chExt cx="1371308" cy="96597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EC17287-B8B6-4355-84FC-B1EE9D9DD825}"/>
                </a:ext>
              </a:extLst>
            </p:cNvPr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49" name="직사각형 7">
              <a:extLst>
                <a:ext uri="{FF2B5EF4-FFF2-40B4-BE49-F238E27FC236}">
                  <a16:creationId xmlns:a16="http://schemas.microsoft.com/office/drawing/2014/main" id="{05CF07C8-A330-46C9-A472-E9FFB3B2A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52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71FF6F3D-5385-4EC6-B992-96C2B543B24C}"/>
              </a:ext>
            </a:extLst>
          </p:cNvPr>
          <p:cNvSpPr/>
          <p:nvPr/>
        </p:nvSpPr>
        <p:spPr>
          <a:xfrm>
            <a:off x="7679268" y="2660651"/>
            <a:ext cx="853017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 algn="ctr">
              <a:defRPr/>
            </a:pPr>
            <a:r>
              <a:rPr lang="en-US" altLang="ko-KR" sz="1333" b="1" dirty="0" err="1">
                <a:solidFill>
                  <a:srgbClr val="0070C0"/>
                </a:solidFill>
              </a:rPr>
              <a:t>dform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D0D6FCAF-2453-4CA0-99C6-23343B35A575}"/>
              </a:ext>
            </a:extLst>
          </p:cNvPr>
          <p:cNvCxnSpPr>
            <a:stCxn id="36" idx="3"/>
            <a:endCxn id="50" idx="1"/>
          </p:cNvCxnSpPr>
          <p:nvPr/>
        </p:nvCxnSpPr>
        <p:spPr>
          <a:xfrm>
            <a:off x="7190317" y="2063951"/>
            <a:ext cx="488951" cy="84329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1E9F9BF2-2CC6-42B1-A94D-3F2EFE32E837}"/>
              </a:ext>
            </a:extLst>
          </p:cNvPr>
          <p:cNvCxnSpPr>
            <a:stCxn id="52" idx="1"/>
            <a:endCxn id="48" idx="3"/>
          </p:cNvCxnSpPr>
          <p:nvPr/>
        </p:nvCxnSpPr>
        <p:spPr>
          <a:xfrm rot="10800000" flipV="1">
            <a:off x="7065433" y="3429001"/>
            <a:ext cx="613834" cy="162861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>
            <a:extLst>
              <a:ext uri="{FF2B5EF4-FFF2-40B4-BE49-F238E27FC236}">
                <a16:creationId xmlns:a16="http://schemas.microsoft.com/office/drawing/2014/main" id="{44CAC722-3A3A-4C3F-8150-0FAA7CD379A4}"/>
              </a:ext>
            </a:extLst>
          </p:cNvPr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F9DE2031-67FA-4595-B237-F301732B1B50}"/>
              </a:ext>
            </a:extLst>
          </p:cNvPr>
          <p:cNvSpPr/>
          <p:nvPr/>
        </p:nvSpPr>
        <p:spPr>
          <a:xfrm>
            <a:off x="10424584" y="2076452"/>
            <a:ext cx="140546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E7DDD0-EC22-4363-9C59-A22CF72D9B34}"/>
              </a:ext>
            </a:extLst>
          </p:cNvPr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phoneDao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3F82F8-E408-474C-B8FD-C4DDB394D63E}"/>
              </a:ext>
            </a:extLst>
          </p:cNvPr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phonebook2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774D5F-3FDE-48EA-ABD3-213B2B56C1C5}"/>
              </a:ext>
            </a:extLst>
          </p:cNvPr>
          <p:cNvSpPr txBox="1"/>
          <p:nvPr/>
        </p:nvSpPr>
        <p:spPr bwMode="auto">
          <a:xfrm>
            <a:off x="8081434" y="1932518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6707DC48-47E3-4FA0-AB18-C67D38C00D01}"/>
              </a:ext>
            </a:extLst>
          </p:cNvPr>
          <p:cNvSpPr/>
          <p:nvPr/>
        </p:nvSpPr>
        <p:spPr>
          <a:xfrm>
            <a:off x="8496301" y="3511551"/>
            <a:ext cx="1680633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deleteForm.jsp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B4C91EA-7973-4A09-9E77-A14F460859DB}"/>
              </a:ext>
            </a:extLst>
          </p:cNvPr>
          <p:cNvCxnSpPr>
            <a:stCxn id="8" idx="2"/>
            <a:endCxn id="45" idx="0"/>
          </p:cNvCxnSpPr>
          <p:nvPr/>
        </p:nvCxnSpPr>
        <p:spPr bwMode="auto">
          <a:xfrm>
            <a:off x="9336617" y="3147484"/>
            <a:ext cx="0" cy="36406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78B466-E1C0-4AA4-931F-368A8EE6CAE4}"/>
              </a:ext>
            </a:extLst>
          </p:cNvPr>
          <p:cNvSpPr/>
          <p:nvPr/>
        </p:nvSpPr>
        <p:spPr bwMode="auto">
          <a:xfrm>
            <a:off x="8460318" y="3136900"/>
            <a:ext cx="800219" cy="358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포워드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4038EC3-ACEA-42FE-AACB-9AECB9A93F09}"/>
              </a:ext>
            </a:extLst>
          </p:cNvPr>
          <p:cNvCxnSpPr/>
          <p:nvPr/>
        </p:nvCxnSpPr>
        <p:spPr bwMode="auto">
          <a:xfrm>
            <a:off x="1007534" y="3128434"/>
            <a:ext cx="6534151" cy="5503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9C539B92-5A82-4135-902F-0A25F31B3C43}"/>
              </a:ext>
            </a:extLst>
          </p:cNvPr>
          <p:cNvSpPr/>
          <p:nvPr/>
        </p:nvSpPr>
        <p:spPr>
          <a:xfrm>
            <a:off x="7679267" y="3181351"/>
            <a:ext cx="840317" cy="4953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600BEB6-3C8B-4820-A2D0-6720A8F4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13" y="1236828"/>
            <a:ext cx="3368664" cy="1895145"/>
          </a:xfrm>
          <a:prstGeom prst="rect">
            <a:avLst/>
          </a:prstGeom>
        </p:spPr>
      </p:pic>
      <p:sp>
        <p:nvSpPr>
          <p:cNvPr id="46" name="직사각형 7">
            <a:extLst>
              <a:ext uri="{FF2B5EF4-FFF2-40B4-BE49-F238E27FC236}">
                <a16:creationId xmlns:a16="http://schemas.microsoft.com/office/drawing/2014/main" id="{498AE3A4-65BA-4BE7-A9E6-73372709D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2" y="2611967"/>
            <a:ext cx="4895849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http://localhost:8088/guestbook2/gbc?</a:t>
            </a:r>
            <a:r>
              <a:rPr lang="en-US" altLang="ko-KR" sz="1467" b="1" dirty="0">
                <a:solidFill>
                  <a:srgbClr val="0070C0"/>
                </a:solidFill>
              </a:rPr>
              <a:t>action=dform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B9AF0A-D9A4-4AB2-97C8-4F05B68F6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09" y="3953209"/>
            <a:ext cx="4674657" cy="233299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D53E0D-2C78-4C62-96C2-C02BF1DFDB23}"/>
              </a:ext>
            </a:extLst>
          </p:cNvPr>
          <p:cNvCxnSpPr/>
          <p:nvPr/>
        </p:nvCxnSpPr>
        <p:spPr bwMode="auto">
          <a:xfrm flipV="1">
            <a:off x="3685118" y="3752851"/>
            <a:ext cx="3862916" cy="88688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20">
            <a:extLst>
              <a:ext uri="{FF2B5EF4-FFF2-40B4-BE49-F238E27FC236}">
                <a16:creationId xmlns:a16="http://schemas.microsoft.com/office/drawing/2014/main" id="{466CDA38-F75E-484B-BF02-43F32E750E36}"/>
              </a:ext>
            </a:extLst>
          </p:cNvPr>
          <p:cNvGrpSpPr>
            <a:grpSpLocks/>
          </p:cNvGrpSpPr>
          <p:nvPr/>
        </p:nvGrpSpPr>
        <p:grpSpPr bwMode="auto">
          <a:xfrm>
            <a:off x="7344834" y="1701801"/>
            <a:ext cx="4675717" cy="3113617"/>
            <a:chOff x="1871700" y="3439443"/>
            <a:chExt cx="2444661" cy="233126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910D70E-5D7D-4C4F-8760-E5DFC2471789}"/>
                </a:ext>
              </a:extLst>
            </p:cNvPr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60A900-5D39-498A-9566-EDBF4947CDF8}"/>
                </a:ext>
              </a:extLst>
            </p:cNvPr>
            <p:cNvSpPr txBox="1"/>
            <p:nvPr/>
          </p:nvSpPr>
          <p:spPr>
            <a:xfrm>
              <a:off x="1871700" y="3439443"/>
              <a:ext cx="1241697" cy="253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06AD69-D3B3-41F2-9859-492DC110471E}"/>
                </a:ext>
              </a:extLst>
            </p:cNvPr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FE52C0DA-760F-4A63-ABDC-9703D387EBE4}"/>
              </a:ext>
            </a:extLst>
          </p:cNvPr>
          <p:cNvSpPr/>
          <p:nvPr/>
        </p:nvSpPr>
        <p:spPr>
          <a:xfrm>
            <a:off x="8688918" y="2853267"/>
            <a:ext cx="1439333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FBD37ED1-6EC9-485D-9A29-1A0B3039A1BC}"/>
              </a:ext>
            </a:extLst>
          </p:cNvPr>
          <p:cNvSpPr/>
          <p:nvPr/>
        </p:nvSpPr>
        <p:spPr>
          <a:xfrm>
            <a:off x="7776634" y="2935818"/>
            <a:ext cx="853017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70B49F62-6C85-44D9-939E-6F9F3BF24B20}"/>
              </a:ext>
            </a:extLst>
          </p:cNvPr>
          <p:cNvSpPr/>
          <p:nvPr/>
        </p:nvSpPr>
        <p:spPr>
          <a:xfrm>
            <a:off x="7770285" y="3477685"/>
            <a:ext cx="840316" cy="495300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원통 67">
            <a:extLst>
              <a:ext uri="{FF2B5EF4-FFF2-40B4-BE49-F238E27FC236}">
                <a16:creationId xmlns:a16="http://schemas.microsoft.com/office/drawing/2014/main" id="{6A2BBA85-473B-40BB-90BF-67CC21CC9F86}"/>
              </a:ext>
            </a:extLst>
          </p:cNvPr>
          <p:cNvSpPr/>
          <p:nvPr/>
        </p:nvSpPr>
        <p:spPr>
          <a:xfrm>
            <a:off x="10585451" y="5302251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817F61A6-2435-4B72-B428-6851C1C64228}"/>
              </a:ext>
            </a:extLst>
          </p:cNvPr>
          <p:cNvSpPr/>
          <p:nvPr/>
        </p:nvSpPr>
        <p:spPr>
          <a:xfrm>
            <a:off x="10195985" y="2804585"/>
            <a:ext cx="1680633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1AD052B-53C1-40BA-8517-221E8BAB2EF4}"/>
              </a:ext>
            </a:extLst>
          </p:cNvPr>
          <p:cNvCxnSpPr/>
          <p:nvPr/>
        </p:nvCxnSpPr>
        <p:spPr>
          <a:xfrm>
            <a:off x="11040533" y="3477685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3E33CD4-581E-4490-9169-D781742AD2F0}"/>
              </a:ext>
            </a:extLst>
          </p:cNvPr>
          <p:cNvCxnSpPr/>
          <p:nvPr/>
        </p:nvCxnSpPr>
        <p:spPr>
          <a:xfrm flipV="1">
            <a:off x="11135784" y="3456518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68456F-59C8-45EA-9E21-C2EA88112BF0}"/>
              </a:ext>
            </a:extLst>
          </p:cNvPr>
          <p:cNvSpPr txBox="1"/>
          <p:nvPr/>
        </p:nvSpPr>
        <p:spPr bwMode="auto">
          <a:xfrm>
            <a:off x="10176933" y="2586567"/>
            <a:ext cx="17272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guestbookDao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EE97A1-D68D-4392-93A8-5D72AB9C29C6}"/>
              </a:ext>
            </a:extLst>
          </p:cNvPr>
          <p:cNvSpPr txBox="1"/>
          <p:nvPr/>
        </p:nvSpPr>
        <p:spPr bwMode="auto">
          <a:xfrm>
            <a:off x="8989484" y="1930401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phonebook2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EF61EAF-A0E1-4BDF-BB67-B8B331921A91}"/>
              </a:ext>
            </a:extLst>
          </p:cNvPr>
          <p:cNvSpPr txBox="1"/>
          <p:nvPr/>
        </p:nvSpPr>
        <p:spPr bwMode="auto">
          <a:xfrm>
            <a:off x="8081434" y="2660651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14EC54A-0771-473E-A235-3FA16632BF76}"/>
              </a:ext>
            </a:extLst>
          </p:cNvPr>
          <p:cNvCxnSpPr/>
          <p:nvPr/>
        </p:nvCxnSpPr>
        <p:spPr bwMode="auto">
          <a:xfrm flipV="1">
            <a:off x="9870018" y="3382433"/>
            <a:ext cx="546100" cy="105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제목 2">
            <a:extLst>
              <a:ext uri="{FF2B5EF4-FFF2-40B4-BE49-F238E27FC236}">
                <a16:creationId xmlns:a16="http://schemas.microsoft.com/office/drawing/2014/main" id="{693034E1-3937-465B-A068-62E6B477EB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92853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Guestbook2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33074D-A0DB-4785-A99F-DB33FAB33F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>
            <a:extLst>
              <a:ext uri="{FF2B5EF4-FFF2-40B4-BE49-F238E27FC236}">
                <a16:creationId xmlns:a16="http://schemas.microsoft.com/office/drawing/2014/main" id="{EEEBCA2E-DA7E-458B-A293-A11DD945F9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03DF5170-A41B-4858-8FE4-2D7F008FBBC3}"/>
              </a:ext>
            </a:extLst>
          </p:cNvPr>
          <p:cNvCxnSpPr>
            <a:stCxn id="82" idx="3"/>
            <a:endCxn id="65" idx="1"/>
          </p:cNvCxnSpPr>
          <p:nvPr/>
        </p:nvCxnSpPr>
        <p:spPr>
          <a:xfrm>
            <a:off x="7205133" y="2580502"/>
            <a:ext cx="571501" cy="60190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FA99FBDB-F10F-45BF-8353-E91D5118CD8B}"/>
              </a:ext>
            </a:extLst>
          </p:cNvPr>
          <p:cNvCxnSpPr>
            <a:stCxn id="67" idx="1"/>
            <a:endCxn id="85" idx="3"/>
          </p:cNvCxnSpPr>
          <p:nvPr/>
        </p:nvCxnSpPr>
        <p:spPr>
          <a:xfrm rot="10800000" flipV="1">
            <a:off x="7107767" y="3725335"/>
            <a:ext cx="662518" cy="130415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F1E6F4-A883-4A8A-AC41-53E4EB4800DC}"/>
              </a:ext>
            </a:extLst>
          </p:cNvPr>
          <p:cNvCxnSpPr/>
          <p:nvPr/>
        </p:nvCxnSpPr>
        <p:spPr bwMode="auto">
          <a:xfrm flipV="1">
            <a:off x="3210985" y="3752851"/>
            <a:ext cx="4337049" cy="8868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B54FB6-102C-4102-93DA-E2E4E87CCDF9}"/>
              </a:ext>
            </a:extLst>
          </p:cNvPr>
          <p:cNvCxnSpPr/>
          <p:nvPr/>
        </p:nvCxnSpPr>
        <p:spPr bwMode="auto">
          <a:xfrm flipV="1">
            <a:off x="1540933" y="6155267"/>
            <a:ext cx="4032251" cy="1693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983D0798-8EB1-475D-B6C1-A0CCAC100952}"/>
              </a:ext>
            </a:extLst>
          </p:cNvPr>
          <p:cNvSpPr/>
          <p:nvPr/>
        </p:nvSpPr>
        <p:spPr>
          <a:xfrm>
            <a:off x="368301" y="4205818"/>
            <a:ext cx="2842684" cy="21505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67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51" name="직사각형 7">
            <a:extLst>
              <a:ext uri="{FF2B5EF4-FFF2-40B4-BE49-F238E27FC236}">
                <a16:creationId xmlns:a16="http://schemas.microsoft.com/office/drawing/2014/main" id="{B88FA6E6-D7A6-4370-8663-BB8929F5D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9" y="5867400"/>
            <a:ext cx="4939116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http://localhost:8088/guestbook2/gbc?</a:t>
            </a:r>
            <a:r>
              <a:rPr lang="en-US" altLang="ko-KR" sz="1467" b="1" dirty="0">
                <a:solidFill>
                  <a:srgbClr val="00B050"/>
                </a:solidFill>
              </a:rPr>
              <a:t>action=addlist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D2EB65-C0FD-4CE3-BAA0-7DDA16355F11}"/>
              </a:ext>
            </a:extLst>
          </p:cNvPr>
          <p:cNvSpPr/>
          <p:nvPr/>
        </p:nvSpPr>
        <p:spPr>
          <a:xfrm>
            <a:off x="7344834" y="1163282"/>
            <a:ext cx="452745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action=</a:t>
            </a:r>
            <a:r>
              <a:rPr lang="en-US" altLang="ko-KR" sz="1867" b="1" dirty="0" err="1">
                <a:solidFill>
                  <a:srgbClr val="0070C0"/>
                </a:solidFill>
                <a:latin typeface="+mn-ea"/>
              </a:rPr>
              <a:t>delete</a:t>
            </a:r>
            <a:r>
              <a:rPr lang="en-US" altLang="ko-KR" sz="1867" dirty="0" err="1">
                <a:latin typeface="+mn-ea"/>
              </a:rPr>
              <a:t>&amp;</a:t>
            </a:r>
            <a:r>
              <a:rPr lang="en-US" altLang="ko-KR" sz="1867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no</a:t>
            </a:r>
            <a:r>
              <a:rPr lang="en-US" altLang="ko-KR" sz="1867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=***&amp;password=***</a:t>
            </a:r>
            <a:endParaRPr lang="ko-KR" altLang="en-US" sz="18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9482" name="그룹 6">
            <a:extLst>
              <a:ext uri="{FF2B5EF4-FFF2-40B4-BE49-F238E27FC236}">
                <a16:creationId xmlns:a16="http://schemas.microsoft.com/office/drawing/2014/main" id="{74F4C43F-922B-4AC2-BEEC-4351DB115252}"/>
              </a:ext>
            </a:extLst>
          </p:cNvPr>
          <p:cNvGrpSpPr>
            <a:grpSpLocks/>
          </p:cNvGrpSpPr>
          <p:nvPr/>
        </p:nvGrpSpPr>
        <p:grpSpPr bwMode="auto">
          <a:xfrm>
            <a:off x="5376333" y="1748367"/>
            <a:ext cx="1828800" cy="1329835"/>
            <a:chOff x="4496160" y="613461"/>
            <a:chExt cx="1371308" cy="99761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412ACDC-458E-4B34-9496-9FC171D84D12}"/>
                </a:ext>
              </a:extLst>
            </p:cNvPr>
            <p:cNvSpPr/>
            <p:nvPr/>
          </p:nvSpPr>
          <p:spPr>
            <a:xfrm>
              <a:off x="4569169" y="864345"/>
              <a:ext cx="1298299" cy="746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파라미터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3" name="직사각형 7">
              <a:extLst>
                <a:ext uri="{FF2B5EF4-FFF2-40B4-BE49-F238E27FC236}">
                  <a16:creationId xmlns:a16="http://schemas.microsoft.com/office/drawing/2014/main" id="{8F65DE24-715F-4C33-B59C-7D8BC73E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9483" name="그룹 46">
            <a:extLst>
              <a:ext uri="{FF2B5EF4-FFF2-40B4-BE49-F238E27FC236}">
                <a16:creationId xmlns:a16="http://schemas.microsoft.com/office/drawing/2014/main" id="{5DECF255-CFB0-4BF1-BFF8-8FA939BB9E97}"/>
              </a:ext>
            </a:extLst>
          </p:cNvPr>
          <p:cNvGrpSpPr>
            <a:grpSpLocks/>
          </p:cNvGrpSpPr>
          <p:nvPr/>
        </p:nvGrpSpPr>
        <p:grpSpPr bwMode="auto">
          <a:xfrm>
            <a:off x="5278967" y="4197351"/>
            <a:ext cx="1828800" cy="1329834"/>
            <a:chOff x="3959932" y="313587"/>
            <a:chExt cx="1371308" cy="99740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F237616-D8D8-400D-88D5-A16D615A43AC}"/>
                </a:ext>
              </a:extLst>
            </p:cNvPr>
            <p:cNvSpPr/>
            <p:nvPr/>
          </p:nvSpPr>
          <p:spPr>
            <a:xfrm>
              <a:off x="4032941" y="564419"/>
              <a:ext cx="1298299" cy="74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467" dirty="0"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body</a:t>
              </a:r>
              <a:b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리다이렉트코드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6" name="직사각형 7">
              <a:extLst>
                <a:ext uri="{FF2B5EF4-FFF2-40B4-BE49-F238E27FC236}">
                  <a16:creationId xmlns:a16="http://schemas.microsoft.com/office/drawing/2014/main" id="{72E3823D-8A88-473B-932A-B08C84E6B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5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49" name="직사각형 7">
            <a:extLst>
              <a:ext uri="{FF2B5EF4-FFF2-40B4-BE49-F238E27FC236}">
                <a16:creationId xmlns:a16="http://schemas.microsoft.com/office/drawing/2014/main" id="{8450EFD9-7C17-40E2-A7E6-3FC12C5C6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1" y="1585090"/>
            <a:ext cx="4656667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http://localhost:8088/guestbook2/gbc?action=dform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EB5E119-66CA-45AD-9277-0107D2703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10" y="2141954"/>
            <a:ext cx="3418865" cy="1706261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7D14D4B-1219-472B-8024-981DED98068B}"/>
              </a:ext>
            </a:extLst>
          </p:cNvPr>
          <p:cNvCxnSpPr>
            <a:cxnSpLocks/>
          </p:cNvCxnSpPr>
          <p:nvPr/>
        </p:nvCxnSpPr>
        <p:spPr bwMode="auto">
          <a:xfrm>
            <a:off x="2592198" y="2804585"/>
            <a:ext cx="4949487" cy="4804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286</Words>
  <Application>Microsoft Office PowerPoint</Application>
  <PresentationFormat>와이드스크린</PresentationFormat>
  <Paragraphs>104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맑은 고딕</vt:lpstr>
      <vt:lpstr>Arial</vt:lpstr>
      <vt:lpstr>Wingdings</vt:lpstr>
      <vt:lpstr>Office 테마</vt:lpstr>
      <vt:lpstr>Guestbook2</vt:lpstr>
      <vt:lpstr>Guestbook2</vt:lpstr>
      <vt:lpstr>guestbook2</vt:lpstr>
      <vt:lpstr>Guestbook2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Thomas</dc:creator>
  <cp:lastModifiedBy>Kim Thomas</cp:lastModifiedBy>
  <cp:revision>17</cp:revision>
  <dcterms:created xsi:type="dcterms:W3CDTF">2021-07-12T07:33:08Z</dcterms:created>
  <dcterms:modified xsi:type="dcterms:W3CDTF">2021-07-13T01:15:30Z</dcterms:modified>
</cp:coreProperties>
</file>