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762" r:id="rId2"/>
    <p:sldId id="763" r:id="rId3"/>
    <p:sldId id="748" r:id="rId4"/>
    <p:sldId id="749" r:id="rId5"/>
    <p:sldId id="764" r:id="rId6"/>
    <p:sldId id="765" r:id="rId7"/>
    <p:sldId id="766" r:id="rId8"/>
    <p:sldId id="76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2ED4F-C39D-4B2A-9D29-3B1836CA4B39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41674-E37B-4093-9305-4A12DC020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4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8B65C-6407-4B10-AD22-765440F3B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670B51-10F7-4315-A397-4E7FCD386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6B7DF7-AAA4-4511-8CBE-02785584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D037BD-32B3-458C-A287-E2373FEB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85BA6-BF1A-46B5-8358-FD409569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55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AC98D-D21D-4AF1-A404-AE996F1C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9B5C5B-9DD2-4637-9FC9-5A92DBF24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15411C-081F-485F-90DD-AE9CB75EF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9FAC9E-7C0C-4E3B-B189-7478A996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6B9D2E-8B1F-475D-B1B4-D5B6F108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06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AB18DE-B5B3-4B6E-841F-B7F3FC2FC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FA7D6-8186-4144-BCB6-8AB52E3F7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80FD2-A49A-44C8-892D-794B0147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33661-79F3-4948-AF6B-426D87C7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354AD-13E9-4FBD-BEF3-896C9276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012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3BD999B-9980-456D-A019-1447FBFE2BFE}"/>
              </a:ext>
            </a:extLst>
          </p:cNvPr>
          <p:cNvCxnSpPr/>
          <p:nvPr userDrawn="1"/>
        </p:nvCxnSpPr>
        <p:spPr>
          <a:xfrm flipH="1">
            <a:off x="863600" y="539751"/>
            <a:ext cx="11040533" cy="0"/>
          </a:xfrm>
          <a:prstGeom prst="line">
            <a:avLst/>
          </a:prstGeom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D3E63E-F758-4ED0-9874-29BA2C699DB7}"/>
              </a:ext>
            </a:extLst>
          </p:cNvPr>
          <p:cNvSpPr txBox="1"/>
          <p:nvPr userDrawn="1"/>
        </p:nvSpPr>
        <p:spPr>
          <a:xfrm>
            <a:off x="10132485" y="139700"/>
            <a:ext cx="1873249" cy="440096"/>
          </a:xfrm>
          <a:prstGeom prst="rect">
            <a:avLst/>
          </a:prstGeom>
          <a:noFill/>
        </p:spPr>
        <p:txBody>
          <a:bodyPr tIns="96000" bIns="96000">
            <a:spAutoFit/>
          </a:bodyPr>
          <a:lstStyle/>
          <a:p>
            <a:pPr algn="r" eaLnBrk="1" latinLnBrk="1" hangingPunct="1">
              <a:defRPr/>
            </a:pPr>
            <a:r>
              <a:rPr lang="en-US" altLang="ko-KR" sz="1600" spc="-200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jsp</a:t>
            </a:r>
            <a:r>
              <a:rPr lang="en-US" altLang="ko-KR" sz="1600" spc="-2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 </a:t>
            </a:r>
            <a:r>
              <a:rPr lang="en-US" altLang="ko-KR" sz="1600" spc="-20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&amp;</a:t>
            </a:r>
            <a:r>
              <a:rPr lang="en-US" altLang="ko-KR" sz="1600" spc="-2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600" spc="-200" dirty="0">
                <a:solidFill>
                  <a:schemeClr val="accent3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Servlet</a:t>
            </a:r>
            <a:endParaRPr lang="ko-KR" altLang="en-US" sz="1600" spc="-200" dirty="0">
              <a:solidFill>
                <a:schemeClr val="accent3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822477" y="285612"/>
            <a:ext cx="3656871" cy="480000"/>
          </a:xfrm>
          <a:prstGeom prst="rect">
            <a:avLst/>
          </a:prstGeom>
          <a:solidFill>
            <a:schemeClr val="bg1"/>
          </a:solidFill>
        </p:spPr>
        <p:txBody>
          <a:bodyPr lIns="72000" tIns="36000" rIns="0" bIns="36000"/>
          <a:lstStyle>
            <a:lvl1pPr algn="l">
              <a:buClrTx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338155" y="286101"/>
            <a:ext cx="480000" cy="480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3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457189" indent="-457189" algn="ctr">
              <a:buNone/>
              <a:defRPr kumimoji="1" lang="ko-KR" altLang="en-US" sz="2667" b="1" noProof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383117" y="780414"/>
            <a:ext cx="10513483" cy="2496228"/>
          </a:xfrm>
          <a:prstGeom prst="rect">
            <a:avLst/>
          </a:prstGeom>
        </p:spPr>
        <p:txBody>
          <a:bodyPr/>
          <a:lstStyle>
            <a:lvl1pPr marL="241294" indent="-241294">
              <a:buFont typeface="맑은 고딕" panose="020B0503020000020004" pitchFamily="50" charset="-127"/>
              <a:buChar char="■"/>
              <a:defRPr sz="2133" b="1"/>
            </a:lvl1pPr>
            <a:lvl2pPr marL="355591" indent="-48683">
              <a:buFont typeface="Arial" panose="020B0604020202020204" pitchFamily="34" charset="0"/>
              <a:buChar char="•"/>
              <a:defRPr sz="1867"/>
            </a:lvl2pPr>
            <a:lvl3pPr marL="596885" indent="-120648">
              <a:buFont typeface="맑은 고딕" panose="020B0503020000020004" pitchFamily="50" charset="-127"/>
              <a:buChar char="-"/>
              <a:defRPr sz="1867"/>
            </a:lvl3pPr>
            <a:lvl4pPr marL="838179" indent="-120648">
              <a:buFont typeface="Wingdings" panose="05000000000000000000" pitchFamily="2" charset="2"/>
              <a:buChar char=""/>
              <a:defRPr sz="1867"/>
            </a:lvl4pPr>
            <a:lvl5pPr marL="287993" indent="0">
              <a:buFontTx/>
              <a:buNone/>
              <a:defRPr sz="1867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90980574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A41E1-3979-457D-9495-FA0AEB01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A7A431-2BD3-40ED-B762-74C6C0BF0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A18BB-8193-4625-ACE4-605FBE3D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7360C-E57E-4F53-AEE4-7D50BB17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5FC39-6CF7-4AE1-8D70-0DF47031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43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1158C-5A4D-4D84-9827-44E0B089F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D34160-F46D-44C1-8267-B13DC8BAD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389A6-1C32-42EA-A30A-755DD6FED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F4B141-57A5-4D49-900D-21E246AE7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CF1AF7-6377-45F6-B082-2685DE59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37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B6D5A-A26C-470A-A9CA-B2F0E91B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2E2BD-3E20-4C44-8631-32BB476BF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3D0D01-89C4-4BC6-AD17-E6DEF7757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B2C55E-CAD3-4DCA-B6BF-31769509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2EFFB-4E19-4720-8D01-165AA0D9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1BA39C-4DFB-47F6-B8B7-7BC06FC08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07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0DFB7-9753-424B-8D96-18154AB93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67DB6A-C057-427D-A09B-1A195D105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C973D4-2DB9-402A-B615-3CAC1C35A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C08659-8C25-4963-BD43-F2CE84F07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6968C-AAE2-43C9-994D-A9A00E011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FD2F7F-2752-4E86-99F5-99C825DD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DADFA8-3BBF-4F3E-B3E2-09F470BD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172695-9DC2-471C-B7CD-68E6F7C3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5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D4C03-E391-430D-BADF-4FA86740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9FB609-CD8C-489E-8A71-2B1B9A84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69DFCE-4D43-4402-BC7A-20717AF07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09455A-AAC8-4E2D-815B-922A96A9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4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F4F142-B891-42E6-B687-3DF9905D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7713C5-18F2-414C-A535-43D7F819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E6BE59-93A3-48D4-8AB7-EF00AB59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47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A99D2-B3E2-4897-AE1B-EF5E8EE6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13AEC-8059-494A-8260-8210F8F7D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020AF7-F7B0-475E-AFDB-183044E7A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AE60E-F12E-4CBC-96CC-EDD5658E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1B825C-3966-4F88-883E-12FF9F64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F24210-55C4-49A9-AA39-C884F7AF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87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03BED-2330-4BAB-A970-7860A220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509F79-2999-4B5D-8564-DF7B6FCA2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9E004E-CBDC-4945-A6E7-386AA57CB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3EBC9A-8926-4309-9725-BA9AC5605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CF65-6406-4621-9C87-1CD3F5DFB7F4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AAE642-4A88-4B2F-87D9-C2C3C989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78C546-967B-4F8C-8414-1B5CFE44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14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4EA97E-0D68-426D-B994-A89867232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045E79-7B21-4B62-BEB4-995DABE27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119550-A5FA-4028-9CD4-89E1E677ED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CCF65-6406-4621-9C87-1CD3F5DFB7F4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2B4740-AEA7-4D50-AA46-1315F0E20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82A0E-CB42-4658-860E-7E643E340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1D829-0D4E-4B32-A708-CC2C95E69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59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ocalhost:8088/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8088/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2">
            <a:extLst>
              <a:ext uri="{FF2B5EF4-FFF2-40B4-BE49-F238E27FC236}">
                <a16:creationId xmlns:a16="http://schemas.microsoft.com/office/drawing/2014/main" id="{CB856992-E2DB-4D84-8F75-DD369D34F9F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23384" y="285751"/>
            <a:ext cx="3833283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/>
              <a:t>Mysite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C3ECD2-50E1-43B3-8E40-4392F7AB6D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8667" y="285751"/>
            <a:ext cx="480484" cy="48048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3316" name="텍스트 개체 틀 4">
            <a:extLst>
              <a:ext uri="{FF2B5EF4-FFF2-40B4-BE49-F238E27FC236}">
                <a16:creationId xmlns:a16="http://schemas.microsoft.com/office/drawing/2014/main" id="{EE1912BC-5D4C-49AF-BE1D-F3D05C20B8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383117" y="781051"/>
            <a:ext cx="10513483" cy="5355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/>
              <a:t>List</a:t>
            </a:r>
            <a:endParaRPr lang="ko-KR" altLang="en-US" dirty="0"/>
          </a:p>
        </p:txBody>
      </p:sp>
      <p:grpSp>
        <p:nvGrpSpPr>
          <p:cNvPr id="13317" name="그룹 20">
            <a:extLst>
              <a:ext uri="{FF2B5EF4-FFF2-40B4-BE49-F238E27FC236}">
                <a16:creationId xmlns:a16="http://schemas.microsoft.com/office/drawing/2014/main" id="{5829A439-62C9-4307-9E57-8A2875CEE5D9}"/>
              </a:ext>
            </a:extLst>
          </p:cNvPr>
          <p:cNvGrpSpPr>
            <a:grpSpLocks/>
          </p:cNvGrpSpPr>
          <p:nvPr/>
        </p:nvGrpSpPr>
        <p:grpSpPr bwMode="auto">
          <a:xfrm>
            <a:off x="7344834" y="1174751"/>
            <a:ext cx="4675717" cy="3160183"/>
            <a:chOff x="1871700" y="3405004"/>
            <a:chExt cx="2444661" cy="236570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71739D6-3229-48ED-87DD-DC0104D627EF}"/>
                </a:ext>
              </a:extLst>
            </p:cNvPr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739F31-69A9-4256-A02E-4339D9C7C952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534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</a:rPr>
                <a:t>Tomcat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FEF06B7-C534-47CE-9558-C18A4D4567FC}"/>
                </a:ext>
              </a:extLst>
            </p:cNvPr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71FC08A-1D3F-4851-8E0F-4EFB814598D1}"/>
              </a:ext>
            </a:extLst>
          </p:cNvPr>
          <p:cNvCxnSpPr/>
          <p:nvPr/>
        </p:nvCxnSpPr>
        <p:spPr bwMode="auto">
          <a:xfrm>
            <a:off x="4800600" y="2277534"/>
            <a:ext cx="2734733" cy="33443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0" name="그룹 46">
            <a:extLst>
              <a:ext uri="{FF2B5EF4-FFF2-40B4-BE49-F238E27FC236}">
                <a16:creationId xmlns:a16="http://schemas.microsoft.com/office/drawing/2014/main" id="{E0F292A1-B5F7-421F-8D08-E78256FE150B}"/>
              </a:ext>
            </a:extLst>
          </p:cNvPr>
          <p:cNvGrpSpPr>
            <a:grpSpLocks/>
          </p:cNvGrpSpPr>
          <p:nvPr/>
        </p:nvGrpSpPr>
        <p:grpSpPr bwMode="auto">
          <a:xfrm>
            <a:off x="4895851" y="4148667"/>
            <a:ext cx="1828800" cy="1288735"/>
            <a:chOff x="3959932" y="626852"/>
            <a:chExt cx="1371308" cy="965979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0FAC1D2-A391-4D9B-9859-E52792F9B4ED}"/>
                </a:ext>
              </a:extLst>
            </p:cNvPr>
            <p:cNvSpPr/>
            <p:nvPr/>
          </p:nvSpPr>
          <p:spPr>
            <a:xfrm>
              <a:off x="4032941" y="877529"/>
              <a:ext cx="1298299" cy="715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header</a:t>
              </a:r>
            </a:p>
            <a:p>
              <a:pPr>
                <a:defRPr/>
              </a:pPr>
              <a:endParaRPr lang="en-US" altLang="ko-KR" sz="12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body</a:t>
              </a:r>
              <a:br>
                <a:rPr lang="en-US" altLang="ko-KR" sz="1467" dirty="0">
                  <a:solidFill>
                    <a:srgbClr val="222222"/>
                  </a:solidFill>
                  <a:latin typeface="+mn-ea"/>
                </a:rPr>
              </a:b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(html)</a:t>
              </a:r>
            </a:p>
          </p:txBody>
        </p:sp>
        <p:sp>
          <p:nvSpPr>
            <p:cNvPr id="49" name="직사각형 7">
              <a:extLst>
                <a:ext uri="{FF2B5EF4-FFF2-40B4-BE49-F238E27FC236}">
                  <a16:creationId xmlns:a16="http://schemas.microsoft.com/office/drawing/2014/main" id="{38EAC5BB-6EC2-4F75-BD6A-7E0F6BB9C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7" cy="252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Response(</a:t>
              </a:r>
              <a:r>
                <a:rPr lang="ko-KR" altLang="en-US" sz="1467" dirty="0">
                  <a:latin typeface="+mn-ea"/>
                  <a:ea typeface="+mn-ea"/>
                </a:rPr>
                <a:t>응답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cxnSp>
        <p:nvCxnSpPr>
          <p:cNvPr id="53" name="꺾인 연결선 52">
            <a:extLst>
              <a:ext uri="{FF2B5EF4-FFF2-40B4-BE49-F238E27FC236}">
                <a16:creationId xmlns:a16="http://schemas.microsoft.com/office/drawing/2014/main" id="{0D0EB4F3-5B71-43AC-BD5C-AD17378F1920}"/>
              </a:ext>
            </a:extLst>
          </p:cNvPr>
          <p:cNvCxnSpPr>
            <a:stCxn id="60" idx="3"/>
            <a:endCxn id="67" idx="0"/>
          </p:cNvCxnSpPr>
          <p:nvPr/>
        </p:nvCxnSpPr>
        <p:spPr>
          <a:xfrm>
            <a:off x="6815667" y="1791601"/>
            <a:ext cx="1290110" cy="629866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>
            <a:extLst>
              <a:ext uri="{FF2B5EF4-FFF2-40B4-BE49-F238E27FC236}">
                <a16:creationId xmlns:a16="http://schemas.microsoft.com/office/drawing/2014/main" id="{AB7E9611-ACC7-4EBE-AE68-3C58803C92CF}"/>
              </a:ext>
            </a:extLst>
          </p:cNvPr>
          <p:cNvCxnSpPr>
            <a:stCxn id="69" idx="1"/>
            <a:endCxn id="48" idx="3"/>
          </p:cNvCxnSpPr>
          <p:nvPr/>
        </p:nvCxnSpPr>
        <p:spPr>
          <a:xfrm rot="10800000" flipV="1">
            <a:off x="6724651" y="3327400"/>
            <a:ext cx="954616" cy="1632851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원통 58">
            <a:extLst>
              <a:ext uri="{FF2B5EF4-FFF2-40B4-BE49-F238E27FC236}">
                <a16:creationId xmlns:a16="http://schemas.microsoft.com/office/drawing/2014/main" id="{3EE56E3C-FBB1-49A8-A9BC-B98B6F602AAD}"/>
              </a:ext>
            </a:extLst>
          </p:cNvPr>
          <p:cNvSpPr/>
          <p:nvPr/>
        </p:nvSpPr>
        <p:spPr>
          <a:xfrm>
            <a:off x="10585451" y="4821767"/>
            <a:ext cx="1102783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1F2D69B-2A8E-4825-9635-D13033B7565B}"/>
              </a:ext>
            </a:extLst>
          </p:cNvPr>
          <p:cNvSpPr/>
          <p:nvPr/>
        </p:nvSpPr>
        <p:spPr>
          <a:xfrm>
            <a:off x="10272185" y="2076452"/>
            <a:ext cx="1729316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dirty="0" err="1">
                <a:solidFill>
                  <a:schemeClr val="tx1"/>
                </a:solidFill>
                <a:latin typeface="+mn-ea"/>
              </a:rPr>
              <a:t>getList</a:t>
            </a:r>
            <a:r>
              <a:rPr lang="en-US" altLang="ko-KR" sz="1467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116FB03-1144-4D0F-AAB1-676081194B45}"/>
              </a:ext>
            </a:extLst>
          </p:cNvPr>
          <p:cNvCxnSpPr/>
          <p:nvPr/>
        </p:nvCxnSpPr>
        <p:spPr>
          <a:xfrm>
            <a:off x="11040533" y="2997201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346FEE8-9F5A-4AB0-87DE-7DCFDD1E1901}"/>
              </a:ext>
            </a:extLst>
          </p:cNvPr>
          <p:cNvCxnSpPr/>
          <p:nvPr/>
        </p:nvCxnSpPr>
        <p:spPr>
          <a:xfrm flipV="1">
            <a:off x="11135784" y="2976034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2E17E66-C6FD-4338-9EDB-36F3509247B8}"/>
              </a:ext>
            </a:extLst>
          </p:cNvPr>
          <p:cNvSpPr txBox="1"/>
          <p:nvPr/>
        </p:nvSpPr>
        <p:spPr bwMode="auto">
          <a:xfrm>
            <a:off x="10318751" y="1873251"/>
            <a:ext cx="17293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BoardDao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객체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15436F-0CA9-4B26-BFC2-B9705116250A}"/>
              </a:ext>
            </a:extLst>
          </p:cNvPr>
          <p:cNvSpPr txBox="1"/>
          <p:nvPr/>
        </p:nvSpPr>
        <p:spPr bwMode="auto">
          <a:xfrm>
            <a:off x="8989484" y="1449918"/>
            <a:ext cx="1479549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mysite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FAC7434-9EA3-4002-A252-021FCC2FD6D5}"/>
              </a:ext>
            </a:extLst>
          </p:cNvPr>
          <p:cNvSpPr/>
          <p:nvPr/>
        </p:nvSpPr>
        <p:spPr>
          <a:xfrm>
            <a:off x="8735484" y="3621617"/>
            <a:ext cx="1437216" cy="5566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 err="1">
                <a:solidFill>
                  <a:schemeClr val="tx1"/>
                </a:solidFill>
                <a:latin typeface="+mn-ea"/>
              </a:rPr>
              <a:t>list.jsp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467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B95D364-A87C-4291-94EF-4543ACBB95BB}"/>
              </a:ext>
            </a:extLst>
          </p:cNvPr>
          <p:cNvSpPr/>
          <p:nvPr/>
        </p:nvSpPr>
        <p:spPr bwMode="auto">
          <a:xfrm>
            <a:off x="9457267" y="3141134"/>
            <a:ext cx="893193" cy="358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600" b="1" dirty="0">
                <a:solidFill>
                  <a:srgbClr val="00B050"/>
                </a:solidFill>
                <a:latin typeface="+mn-ea"/>
              </a:rPr>
              <a:t>*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포워드</a:t>
            </a:r>
          </a:p>
        </p:txBody>
      </p:sp>
      <p:grpSp>
        <p:nvGrpSpPr>
          <p:cNvPr id="13331" name="그룹 6">
            <a:extLst>
              <a:ext uri="{FF2B5EF4-FFF2-40B4-BE49-F238E27FC236}">
                <a16:creationId xmlns:a16="http://schemas.microsoft.com/office/drawing/2014/main" id="{F488F6FE-189B-45DD-9E64-EA2255EC608E}"/>
              </a:ext>
            </a:extLst>
          </p:cNvPr>
          <p:cNvGrpSpPr>
            <a:grpSpLocks/>
          </p:cNvGrpSpPr>
          <p:nvPr/>
        </p:nvGrpSpPr>
        <p:grpSpPr bwMode="auto">
          <a:xfrm>
            <a:off x="4895851" y="980018"/>
            <a:ext cx="1919816" cy="1288733"/>
            <a:chOff x="4496160" y="613461"/>
            <a:chExt cx="1439853" cy="96546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2460377-F616-4884-97BC-C9E768B03D57}"/>
                </a:ext>
              </a:extLst>
            </p:cNvPr>
            <p:cNvSpPr/>
            <p:nvPr/>
          </p:nvSpPr>
          <p:spPr>
            <a:xfrm>
              <a:off x="4569185" y="864004"/>
              <a:ext cx="1366828" cy="7149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Request header</a:t>
              </a:r>
            </a:p>
            <a:p>
              <a:pPr>
                <a:defRPr/>
              </a:pPr>
              <a:r>
                <a:rPr lang="ko-KR" altLang="en-US" sz="1200" dirty="0" err="1">
                  <a:solidFill>
                    <a:srgbClr val="222222"/>
                  </a:solidFill>
                  <a:latin typeface="+mn-ea"/>
                </a:rPr>
                <a:t>파라미터</a:t>
              </a:r>
              <a:r>
                <a:rPr lang="en-US" altLang="ko-KR" sz="12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en-US" altLang="ko-KR" sz="1200" b="1" dirty="0">
                  <a:solidFill>
                    <a:srgbClr val="00B050"/>
                  </a:solidFill>
                </a:rPr>
                <a:t>action=list</a:t>
              </a:r>
              <a:endParaRPr lang="en-US" altLang="ko-KR" sz="12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endParaRPr lang="en-US" altLang="ko-KR" sz="1467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Request body</a:t>
              </a:r>
            </a:p>
          </p:txBody>
        </p:sp>
        <p:sp>
          <p:nvSpPr>
            <p:cNvPr id="62" name="직사각형 7">
              <a:extLst>
                <a:ext uri="{FF2B5EF4-FFF2-40B4-BE49-F238E27FC236}">
                  <a16:creationId xmlns:a16="http://schemas.microsoft.com/office/drawing/2014/main" id="{9349185B-E4F4-42B8-BE2E-74AC5D152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268" cy="252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Request(</a:t>
              </a:r>
              <a:r>
                <a:rPr lang="ko-KR" altLang="en-US" sz="1467" dirty="0">
                  <a:latin typeface="+mn-ea"/>
                  <a:ea typeface="+mn-ea"/>
                </a:rPr>
                <a:t>요청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8BE729B-7E7F-4EF5-BF59-D6488AA4757E}"/>
              </a:ext>
            </a:extLst>
          </p:cNvPr>
          <p:cNvSpPr txBox="1"/>
          <p:nvPr/>
        </p:nvSpPr>
        <p:spPr bwMode="auto">
          <a:xfrm>
            <a:off x="8064501" y="1892300"/>
            <a:ext cx="2400300" cy="2662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600" b="1" dirty="0" err="1">
                <a:latin typeface="+mn-ea"/>
              </a:rPr>
              <a:t>contoller</a:t>
            </a:r>
            <a:r>
              <a:rPr lang="en-US" altLang="ko-KR" sz="1600" b="1" dirty="0">
                <a:latin typeface="+mn-ea"/>
              </a:rPr>
              <a:t>(servlet)</a:t>
            </a:r>
            <a:r>
              <a:rPr lang="ko-KR" altLang="en-US" sz="1600" b="1" dirty="0">
                <a:latin typeface="+mn-ea"/>
              </a:rPr>
              <a:t>객체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6473F8E9-47B8-4EAF-9E9D-E98C1C4A78F8}"/>
              </a:ext>
            </a:extLst>
          </p:cNvPr>
          <p:cNvSpPr/>
          <p:nvPr/>
        </p:nvSpPr>
        <p:spPr>
          <a:xfrm>
            <a:off x="8640234" y="2084918"/>
            <a:ext cx="1545167" cy="1009649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>
                <a:solidFill>
                  <a:schemeClr val="tx1"/>
                </a:solidFill>
                <a:latin typeface="+mn-ea"/>
              </a:rPr>
              <a:t>list</a:t>
            </a:r>
            <a:r>
              <a:rPr lang="ko-KR" altLang="en-US" sz="1467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467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getList</a:t>
            </a:r>
            <a:endParaRPr lang="en-US" altLang="ko-KR" sz="1467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>
              <a:defRPr/>
            </a:pPr>
            <a:endParaRPr lang="en-US" altLang="ko-KR" sz="8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insert</a:t>
            </a:r>
            <a:r>
              <a:rPr lang="ko-KR" altLang="en-US" sz="8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delete</a:t>
            </a:r>
            <a:r>
              <a:rPr lang="ko-KR" altLang="en-US" sz="800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..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443E832-8968-492E-9EEC-C0EC74FCB408}"/>
              </a:ext>
            </a:extLst>
          </p:cNvPr>
          <p:cNvCxnSpPr>
            <a:endCxn id="45" idx="0"/>
          </p:cNvCxnSpPr>
          <p:nvPr/>
        </p:nvCxnSpPr>
        <p:spPr bwMode="auto">
          <a:xfrm flipH="1">
            <a:off x="9455151" y="3092451"/>
            <a:ext cx="2116" cy="52916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F5745B4-9DF1-4163-AB7D-3C8559718643}"/>
              </a:ext>
            </a:extLst>
          </p:cNvPr>
          <p:cNvCxnSpPr/>
          <p:nvPr/>
        </p:nvCxnSpPr>
        <p:spPr bwMode="auto">
          <a:xfrm>
            <a:off x="9791701" y="2228851"/>
            <a:ext cx="649817" cy="395816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F2758CF7-7214-4C3F-B996-246399803ED0}"/>
              </a:ext>
            </a:extLst>
          </p:cNvPr>
          <p:cNvSpPr/>
          <p:nvPr/>
        </p:nvSpPr>
        <p:spPr>
          <a:xfrm>
            <a:off x="7679268" y="2421467"/>
            <a:ext cx="853017" cy="493184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33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65264D97-81B5-4B6F-839C-8DB941612797}"/>
              </a:ext>
            </a:extLst>
          </p:cNvPr>
          <p:cNvSpPr/>
          <p:nvPr/>
        </p:nvSpPr>
        <p:spPr>
          <a:xfrm>
            <a:off x="7679267" y="3092451"/>
            <a:ext cx="840317" cy="469900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33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7">
            <a:extLst>
              <a:ext uri="{FF2B5EF4-FFF2-40B4-BE49-F238E27FC236}">
                <a16:creationId xmlns:a16="http://schemas.microsoft.com/office/drawing/2014/main" id="{AEFB2331-287E-440B-A73D-5DCEBF8D4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2" y="1892300"/>
            <a:ext cx="4866839" cy="336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467" dirty="0"/>
              <a:t>http://localhost:8088/mysite/bc?</a:t>
            </a:r>
            <a:r>
              <a:rPr lang="en-US" altLang="ko-KR" sz="1467" b="1" dirty="0">
                <a:solidFill>
                  <a:srgbClr val="00B050"/>
                </a:solidFill>
              </a:rPr>
              <a:t>action=list</a:t>
            </a:r>
            <a:endParaRPr lang="ko-KR" altLang="en-US" sz="1467" b="1" dirty="0">
              <a:solidFill>
                <a:srgbClr val="00B05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E87C36-EEDE-4EE8-9C8B-8CF0E55F8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25" y="2997201"/>
            <a:ext cx="4153003" cy="2726179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96DF8C4-839A-49F1-8474-DEACCF1881F2}"/>
              </a:ext>
            </a:extLst>
          </p:cNvPr>
          <p:cNvCxnSpPr>
            <a:cxnSpLocks/>
          </p:cNvCxnSpPr>
          <p:nvPr/>
        </p:nvCxnSpPr>
        <p:spPr bwMode="auto">
          <a:xfrm flipV="1">
            <a:off x="4229102" y="4138084"/>
            <a:ext cx="3301999" cy="10583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그룹 20">
            <a:extLst>
              <a:ext uri="{FF2B5EF4-FFF2-40B4-BE49-F238E27FC236}">
                <a16:creationId xmlns:a16="http://schemas.microsoft.com/office/drawing/2014/main" id="{466CDA38-F75E-484B-BF02-43F32E750E36}"/>
              </a:ext>
            </a:extLst>
          </p:cNvPr>
          <p:cNvGrpSpPr>
            <a:grpSpLocks/>
          </p:cNvGrpSpPr>
          <p:nvPr/>
        </p:nvGrpSpPr>
        <p:grpSpPr bwMode="auto">
          <a:xfrm>
            <a:off x="7344834" y="1701801"/>
            <a:ext cx="4675717" cy="3113617"/>
            <a:chOff x="1871700" y="3439443"/>
            <a:chExt cx="2444661" cy="2331269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910D70E-5D7D-4C4F-8760-E5DFC2471789}"/>
                </a:ext>
              </a:extLst>
            </p:cNvPr>
            <p:cNvSpPr/>
            <p:nvPr/>
          </p:nvSpPr>
          <p:spPr>
            <a:xfrm>
              <a:off x="1974622" y="3640715"/>
              <a:ext cx="2341739" cy="2129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E60A900-5D39-498A-9566-EDBF4947CDF8}"/>
                </a:ext>
              </a:extLst>
            </p:cNvPr>
            <p:cNvSpPr txBox="1"/>
            <p:nvPr/>
          </p:nvSpPr>
          <p:spPr>
            <a:xfrm>
              <a:off x="1871700" y="3439443"/>
              <a:ext cx="1241697" cy="2534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</a:rPr>
                <a:t>Tomcat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706AD69-D3B3-41F2-9859-492DC110471E}"/>
                </a:ext>
              </a:extLst>
            </p:cNvPr>
            <p:cNvSpPr/>
            <p:nvPr/>
          </p:nvSpPr>
          <p:spPr>
            <a:xfrm>
              <a:off x="2019995" y="3742144"/>
              <a:ext cx="2239924" cy="1962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FE52C0DA-760F-4A63-ABDC-9703D387EBE4}"/>
              </a:ext>
            </a:extLst>
          </p:cNvPr>
          <p:cNvSpPr/>
          <p:nvPr/>
        </p:nvSpPr>
        <p:spPr>
          <a:xfrm>
            <a:off x="8688918" y="2853267"/>
            <a:ext cx="1439333" cy="1064684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>
                <a:solidFill>
                  <a:schemeClr val="tx1"/>
                </a:solidFill>
                <a:latin typeface="+mn-ea"/>
              </a:rPr>
              <a:t>delete</a:t>
            </a:r>
            <a:r>
              <a:rPr lang="ko-KR" altLang="en-US" sz="1467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FBD37ED1-6EC9-485D-9A29-1A0B3039A1BC}"/>
              </a:ext>
            </a:extLst>
          </p:cNvPr>
          <p:cNvSpPr/>
          <p:nvPr/>
        </p:nvSpPr>
        <p:spPr>
          <a:xfrm>
            <a:off x="7776634" y="2935818"/>
            <a:ext cx="853017" cy="493183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request</a:t>
            </a: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70B49F62-6C85-44D9-939E-6F9F3BF24B20}"/>
              </a:ext>
            </a:extLst>
          </p:cNvPr>
          <p:cNvSpPr/>
          <p:nvPr/>
        </p:nvSpPr>
        <p:spPr>
          <a:xfrm>
            <a:off x="7770285" y="3477685"/>
            <a:ext cx="840316" cy="495300"/>
          </a:xfrm>
          <a:prstGeom prst="roundRect">
            <a:avLst>
              <a:gd name="adj" fmla="val 48250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33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원통 67">
            <a:extLst>
              <a:ext uri="{FF2B5EF4-FFF2-40B4-BE49-F238E27FC236}">
                <a16:creationId xmlns:a16="http://schemas.microsoft.com/office/drawing/2014/main" id="{6A2BBA85-473B-40BB-90BF-67CC21CC9F86}"/>
              </a:ext>
            </a:extLst>
          </p:cNvPr>
          <p:cNvSpPr/>
          <p:nvPr/>
        </p:nvSpPr>
        <p:spPr>
          <a:xfrm>
            <a:off x="10585451" y="5302251"/>
            <a:ext cx="1102783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817F61A6-2435-4B72-B428-6851C1C64228}"/>
              </a:ext>
            </a:extLst>
          </p:cNvPr>
          <p:cNvSpPr/>
          <p:nvPr/>
        </p:nvSpPr>
        <p:spPr>
          <a:xfrm>
            <a:off x="10195985" y="2804585"/>
            <a:ext cx="1680633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dirty="0" err="1">
                <a:solidFill>
                  <a:schemeClr val="tx1"/>
                </a:solidFill>
                <a:latin typeface="+mn-ea"/>
              </a:rPr>
              <a:t>boardDelete</a:t>
            </a:r>
            <a:r>
              <a:rPr lang="en-US" altLang="ko-KR" sz="1467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1AD052B-53C1-40BA-8517-221E8BAB2EF4}"/>
              </a:ext>
            </a:extLst>
          </p:cNvPr>
          <p:cNvCxnSpPr/>
          <p:nvPr/>
        </p:nvCxnSpPr>
        <p:spPr>
          <a:xfrm>
            <a:off x="11040533" y="3477685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3E33CD4-581E-4490-9169-D781742AD2F0}"/>
              </a:ext>
            </a:extLst>
          </p:cNvPr>
          <p:cNvCxnSpPr/>
          <p:nvPr/>
        </p:nvCxnSpPr>
        <p:spPr>
          <a:xfrm flipV="1">
            <a:off x="11135784" y="3456518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668456F-59C8-45EA-9E21-C2EA88112BF0}"/>
              </a:ext>
            </a:extLst>
          </p:cNvPr>
          <p:cNvSpPr txBox="1"/>
          <p:nvPr/>
        </p:nvSpPr>
        <p:spPr bwMode="auto">
          <a:xfrm>
            <a:off x="10176933" y="2586567"/>
            <a:ext cx="172720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BoardDao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객체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8EE97A1-D68D-4392-93A8-5D72AB9C29C6}"/>
              </a:ext>
            </a:extLst>
          </p:cNvPr>
          <p:cNvSpPr txBox="1"/>
          <p:nvPr/>
        </p:nvSpPr>
        <p:spPr bwMode="auto">
          <a:xfrm>
            <a:off x="8989484" y="1930401"/>
            <a:ext cx="1479549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mysite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EF61EAF-A0E1-4BDF-BB67-B8B331921A91}"/>
              </a:ext>
            </a:extLst>
          </p:cNvPr>
          <p:cNvSpPr txBox="1"/>
          <p:nvPr/>
        </p:nvSpPr>
        <p:spPr bwMode="auto">
          <a:xfrm>
            <a:off x="8081434" y="2660651"/>
            <a:ext cx="2501900" cy="43864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600" b="1" dirty="0" err="1">
                <a:latin typeface="+mn-ea"/>
              </a:rPr>
              <a:t>Contoller</a:t>
            </a:r>
            <a:r>
              <a:rPr lang="en-US" altLang="ko-KR" sz="1600" b="1" dirty="0">
                <a:latin typeface="+mn-ea"/>
              </a:rPr>
              <a:t>(servlet)</a:t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b="1" dirty="0">
                <a:latin typeface="+mn-ea"/>
              </a:rPr>
              <a:t>객체</a:t>
            </a:r>
            <a:endParaRPr lang="en-US" altLang="ko-KR" sz="1600" b="1" dirty="0">
              <a:latin typeface="+mn-ea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14EC54A-0771-473E-A235-3FA16632BF76}"/>
              </a:ext>
            </a:extLst>
          </p:cNvPr>
          <p:cNvCxnSpPr/>
          <p:nvPr/>
        </p:nvCxnSpPr>
        <p:spPr bwMode="auto">
          <a:xfrm flipV="1">
            <a:off x="9870018" y="3382433"/>
            <a:ext cx="546100" cy="1058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1" name="제목 2">
            <a:extLst>
              <a:ext uri="{FF2B5EF4-FFF2-40B4-BE49-F238E27FC236}">
                <a16:creationId xmlns:a16="http://schemas.microsoft.com/office/drawing/2014/main" id="{693034E1-3937-465B-A068-62E6B477EBC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23384" y="260584"/>
            <a:ext cx="3928533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/>
              <a:t>Mysite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33074D-A0DB-4785-A99F-DB33FAB33F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8667" y="285751"/>
            <a:ext cx="480484" cy="48048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9473" name="텍스트 개체 틀 4">
            <a:extLst>
              <a:ext uri="{FF2B5EF4-FFF2-40B4-BE49-F238E27FC236}">
                <a16:creationId xmlns:a16="http://schemas.microsoft.com/office/drawing/2014/main" id="{EEEBCA2E-DA7E-458B-A293-A11DD945F9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383117" y="781051"/>
            <a:ext cx="10513483" cy="5355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/>
              <a:t>Delete</a:t>
            </a:r>
            <a:endParaRPr lang="ko-KR" altLang="en-US" dirty="0"/>
          </a:p>
        </p:txBody>
      </p:sp>
      <p:cxnSp>
        <p:nvCxnSpPr>
          <p:cNvPr id="53" name="꺾인 연결선 52">
            <a:extLst>
              <a:ext uri="{FF2B5EF4-FFF2-40B4-BE49-F238E27FC236}">
                <a16:creationId xmlns:a16="http://schemas.microsoft.com/office/drawing/2014/main" id="{03DF5170-A41B-4858-8FE4-2D7F008FBBC3}"/>
              </a:ext>
            </a:extLst>
          </p:cNvPr>
          <p:cNvCxnSpPr>
            <a:stCxn id="82" idx="3"/>
            <a:endCxn id="65" idx="1"/>
          </p:cNvCxnSpPr>
          <p:nvPr/>
        </p:nvCxnSpPr>
        <p:spPr>
          <a:xfrm>
            <a:off x="7205133" y="2580502"/>
            <a:ext cx="571501" cy="601908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>
            <a:extLst>
              <a:ext uri="{FF2B5EF4-FFF2-40B4-BE49-F238E27FC236}">
                <a16:creationId xmlns:a16="http://schemas.microsoft.com/office/drawing/2014/main" id="{FA99FBDB-F10F-45BF-8353-E91D5118CD8B}"/>
              </a:ext>
            </a:extLst>
          </p:cNvPr>
          <p:cNvCxnSpPr>
            <a:stCxn id="67" idx="1"/>
            <a:endCxn id="85" idx="3"/>
          </p:cNvCxnSpPr>
          <p:nvPr/>
        </p:nvCxnSpPr>
        <p:spPr>
          <a:xfrm rot="10800000" flipV="1">
            <a:off x="7107767" y="3725335"/>
            <a:ext cx="662518" cy="1304150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6F1E6F4-A883-4A8A-AC41-53E4EB4800DC}"/>
              </a:ext>
            </a:extLst>
          </p:cNvPr>
          <p:cNvCxnSpPr/>
          <p:nvPr/>
        </p:nvCxnSpPr>
        <p:spPr bwMode="auto">
          <a:xfrm flipV="1">
            <a:off x="3210985" y="3752851"/>
            <a:ext cx="4337049" cy="8868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7B54FB6-102C-4102-93DA-E2E4E87CCDF9}"/>
              </a:ext>
            </a:extLst>
          </p:cNvPr>
          <p:cNvCxnSpPr/>
          <p:nvPr/>
        </p:nvCxnSpPr>
        <p:spPr bwMode="auto">
          <a:xfrm flipV="1">
            <a:off x="1540933" y="6155267"/>
            <a:ext cx="4032251" cy="16933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983D0798-8EB1-475D-B6C1-A0CCAC100952}"/>
              </a:ext>
            </a:extLst>
          </p:cNvPr>
          <p:cNvSpPr/>
          <p:nvPr/>
        </p:nvSpPr>
        <p:spPr>
          <a:xfrm>
            <a:off x="368301" y="4205818"/>
            <a:ext cx="2842684" cy="21505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67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51" name="직사각형 7">
            <a:extLst>
              <a:ext uri="{FF2B5EF4-FFF2-40B4-BE49-F238E27FC236}">
                <a16:creationId xmlns:a16="http://schemas.microsoft.com/office/drawing/2014/main" id="{B88FA6E6-D7A6-4370-8663-BB8929F5D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69" y="5867400"/>
            <a:ext cx="4939116" cy="336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467" dirty="0"/>
              <a:t>http://localhost:8088/mysite/bc?action=list</a:t>
            </a:r>
            <a:endParaRPr lang="ko-KR" altLang="en-US" sz="1467" b="1" dirty="0">
              <a:solidFill>
                <a:srgbClr val="00B05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9D2EB65-C0FD-4CE3-BAA0-7DDA16355F11}"/>
              </a:ext>
            </a:extLst>
          </p:cNvPr>
          <p:cNvSpPr/>
          <p:nvPr/>
        </p:nvSpPr>
        <p:spPr>
          <a:xfrm>
            <a:off x="7384615" y="1348586"/>
            <a:ext cx="2743636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67" b="1" dirty="0">
                <a:solidFill>
                  <a:srgbClr val="0070C0"/>
                </a:solidFill>
                <a:latin typeface="+mn-ea"/>
              </a:rPr>
              <a:t>action=</a:t>
            </a:r>
            <a:r>
              <a:rPr lang="en-US" altLang="ko-KR" sz="1867" b="1" dirty="0" err="1">
                <a:solidFill>
                  <a:srgbClr val="0070C0"/>
                </a:solidFill>
                <a:latin typeface="+mn-ea"/>
              </a:rPr>
              <a:t>delete</a:t>
            </a:r>
            <a:r>
              <a:rPr lang="en-US" altLang="ko-KR" sz="1867" dirty="0" err="1">
                <a:latin typeface="+mn-ea"/>
              </a:rPr>
              <a:t>&amp;</a:t>
            </a:r>
            <a:r>
              <a:rPr lang="en-US" altLang="ko-KR" sz="1867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no</a:t>
            </a:r>
            <a:r>
              <a:rPr lang="en-US" altLang="ko-KR" sz="1867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=***</a:t>
            </a:r>
            <a:endParaRPr lang="ko-KR" altLang="en-US" sz="1867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9482" name="그룹 6">
            <a:extLst>
              <a:ext uri="{FF2B5EF4-FFF2-40B4-BE49-F238E27FC236}">
                <a16:creationId xmlns:a16="http://schemas.microsoft.com/office/drawing/2014/main" id="{74F4C43F-922B-4AC2-BEEC-4351DB115252}"/>
              </a:ext>
            </a:extLst>
          </p:cNvPr>
          <p:cNvGrpSpPr>
            <a:grpSpLocks/>
          </p:cNvGrpSpPr>
          <p:nvPr/>
        </p:nvGrpSpPr>
        <p:grpSpPr bwMode="auto">
          <a:xfrm>
            <a:off x="5376333" y="1748367"/>
            <a:ext cx="1828800" cy="1329835"/>
            <a:chOff x="4496160" y="613461"/>
            <a:chExt cx="1371308" cy="997610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412ACDC-458E-4B34-9496-9FC171D84D12}"/>
                </a:ext>
              </a:extLst>
            </p:cNvPr>
            <p:cNvSpPr/>
            <p:nvPr/>
          </p:nvSpPr>
          <p:spPr>
            <a:xfrm>
              <a:off x="4569169" y="864345"/>
              <a:ext cx="1298299" cy="7467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Request header</a:t>
              </a:r>
            </a:p>
            <a:p>
              <a:pPr>
                <a:defRPr/>
              </a:pPr>
              <a:endParaRPr lang="en-US" altLang="ko-KR" sz="1467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Request body</a:t>
              </a:r>
            </a:p>
            <a:p>
              <a:pPr>
                <a:defRPr/>
              </a:pP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(</a:t>
              </a:r>
              <a:r>
                <a:rPr lang="ko-KR" altLang="en-US" sz="1467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파라미터</a:t>
              </a: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83" name="직사각형 7">
              <a:extLst>
                <a:ext uri="{FF2B5EF4-FFF2-40B4-BE49-F238E27FC236}">
                  <a16:creationId xmlns:a16="http://schemas.microsoft.com/office/drawing/2014/main" id="{8F65DE24-715F-4C33-B59C-7D8BC73E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52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Request(</a:t>
              </a:r>
              <a:r>
                <a:rPr lang="ko-KR" altLang="en-US" sz="1467" dirty="0">
                  <a:latin typeface="+mn-ea"/>
                  <a:ea typeface="+mn-ea"/>
                </a:rPr>
                <a:t>요청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grpSp>
        <p:nvGrpSpPr>
          <p:cNvPr id="19483" name="그룹 46">
            <a:extLst>
              <a:ext uri="{FF2B5EF4-FFF2-40B4-BE49-F238E27FC236}">
                <a16:creationId xmlns:a16="http://schemas.microsoft.com/office/drawing/2014/main" id="{5DECF255-CFB0-4BF1-BFF8-8FA939BB9E97}"/>
              </a:ext>
            </a:extLst>
          </p:cNvPr>
          <p:cNvGrpSpPr>
            <a:grpSpLocks/>
          </p:cNvGrpSpPr>
          <p:nvPr/>
        </p:nvGrpSpPr>
        <p:grpSpPr bwMode="auto">
          <a:xfrm>
            <a:off x="5278967" y="4197351"/>
            <a:ext cx="1828800" cy="1329834"/>
            <a:chOff x="3959932" y="313587"/>
            <a:chExt cx="1371308" cy="997404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F237616-D8D8-400D-88D5-A16D615A43AC}"/>
                </a:ext>
              </a:extLst>
            </p:cNvPr>
            <p:cNvSpPr/>
            <p:nvPr/>
          </p:nvSpPr>
          <p:spPr>
            <a:xfrm>
              <a:off x="4032941" y="564419"/>
              <a:ext cx="1298299" cy="746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header</a:t>
              </a:r>
            </a:p>
            <a:p>
              <a:pPr>
                <a:defRPr/>
              </a:pPr>
              <a:endParaRPr lang="en-US" altLang="ko-KR" sz="1467" dirty="0">
                <a:latin typeface="+mn-ea"/>
              </a:endParaRPr>
            </a:p>
            <a:p>
              <a:pPr>
                <a:defRPr/>
              </a:pP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Response body</a:t>
              </a:r>
              <a:b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</a:b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(</a:t>
              </a:r>
              <a:r>
                <a:rPr lang="ko-KR" altLang="en-US" sz="1467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리다이렉트코드</a:t>
              </a: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86" name="직사각형 7">
              <a:extLst>
                <a:ext uri="{FF2B5EF4-FFF2-40B4-BE49-F238E27FC236}">
                  <a16:creationId xmlns:a16="http://schemas.microsoft.com/office/drawing/2014/main" id="{72E3823D-8A88-473B-932A-B08C84E6B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313587"/>
              <a:ext cx="1220528" cy="252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Response(</a:t>
              </a:r>
              <a:r>
                <a:rPr lang="ko-KR" altLang="en-US" sz="1467" dirty="0">
                  <a:latin typeface="+mn-ea"/>
                  <a:ea typeface="+mn-ea"/>
                </a:rPr>
                <a:t>응답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sp>
        <p:nvSpPr>
          <p:cNvPr id="49" name="직사각형 7">
            <a:extLst>
              <a:ext uri="{FF2B5EF4-FFF2-40B4-BE49-F238E27FC236}">
                <a16:creationId xmlns:a16="http://schemas.microsoft.com/office/drawing/2014/main" id="{8450EFD9-7C17-40E2-A7E6-3FC12C5C6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1" y="1585090"/>
            <a:ext cx="4656667" cy="336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467" dirty="0"/>
              <a:t>http://localhost:8088/mysite/bc?action=delete</a:t>
            </a:r>
            <a:endParaRPr lang="ko-KR" altLang="en-US" sz="1467" b="1" dirty="0">
              <a:solidFill>
                <a:srgbClr val="0070C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97FFD0-3749-4B1B-99EE-C26ACD952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37" y="1979038"/>
            <a:ext cx="2958206" cy="2014967"/>
          </a:xfrm>
          <a:prstGeom prst="rect">
            <a:avLst/>
          </a:prstGeom>
        </p:spPr>
      </p:pic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7D14D4B-1219-472B-8024-981DED98068B}"/>
              </a:ext>
            </a:extLst>
          </p:cNvPr>
          <p:cNvCxnSpPr>
            <a:cxnSpLocks/>
          </p:cNvCxnSpPr>
          <p:nvPr/>
        </p:nvCxnSpPr>
        <p:spPr bwMode="auto">
          <a:xfrm>
            <a:off x="3296873" y="2851167"/>
            <a:ext cx="4244812" cy="43390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제목 2">
            <a:extLst>
              <a:ext uri="{FF2B5EF4-FFF2-40B4-BE49-F238E27FC236}">
                <a16:creationId xmlns:a16="http://schemas.microsoft.com/office/drawing/2014/main" id="{313CBA86-57B9-431E-9197-64561252C4D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23384" y="285751"/>
            <a:ext cx="3833283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/>
              <a:t>Mysite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B49CE8-EC31-4622-8C05-E7B15E15A2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8667" y="285751"/>
            <a:ext cx="480484" cy="48048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8437" name="텍스트 개체 틀 4">
            <a:extLst>
              <a:ext uri="{FF2B5EF4-FFF2-40B4-BE49-F238E27FC236}">
                <a16:creationId xmlns:a16="http://schemas.microsoft.com/office/drawing/2014/main" id="{21DD3733-F477-4B9D-955E-F59BCB0856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383117" y="781051"/>
            <a:ext cx="10513483" cy="5355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 err="1"/>
              <a:t>WriteForm</a:t>
            </a:r>
            <a:endParaRPr lang="ko-KR" altLang="en-US" dirty="0"/>
          </a:p>
        </p:txBody>
      </p:sp>
      <p:grpSp>
        <p:nvGrpSpPr>
          <p:cNvPr id="18438" name="그룹 6">
            <a:extLst>
              <a:ext uri="{FF2B5EF4-FFF2-40B4-BE49-F238E27FC236}">
                <a16:creationId xmlns:a16="http://schemas.microsoft.com/office/drawing/2014/main" id="{76E5E40A-45C8-4865-821E-1C60240BF68C}"/>
              </a:ext>
            </a:extLst>
          </p:cNvPr>
          <p:cNvGrpSpPr>
            <a:grpSpLocks/>
          </p:cNvGrpSpPr>
          <p:nvPr/>
        </p:nvGrpSpPr>
        <p:grpSpPr bwMode="auto">
          <a:xfrm>
            <a:off x="5361517" y="1365251"/>
            <a:ext cx="1828800" cy="1062967"/>
            <a:chOff x="4496160" y="613461"/>
            <a:chExt cx="1371308" cy="79722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1B9C154-722F-4BB9-8684-F7933948F4D2}"/>
                </a:ext>
              </a:extLst>
            </p:cNvPr>
            <p:cNvSpPr/>
            <p:nvPr/>
          </p:nvSpPr>
          <p:spPr>
            <a:xfrm>
              <a:off x="4569169" y="864286"/>
              <a:ext cx="1298299" cy="546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Request header</a:t>
              </a:r>
            </a:p>
            <a:p>
              <a:pPr>
                <a:defRPr/>
              </a:pPr>
              <a:endParaRPr lang="en-US" altLang="ko-KR" sz="12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Request body</a:t>
              </a:r>
            </a:p>
          </p:txBody>
        </p:sp>
        <p:sp>
          <p:nvSpPr>
            <p:cNvPr id="37" name="직사각형 7">
              <a:extLst>
                <a:ext uri="{FF2B5EF4-FFF2-40B4-BE49-F238E27FC236}">
                  <a16:creationId xmlns:a16="http://schemas.microsoft.com/office/drawing/2014/main" id="{9CE3B835-8753-49B5-AC62-C7F1A127C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Request(</a:t>
              </a:r>
              <a:r>
                <a:rPr lang="ko-KR" altLang="en-US" sz="1467" dirty="0">
                  <a:latin typeface="+mn-ea"/>
                  <a:ea typeface="+mn-ea"/>
                </a:rPr>
                <a:t>요청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grpSp>
        <p:nvGrpSpPr>
          <p:cNvPr id="18439" name="그룹 20">
            <a:extLst>
              <a:ext uri="{FF2B5EF4-FFF2-40B4-BE49-F238E27FC236}">
                <a16:creationId xmlns:a16="http://schemas.microsoft.com/office/drawing/2014/main" id="{39F5DF26-CCF9-4FAF-B744-E8BB11BF9D10}"/>
              </a:ext>
            </a:extLst>
          </p:cNvPr>
          <p:cNvGrpSpPr>
            <a:grpSpLocks/>
          </p:cNvGrpSpPr>
          <p:nvPr/>
        </p:nvGrpSpPr>
        <p:grpSpPr bwMode="auto">
          <a:xfrm>
            <a:off x="7344834" y="1174751"/>
            <a:ext cx="4675717" cy="3160183"/>
            <a:chOff x="1871700" y="3405004"/>
            <a:chExt cx="2444661" cy="236570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F4397CE-72A0-40F9-A022-BBA2DA7A051B}"/>
                </a:ext>
              </a:extLst>
            </p:cNvPr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391469C-0CDC-48D8-AE56-4B577D8D8CF3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534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</a:rPr>
                <a:t>Tomcat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FEF71F0-4022-41C6-9968-645F1A8389F8}"/>
                </a:ext>
              </a:extLst>
            </p:cNvPr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C80B7FF0-9E4E-4E63-9431-52D5776D9870}"/>
              </a:ext>
            </a:extLst>
          </p:cNvPr>
          <p:cNvSpPr/>
          <p:nvPr/>
        </p:nvSpPr>
        <p:spPr>
          <a:xfrm>
            <a:off x="8544984" y="2082801"/>
            <a:ext cx="1729316" cy="1064684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 err="1">
                <a:solidFill>
                  <a:schemeClr val="tx1"/>
                </a:solidFill>
                <a:latin typeface="+mn-ea"/>
              </a:rPr>
              <a:t>writeform</a:t>
            </a:r>
            <a:r>
              <a:rPr lang="ko-KR" altLang="en-US" sz="1467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8441" name="그룹 46">
            <a:extLst>
              <a:ext uri="{FF2B5EF4-FFF2-40B4-BE49-F238E27FC236}">
                <a16:creationId xmlns:a16="http://schemas.microsoft.com/office/drawing/2014/main" id="{6622F6FB-B3B6-48F2-AC59-CA9E46A87A31}"/>
              </a:ext>
            </a:extLst>
          </p:cNvPr>
          <p:cNvGrpSpPr>
            <a:grpSpLocks/>
          </p:cNvGrpSpPr>
          <p:nvPr/>
        </p:nvGrpSpPr>
        <p:grpSpPr bwMode="auto">
          <a:xfrm>
            <a:off x="5236633" y="4246034"/>
            <a:ext cx="1828800" cy="1288735"/>
            <a:chOff x="3959932" y="626852"/>
            <a:chExt cx="1371308" cy="965979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EC17287-B8B6-4355-84FC-B1EE9D9DD825}"/>
                </a:ext>
              </a:extLst>
            </p:cNvPr>
            <p:cNvSpPr/>
            <p:nvPr/>
          </p:nvSpPr>
          <p:spPr>
            <a:xfrm>
              <a:off x="4032941" y="877529"/>
              <a:ext cx="1298299" cy="715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header</a:t>
              </a:r>
            </a:p>
            <a:p>
              <a:pPr>
                <a:defRPr/>
              </a:pPr>
              <a:endParaRPr lang="en-US" altLang="ko-KR" sz="12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body</a:t>
              </a:r>
              <a:br>
                <a:rPr lang="en-US" altLang="ko-KR" sz="1467" dirty="0">
                  <a:solidFill>
                    <a:srgbClr val="222222"/>
                  </a:solidFill>
                  <a:latin typeface="+mn-ea"/>
                </a:rPr>
              </a:b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(html)</a:t>
              </a:r>
            </a:p>
          </p:txBody>
        </p:sp>
        <p:sp>
          <p:nvSpPr>
            <p:cNvPr id="49" name="직사각형 7">
              <a:extLst>
                <a:ext uri="{FF2B5EF4-FFF2-40B4-BE49-F238E27FC236}">
                  <a16:creationId xmlns:a16="http://schemas.microsoft.com/office/drawing/2014/main" id="{05CF07C8-A330-46C9-A472-E9FFB3B2A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52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Response(</a:t>
              </a:r>
              <a:r>
                <a:rPr lang="ko-KR" altLang="en-US" sz="1467" dirty="0">
                  <a:latin typeface="+mn-ea"/>
                  <a:ea typeface="+mn-ea"/>
                </a:rPr>
                <a:t>응답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71FF6F3D-5385-4EC6-B992-96C2B543B24C}"/>
              </a:ext>
            </a:extLst>
          </p:cNvPr>
          <p:cNvSpPr/>
          <p:nvPr/>
        </p:nvSpPr>
        <p:spPr>
          <a:xfrm>
            <a:off x="7679267" y="2660651"/>
            <a:ext cx="953005" cy="493183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request</a:t>
            </a:r>
          </a:p>
          <a:p>
            <a:pPr algn="ctr">
              <a:defRPr/>
            </a:pPr>
            <a:r>
              <a:rPr lang="en-US" altLang="ko-KR" sz="1333" b="1" dirty="0" err="1">
                <a:solidFill>
                  <a:srgbClr val="0070C0"/>
                </a:solidFill>
              </a:rPr>
              <a:t>writeform</a:t>
            </a:r>
            <a:endParaRPr lang="en-US" altLang="ko-KR" sz="1333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3" name="꺾인 연결선 52">
            <a:extLst>
              <a:ext uri="{FF2B5EF4-FFF2-40B4-BE49-F238E27FC236}">
                <a16:creationId xmlns:a16="http://schemas.microsoft.com/office/drawing/2014/main" id="{D0D6FCAF-2453-4CA0-99C6-23343B35A575}"/>
              </a:ext>
            </a:extLst>
          </p:cNvPr>
          <p:cNvCxnSpPr>
            <a:cxnSpLocks/>
            <a:stCxn id="36" idx="3"/>
            <a:endCxn id="50" idx="1"/>
          </p:cNvCxnSpPr>
          <p:nvPr/>
        </p:nvCxnSpPr>
        <p:spPr>
          <a:xfrm>
            <a:off x="7190317" y="2063951"/>
            <a:ext cx="488950" cy="843292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>
            <a:extLst>
              <a:ext uri="{FF2B5EF4-FFF2-40B4-BE49-F238E27FC236}">
                <a16:creationId xmlns:a16="http://schemas.microsoft.com/office/drawing/2014/main" id="{1E9F9BF2-2CC6-42B1-A94D-3F2EFE32E837}"/>
              </a:ext>
            </a:extLst>
          </p:cNvPr>
          <p:cNvCxnSpPr>
            <a:stCxn id="52" idx="1"/>
            <a:endCxn id="48" idx="3"/>
          </p:cNvCxnSpPr>
          <p:nvPr/>
        </p:nvCxnSpPr>
        <p:spPr>
          <a:xfrm rot="10800000" flipV="1">
            <a:off x="7065433" y="3429001"/>
            <a:ext cx="613834" cy="1628618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원통 58">
            <a:extLst>
              <a:ext uri="{FF2B5EF4-FFF2-40B4-BE49-F238E27FC236}">
                <a16:creationId xmlns:a16="http://schemas.microsoft.com/office/drawing/2014/main" id="{44CAC722-3A3A-4C3F-8150-0FAA7CD379A4}"/>
              </a:ext>
            </a:extLst>
          </p:cNvPr>
          <p:cNvSpPr/>
          <p:nvPr/>
        </p:nvSpPr>
        <p:spPr>
          <a:xfrm>
            <a:off x="10585451" y="4821767"/>
            <a:ext cx="1102783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F9DE2031-67FA-4595-B237-F301732B1B50}"/>
              </a:ext>
            </a:extLst>
          </p:cNvPr>
          <p:cNvSpPr/>
          <p:nvPr/>
        </p:nvSpPr>
        <p:spPr>
          <a:xfrm>
            <a:off x="10424584" y="2076452"/>
            <a:ext cx="1405467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E7DDD0-EC22-4363-9C59-A22CF72D9B34}"/>
              </a:ext>
            </a:extLst>
          </p:cNvPr>
          <p:cNvSpPr txBox="1"/>
          <p:nvPr/>
        </p:nvSpPr>
        <p:spPr bwMode="auto">
          <a:xfrm>
            <a:off x="10318751" y="1873251"/>
            <a:ext cx="17293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BoardDao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객체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3F82F8-E408-474C-B8FD-C4DDB394D63E}"/>
              </a:ext>
            </a:extLst>
          </p:cNvPr>
          <p:cNvSpPr txBox="1"/>
          <p:nvPr/>
        </p:nvSpPr>
        <p:spPr bwMode="auto">
          <a:xfrm>
            <a:off x="8989484" y="1449918"/>
            <a:ext cx="1479549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mysite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774D5F-3FDE-48EA-ABD3-213B2B56C1C5}"/>
              </a:ext>
            </a:extLst>
          </p:cNvPr>
          <p:cNvSpPr txBox="1"/>
          <p:nvPr/>
        </p:nvSpPr>
        <p:spPr bwMode="auto">
          <a:xfrm>
            <a:off x="8081434" y="1932518"/>
            <a:ext cx="2501900" cy="43864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600" b="1" dirty="0" err="1">
                <a:latin typeface="+mn-ea"/>
              </a:rPr>
              <a:t>Contoller</a:t>
            </a:r>
            <a:r>
              <a:rPr lang="en-US" altLang="ko-KR" sz="1600" b="1" dirty="0">
                <a:latin typeface="+mn-ea"/>
              </a:rPr>
              <a:t>(servlet)</a:t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b="1" dirty="0">
                <a:latin typeface="+mn-ea"/>
              </a:rPr>
              <a:t>객체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6707DC48-47E3-4FA0-AB18-C67D38C00D01}"/>
              </a:ext>
            </a:extLst>
          </p:cNvPr>
          <p:cNvSpPr/>
          <p:nvPr/>
        </p:nvSpPr>
        <p:spPr>
          <a:xfrm>
            <a:off x="8496301" y="3511551"/>
            <a:ext cx="1680633" cy="5566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 err="1">
                <a:solidFill>
                  <a:schemeClr val="tx1"/>
                </a:solidFill>
                <a:latin typeface="+mn-ea"/>
              </a:rPr>
              <a:t>WriteForm.jsp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467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B4C91EA-7973-4A09-9E77-A14F460859DB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 bwMode="auto">
          <a:xfrm flipH="1">
            <a:off x="9336618" y="3147485"/>
            <a:ext cx="73024" cy="36406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F78B466-E1C0-4AA4-931F-368A8EE6CAE4}"/>
              </a:ext>
            </a:extLst>
          </p:cNvPr>
          <p:cNvSpPr/>
          <p:nvPr/>
        </p:nvSpPr>
        <p:spPr bwMode="auto">
          <a:xfrm>
            <a:off x="8460318" y="3136900"/>
            <a:ext cx="800219" cy="358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포워드</a:t>
            </a: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9C539B92-5A82-4135-902F-0A25F31B3C43}"/>
              </a:ext>
            </a:extLst>
          </p:cNvPr>
          <p:cNvSpPr/>
          <p:nvPr/>
        </p:nvSpPr>
        <p:spPr>
          <a:xfrm>
            <a:off x="7679267" y="3181351"/>
            <a:ext cx="840317" cy="495300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333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CD53E0D-2C78-4C62-96C2-C02BF1DFDB23}"/>
              </a:ext>
            </a:extLst>
          </p:cNvPr>
          <p:cNvCxnSpPr/>
          <p:nvPr/>
        </p:nvCxnSpPr>
        <p:spPr bwMode="auto">
          <a:xfrm flipV="1">
            <a:off x="3685118" y="3752851"/>
            <a:ext cx="3862916" cy="88688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AAA2926D-0790-48CD-A0C3-916F30462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1" y="1291363"/>
            <a:ext cx="3067049" cy="2089105"/>
          </a:xfrm>
          <a:prstGeom prst="rect">
            <a:avLst/>
          </a:prstGeom>
        </p:spPr>
      </p:pic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4038EC3-ACEA-42FE-AACB-9AECB9A93F09}"/>
              </a:ext>
            </a:extLst>
          </p:cNvPr>
          <p:cNvCxnSpPr>
            <a:cxnSpLocks/>
          </p:cNvCxnSpPr>
          <p:nvPr/>
        </p:nvCxnSpPr>
        <p:spPr bwMode="auto">
          <a:xfrm>
            <a:off x="3606799" y="3105149"/>
            <a:ext cx="3934886" cy="7831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7">
            <a:extLst>
              <a:ext uri="{FF2B5EF4-FFF2-40B4-BE49-F238E27FC236}">
                <a16:creationId xmlns:a16="http://schemas.microsoft.com/office/drawing/2014/main" id="{498AE3A4-65BA-4BE7-A9E6-73372709D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1" y="1153567"/>
            <a:ext cx="4895849" cy="336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467" dirty="0"/>
              <a:t>http://localhost:8088/mysite/bc?</a:t>
            </a:r>
            <a:r>
              <a:rPr lang="en-US" altLang="ko-KR" sz="1467" b="1" dirty="0">
                <a:solidFill>
                  <a:srgbClr val="0070C0"/>
                </a:solidFill>
              </a:rPr>
              <a:t>action=writeform</a:t>
            </a:r>
            <a:endParaRPr lang="ko-KR" altLang="en-US" sz="1467" b="1" dirty="0">
              <a:solidFill>
                <a:srgbClr val="0070C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93C0094-CFFB-46EA-AC6A-16FC8D47D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80" y="4057399"/>
            <a:ext cx="3437740" cy="262865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그룹 20">
            <a:extLst>
              <a:ext uri="{FF2B5EF4-FFF2-40B4-BE49-F238E27FC236}">
                <a16:creationId xmlns:a16="http://schemas.microsoft.com/office/drawing/2014/main" id="{D27FA7E2-48E1-4F4A-8892-0282619D3C3E}"/>
              </a:ext>
            </a:extLst>
          </p:cNvPr>
          <p:cNvGrpSpPr>
            <a:grpSpLocks/>
          </p:cNvGrpSpPr>
          <p:nvPr/>
        </p:nvGrpSpPr>
        <p:grpSpPr bwMode="auto">
          <a:xfrm>
            <a:off x="7321125" y="1727784"/>
            <a:ext cx="4675717" cy="3113617"/>
            <a:chOff x="1871700" y="3439443"/>
            <a:chExt cx="2444661" cy="2331269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D4748C1-AA8D-4A38-A045-E1DDE189AFF5}"/>
                </a:ext>
              </a:extLst>
            </p:cNvPr>
            <p:cNvSpPr/>
            <p:nvPr/>
          </p:nvSpPr>
          <p:spPr>
            <a:xfrm>
              <a:off x="1974622" y="3640715"/>
              <a:ext cx="2341739" cy="2129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15A3D2A-8A55-43F2-B1F9-82BD318D0AE5}"/>
                </a:ext>
              </a:extLst>
            </p:cNvPr>
            <p:cNvSpPr txBox="1"/>
            <p:nvPr/>
          </p:nvSpPr>
          <p:spPr>
            <a:xfrm>
              <a:off x="1871700" y="3439443"/>
              <a:ext cx="1241697" cy="2534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</a:rPr>
                <a:t>Tomcat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55F3B59-7406-425E-864E-1E3B1A968C6F}"/>
                </a:ext>
              </a:extLst>
            </p:cNvPr>
            <p:cNvSpPr/>
            <p:nvPr/>
          </p:nvSpPr>
          <p:spPr>
            <a:xfrm>
              <a:off x="2019995" y="3742144"/>
              <a:ext cx="2239924" cy="1962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A9568E8E-5037-4A4C-B69B-4092931EB6E8}"/>
              </a:ext>
            </a:extLst>
          </p:cNvPr>
          <p:cNvSpPr/>
          <p:nvPr/>
        </p:nvSpPr>
        <p:spPr>
          <a:xfrm>
            <a:off x="8688918" y="2853267"/>
            <a:ext cx="1439333" cy="1064684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>
                <a:solidFill>
                  <a:schemeClr val="tx1"/>
                </a:solidFill>
                <a:latin typeface="+mn-ea"/>
              </a:rPr>
              <a:t>write</a:t>
            </a:r>
            <a:r>
              <a:rPr lang="ko-KR" altLang="en-US" sz="1467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933C4E2D-618A-4E59-A01A-A6631C45F44E}"/>
              </a:ext>
            </a:extLst>
          </p:cNvPr>
          <p:cNvSpPr/>
          <p:nvPr/>
        </p:nvSpPr>
        <p:spPr>
          <a:xfrm>
            <a:off x="7776634" y="2935818"/>
            <a:ext cx="853017" cy="493183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request</a:t>
            </a: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3725159F-04E8-453E-882F-C347973E0E9B}"/>
              </a:ext>
            </a:extLst>
          </p:cNvPr>
          <p:cNvSpPr/>
          <p:nvPr/>
        </p:nvSpPr>
        <p:spPr>
          <a:xfrm>
            <a:off x="7770285" y="3477685"/>
            <a:ext cx="840316" cy="495300"/>
          </a:xfrm>
          <a:prstGeom prst="roundRect">
            <a:avLst>
              <a:gd name="adj" fmla="val 48250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33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원통 67">
            <a:extLst>
              <a:ext uri="{FF2B5EF4-FFF2-40B4-BE49-F238E27FC236}">
                <a16:creationId xmlns:a16="http://schemas.microsoft.com/office/drawing/2014/main" id="{75BC7FF4-475F-47C3-8849-6C7A729EA118}"/>
              </a:ext>
            </a:extLst>
          </p:cNvPr>
          <p:cNvSpPr/>
          <p:nvPr/>
        </p:nvSpPr>
        <p:spPr>
          <a:xfrm>
            <a:off x="10585451" y="5302251"/>
            <a:ext cx="1102783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062864D6-FFCC-469A-B4FE-48CA32FD31A0}"/>
              </a:ext>
            </a:extLst>
          </p:cNvPr>
          <p:cNvSpPr/>
          <p:nvPr/>
        </p:nvSpPr>
        <p:spPr>
          <a:xfrm>
            <a:off x="10195985" y="2804585"/>
            <a:ext cx="1864781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dirty="0" err="1">
                <a:solidFill>
                  <a:schemeClr val="tx1"/>
                </a:solidFill>
                <a:latin typeface="+mn-ea"/>
              </a:rPr>
              <a:t>boardInsert</a:t>
            </a:r>
            <a:r>
              <a:rPr lang="en-US" altLang="ko-KR" sz="1467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A82B995-2469-4BE7-8C00-DE03BFCB60E4}"/>
              </a:ext>
            </a:extLst>
          </p:cNvPr>
          <p:cNvCxnSpPr/>
          <p:nvPr/>
        </p:nvCxnSpPr>
        <p:spPr>
          <a:xfrm>
            <a:off x="11040533" y="3477685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C2B3ECC-3E0E-4477-BD87-E1FA4F8C435B}"/>
              </a:ext>
            </a:extLst>
          </p:cNvPr>
          <p:cNvCxnSpPr/>
          <p:nvPr/>
        </p:nvCxnSpPr>
        <p:spPr>
          <a:xfrm flipV="1">
            <a:off x="11135784" y="3456518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BA759F1-1CEE-4260-A595-BE6A904BF71C}"/>
              </a:ext>
            </a:extLst>
          </p:cNvPr>
          <p:cNvSpPr txBox="1"/>
          <p:nvPr/>
        </p:nvSpPr>
        <p:spPr bwMode="auto">
          <a:xfrm>
            <a:off x="10211132" y="2385926"/>
            <a:ext cx="21959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BoardDao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객체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FE6F8EB-228D-424A-8491-345343EE4424}"/>
              </a:ext>
            </a:extLst>
          </p:cNvPr>
          <p:cNvSpPr txBox="1"/>
          <p:nvPr/>
        </p:nvSpPr>
        <p:spPr bwMode="auto">
          <a:xfrm>
            <a:off x="9331899" y="1912964"/>
            <a:ext cx="1479549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Mysite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022E12-E388-416E-B520-6D9EB47536CC}"/>
              </a:ext>
            </a:extLst>
          </p:cNvPr>
          <p:cNvSpPr txBox="1"/>
          <p:nvPr/>
        </p:nvSpPr>
        <p:spPr bwMode="auto">
          <a:xfrm>
            <a:off x="8083551" y="2489022"/>
            <a:ext cx="2501900" cy="43864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600" b="1" dirty="0" err="1">
                <a:latin typeface="+mn-ea"/>
              </a:rPr>
              <a:t>Contoller</a:t>
            </a:r>
            <a:r>
              <a:rPr lang="en-US" altLang="ko-KR" sz="1600" b="1" dirty="0">
                <a:latin typeface="+mn-ea"/>
              </a:rPr>
              <a:t>(servlet)</a:t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b="1" dirty="0">
                <a:latin typeface="+mn-ea"/>
              </a:rPr>
              <a:t>객체</a:t>
            </a:r>
            <a:endParaRPr lang="en-US" altLang="ko-KR" sz="1600" b="1" dirty="0">
              <a:latin typeface="+mn-ea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96ED62F-AF2D-4C7A-BA1F-12B8720FF21C}"/>
              </a:ext>
            </a:extLst>
          </p:cNvPr>
          <p:cNvCxnSpPr/>
          <p:nvPr/>
        </p:nvCxnSpPr>
        <p:spPr bwMode="auto">
          <a:xfrm flipV="1">
            <a:off x="9870018" y="3382433"/>
            <a:ext cx="546100" cy="1058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1" name="제목 2">
            <a:extLst>
              <a:ext uri="{FF2B5EF4-FFF2-40B4-BE49-F238E27FC236}">
                <a16:creationId xmlns:a16="http://schemas.microsoft.com/office/drawing/2014/main" id="{4A7B707D-EDC3-44CB-9E72-D7C7CFCE036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23384" y="285751"/>
            <a:ext cx="3928533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/>
              <a:t>Mysite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EB7A9A-AB39-4321-A88E-BE4162281A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8667" y="285751"/>
            <a:ext cx="480484" cy="48048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9473" name="텍스트 개체 틀 4">
            <a:extLst>
              <a:ext uri="{FF2B5EF4-FFF2-40B4-BE49-F238E27FC236}">
                <a16:creationId xmlns:a16="http://schemas.microsoft.com/office/drawing/2014/main" id="{4DE6DD92-D02F-401B-923C-378D0FB239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383117" y="781051"/>
            <a:ext cx="10513483" cy="5355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/>
              <a:t>Write</a:t>
            </a:r>
            <a:endParaRPr lang="ko-KR" altLang="en-US" dirty="0"/>
          </a:p>
        </p:txBody>
      </p:sp>
      <p:cxnSp>
        <p:nvCxnSpPr>
          <p:cNvPr id="53" name="꺾인 연결선 52">
            <a:extLst>
              <a:ext uri="{FF2B5EF4-FFF2-40B4-BE49-F238E27FC236}">
                <a16:creationId xmlns:a16="http://schemas.microsoft.com/office/drawing/2014/main" id="{5649973C-5E49-4840-8303-8EE961953BBB}"/>
              </a:ext>
            </a:extLst>
          </p:cNvPr>
          <p:cNvCxnSpPr>
            <a:stCxn id="82" idx="3"/>
            <a:endCxn id="65" idx="1"/>
          </p:cNvCxnSpPr>
          <p:nvPr/>
        </p:nvCxnSpPr>
        <p:spPr>
          <a:xfrm>
            <a:off x="7205133" y="2580502"/>
            <a:ext cx="571501" cy="601908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>
            <a:extLst>
              <a:ext uri="{FF2B5EF4-FFF2-40B4-BE49-F238E27FC236}">
                <a16:creationId xmlns:a16="http://schemas.microsoft.com/office/drawing/2014/main" id="{ADDC6165-F542-4B2A-90F4-76BF08F3667A}"/>
              </a:ext>
            </a:extLst>
          </p:cNvPr>
          <p:cNvCxnSpPr>
            <a:stCxn id="67" idx="1"/>
            <a:endCxn id="85" idx="3"/>
          </p:cNvCxnSpPr>
          <p:nvPr/>
        </p:nvCxnSpPr>
        <p:spPr>
          <a:xfrm rot="10800000" flipV="1">
            <a:off x="7107767" y="3725335"/>
            <a:ext cx="662518" cy="1304150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028E846-C171-4854-91DB-3130EB3EB96C}"/>
              </a:ext>
            </a:extLst>
          </p:cNvPr>
          <p:cNvCxnSpPr/>
          <p:nvPr/>
        </p:nvCxnSpPr>
        <p:spPr bwMode="auto">
          <a:xfrm flipV="1">
            <a:off x="3210985" y="3752851"/>
            <a:ext cx="4337049" cy="8868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EA5D56A-B9D4-4409-B707-57B6C35A8EC9}"/>
              </a:ext>
            </a:extLst>
          </p:cNvPr>
          <p:cNvCxnSpPr>
            <a:cxnSpLocks/>
          </p:cNvCxnSpPr>
          <p:nvPr/>
        </p:nvCxnSpPr>
        <p:spPr bwMode="auto">
          <a:xfrm flipV="1">
            <a:off x="1540933" y="6155267"/>
            <a:ext cx="4032251" cy="16933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57DB2373-0A08-461B-A783-710749A4C797}"/>
              </a:ext>
            </a:extLst>
          </p:cNvPr>
          <p:cNvSpPr/>
          <p:nvPr/>
        </p:nvSpPr>
        <p:spPr>
          <a:xfrm>
            <a:off x="368301" y="4205818"/>
            <a:ext cx="2842684" cy="21505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67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51" name="직사각형 7">
            <a:extLst>
              <a:ext uri="{FF2B5EF4-FFF2-40B4-BE49-F238E27FC236}">
                <a16:creationId xmlns:a16="http://schemas.microsoft.com/office/drawing/2014/main" id="{067A584E-A95E-4C17-9A73-3B4FB6921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917" y="5867400"/>
            <a:ext cx="4032251" cy="336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467" dirty="0">
                <a:hlinkClick r:id="rId2"/>
              </a:rPr>
              <a:t>http://localhost:8088/</a:t>
            </a:r>
            <a:r>
              <a:rPr lang="en-US" altLang="ko-KR" sz="1467" dirty="0"/>
              <a:t>mysite/bc?</a:t>
            </a:r>
            <a:r>
              <a:rPr lang="en-US" altLang="ko-KR" sz="1467" b="1" dirty="0">
                <a:solidFill>
                  <a:srgbClr val="00B050"/>
                </a:solidFill>
              </a:rPr>
              <a:t>action=list</a:t>
            </a:r>
            <a:endParaRPr lang="ko-KR" altLang="en-US" sz="1467" b="1" dirty="0">
              <a:solidFill>
                <a:srgbClr val="00B05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6F0BC50-A2CD-465F-A639-7D6516D32653}"/>
              </a:ext>
            </a:extLst>
          </p:cNvPr>
          <p:cNvSpPr/>
          <p:nvPr/>
        </p:nvSpPr>
        <p:spPr>
          <a:xfrm>
            <a:off x="5973520" y="1283313"/>
            <a:ext cx="435285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67" b="1" dirty="0">
                <a:solidFill>
                  <a:srgbClr val="0070C0"/>
                </a:solidFill>
                <a:latin typeface="+mn-ea"/>
              </a:rPr>
              <a:t>action=</a:t>
            </a:r>
            <a:r>
              <a:rPr lang="en-US" altLang="ko-KR" sz="1867" b="1" dirty="0" err="1">
                <a:solidFill>
                  <a:srgbClr val="0070C0"/>
                </a:solidFill>
                <a:latin typeface="+mn-ea"/>
              </a:rPr>
              <a:t>write&amp;title</a:t>
            </a:r>
            <a:r>
              <a:rPr lang="en-US" altLang="ko-KR" sz="1867" b="1" dirty="0">
                <a:solidFill>
                  <a:srgbClr val="0070C0"/>
                </a:solidFill>
                <a:latin typeface="+mn-ea"/>
              </a:rPr>
              <a:t>=***&amp;content=***</a:t>
            </a:r>
            <a:endParaRPr lang="ko-KR" altLang="en-US" sz="1867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9482" name="그룹 6">
            <a:extLst>
              <a:ext uri="{FF2B5EF4-FFF2-40B4-BE49-F238E27FC236}">
                <a16:creationId xmlns:a16="http://schemas.microsoft.com/office/drawing/2014/main" id="{786E4AF5-C285-40F7-A0EB-5688BF943FEF}"/>
              </a:ext>
            </a:extLst>
          </p:cNvPr>
          <p:cNvGrpSpPr>
            <a:grpSpLocks/>
          </p:cNvGrpSpPr>
          <p:nvPr/>
        </p:nvGrpSpPr>
        <p:grpSpPr bwMode="auto">
          <a:xfrm>
            <a:off x="5376333" y="1748367"/>
            <a:ext cx="1828800" cy="1329835"/>
            <a:chOff x="4496160" y="613461"/>
            <a:chExt cx="1371308" cy="997610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59CA404-0224-498F-BD18-4056E17B0DC6}"/>
                </a:ext>
              </a:extLst>
            </p:cNvPr>
            <p:cNvSpPr/>
            <p:nvPr/>
          </p:nvSpPr>
          <p:spPr>
            <a:xfrm>
              <a:off x="4569169" y="864345"/>
              <a:ext cx="1298299" cy="7467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Request header</a:t>
              </a:r>
            </a:p>
            <a:p>
              <a:pPr>
                <a:defRPr/>
              </a:pPr>
              <a:endParaRPr lang="en-US" altLang="ko-KR" sz="1467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Request body</a:t>
              </a:r>
            </a:p>
            <a:p>
              <a:pPr>
                <a:defRPr/>
              </a:pP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(</a:t>
              </a:r>
              <a:r>
                <a:rPr lang="ko-KR" altLang="en-US" sz="1467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파라미터</a:t>
              </a: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83" name="직사각형 7">
              <a:extLst>
                <a:ext uri="{FF2B5EF4-FFF2-40B4-BE49-F238E27FC236}">
                  <a16:creationId xmlns:a16="http://schemas.microsoft.com/office/drawing/2014/main" id="{F1BBF08C-7C21-4236-AF02-7E67FADDC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52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Request(</a:t>
              </a:r>
              <a:r>
                <a:rPr lang="ko-KR" altLang="en-US" sz="1467" dirty="0">
                  <a:latin typeface="+mn-ea"/>
                  <a:ea typeface="+mn-ea"/>
                </a:rPr>
                <a:t>요청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grpSp>
        <p:nvGrpSpPr>
          <p:cNvPr id="19483" name="그룹 46">
            <a:extLst>
              <a:ext uri="{FF2B5EF4-FFF2-40B4-BE49-F238E27FC236}">
                <a16:creationId xmlns:a16="http://schemas.microsoft.com/office/drawing/2014/main" id="{53DB6BD0-6361-48C9-B524-CFD4A2701F3F}"/>
              </a:ext>
            </a:extLst>
          </p:cNvPr>
          <p:cNvGrpSpPr>
            <a:grpSpLocks/>
          </p:cNvGrpSpPr>
          <p:nvPr/>
        </p:nvGrpSpPr>
        <p:grpSpPr bwMode="auto">
          <a:xfrm>
            <a:off x="5278967" y="4197351"/>
            <a:ext cx="1828800" cy="1329834"/>
            <a:chOff x="3959932" y="313587"/>
            <a:chExt cx="1371308" cy="997404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A1E839F-1F70-4EF4-909C-3A401CC3EDC8}"/>
                </a:ext>
              </a:extLst>
            </p:cNvPr>
            <p:cNvSpPr/>
            <p:nvPr/>
          </p:nvSpPr>
          <p:spPr>
            <a:xfrm>
              <a:off x="4032941" y="564419"/>
              <a:ext cx="1298299" cy="746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header</a:t>
              </a:r>
            </a:p>
            <a:p>
              <a:pPr>
                <a:defRPr/>
              </a:pPr>
              <a:endParaRPr lang="en-US" altLang="ko-KR" sz="1467" dirty="0">
                <a:latin typeface="+mn-ea"/>
              </a:endParaRPr>
            </a:p>
            <a:p>
              <a:pPr>
                <a:defRPr/>
              </a:pP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Response body</a:t>
              </a:r>
              <a:b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</a:b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(</a:t>
              </a:r>
              <a:r>
                <a:rPr lang="ko-KR" altLang="en-US" sz="1467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리다이렉트코드</a:t>
              </a: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86" name="직사각형 7">
              <a:extLst>
                <a:ext uri="{FF2B5EF4-FFF2-40B4-BE49-F238E27FC236}">
                  <a16:creationId xmlns:a16="http://schemas.microsoft.com/office/drawing/2014/main" id="{B0D021F5-A784-4830-85A0-FE20DFA12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313587"/>
              <a:ext cx="1220528" cy="252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Response(</a:t>
              </a:r>
              <a:r>
                <a:rPr lang="ko-KR" altLang="en-US" sz="1467" dirty="0">
                  <a:latin typeface="+mn-ea"/>
                  <a:ea typeface="+mn-ea"/>
                </a:rPr>
                <a:t>응답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sp>
        <p:nvSpPr>
          <p:cNvPr id="49" name="직사각형 7">
            <a:extLst>
              <a:ext uri="{FF2B5EF4-FFF2-40B4-BE49-F238E27FC236}">
                <a16:creationId xmlns:a16="http://schemas.microsoft.com/office/drawing/2014/main" id="{13203709-226A-4834-8B24-CE3B7D8DA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10" y="1537603"/>
            <a:ext cx="4895849" cy="336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467" dirty="0"/>
              <a:t>http://localhost:8088/mysite/bc?</a:t>
            </a:r>
            <a:r>
              <a:rPr lang="en-US" altLang="ko-KR" sz="1467" b="1" dirty="0">
                <a:solidFill>
                  <a:srgbClr val="00B050"/>
                </a:solidFill>
              </a:rPr>
              <a:t>action=writeform</a:t>
            </a:r>
            <a:endParaRPr lang="ko-KR" altLang="en-US" sz="1467" b="1" dirty="0">
              <a:solidFill>
                <a:srgbClr val="0070C0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5C97BC8-A117-4767-A3E9-4A9402C13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1959211"/>
            <a:ext cx="2734733" cy="2091107"/>
          </a:xfrm>
          <a:prstGeom prst="rect">
            <a:avLst/>
          </a:prstGeom>
        </p:spPr>
      </p:pic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90F8A8B-F7B3-43DA-8649-847D4060F454}"/>
              </a:ext>
            </a:extLst>
          </p:cNvPr>
          <p:cNvCxnSpPr>
            <a:cxnSpLocks/>
          </p:cNvCxnSpPr>
          <p:nvPr/>
        </p:nvCxnSpPr>
        <p:spPr bwMode="auto">
          <a:xfrm flipV="1">
            <a:off x="2941608" y="3284593"/>
            <a:ext cx="4625865" cy="48382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그룹 20">
            <a:extLst>
              <a:ext uri="{FF2B5EF4-FFF2-40B4-BE49-F238E27FC236}">
                <a16:creationId xmlns:a16="http://schemas.microsoft.com/office/drawing/2014/main" id="{466CDA38-F75E-484B-BF02-43F32E750E36}"/>
              </a:ext>
            </a:extLst>
          </p:cNvPr>
          <p:cNvGrpSpPr>
            <a:grpSpLocks/>
          </p:cNvGrpSpPr>
          <p:nvPr/>
        </p:nvGrpSpPr>
        <p:grpSpPr bwMode="auto">
          <a:xfrm>
            <a:off x="7344834" y="1701801"/>
            <a:ext cx="4675717" cy="3113617"/>
            <a:chOff x="1871700" y="3439443"/>
            <a:chExt cx="2444661" cy="2331269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910D70E-5D7D-4C4F-8760-E5DFC2471789}"/>
                </a:ext>
              </a:extLst>
            </p:cNvPr>
            <p:cNvSpPr/>
            <p:nvPr/>
          </p:nvSpPr>
          <p:spPr>
            <a:xfrm>
              <a:off x="1974622" y="3640715"/>
              <a:ext cx="2341739" cy="2129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E60A900-5D39-498A-9566-EDBF4947CDF8}"/>
                </a:ext>
              </a:extLst>
            </p:cNvPr>
            <p:cNvSpPr txBox="1"/>
            <p:nvPr/>
          </p:nvSpPr>
          <p:spPr>
            <a:xfrm>
              <a:off x="1871700" y="3439443"/>
              <a:ext cx="1241697" cy="2534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</a:rPr>
                <a:t>Tomcat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706AD69-D3B3-41F2-9859-492DC110471E}"/>
                </a:ext>
              </a:extLst>
            </p:cNvPr>
            <p:cNvSpPr/>
            <p:nvPr/>
          </p:nvSpPr>
          <p:spPr>
            <a:xfrm>
              <a:off x="2019995" y="3742144"/>
              <a:ext cx="2239924" cy="1962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FE52C0DA-760F-4A63-ABDC-9703D387EBE4}"/>
              </a:ext>
            </a:extLst>
          </p:cNvPr>
          <p:cNvSpPr/>
          <p:nvPr/>
        </p:nvSpPr>
        <p:spPr>
          <a:xfrm>
            <a:off x="8688918" y="2853267"/>
            <a:ext cx="1439333" cy="1064684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>
                <a:solidFill>
                  <a:schemeClr val="tx1"/>
                </a:solidFill>
                <a:latin typeface="+mn-ea"/>
              </a:rPr>
              <a:t>read</a:t>
            </a:r>
            <a:r>
              <a:rPr lang="ko-KR" altLang="en-US" sz="1467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FBD37ED1-6EC9-485D-9A29-1A0B3039A1BC}"/>
              </a:ext>
            </a:extLst>
          </p:cNvPr>
          <p:cNvSpPr/>
          <p:nvPr/>
        </p:nvSpPr>
        <p:spPr>
          <a:xfrm>
            <a:off x="7776634" y="2935818"/>
            <a:ext cx="853017" cy="493183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request</a:t>
            </a: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70B49F62-6C85-44D9-939E-6F9F3BF24B20}"/>
              </a:ext>
            </a:extLst>
          </p:cNvPr>
          <p:cNvSpPr/>
          <p:nvPr/>
        </p:nvSpPr>
        <p:spPr>
          <a:xfrm>
            <a:off x="7770285" y="3477685"/>
            <a:ext cx="840316" cy="495300"/>
          </a:xfrm>
          <a:prstGeom prst="roundRect">
            <a:avLst>
              <a:gd name="adj" fmla="val 48250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33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원통 67">
            <a:extLst>
              <a:ext uri="{FF2B5EF4-FFF2-40B4-BE49-F238E27FC236}">
                <a16:creationId xmlns:a16="http://schemas.microsoft.com/office/drawing/2014/main" id="{6A2BBA85-473B-40BB-90BF-67CC21CC9F86}"/>
              </a:ext>
            </a:extLst>
          </p:cNvPr>
          <p:cNvSpPr/>
          <p:nvPr/>
        </p:nvSpPr>
        <p:spPr>
          <a:xfrm>
            <a:off x="10585451" y="5302251"/>
            <a:ext cx="1102783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817F61A6-2435-4B72-B428-6851C1C64228}"/>
              </a:ext>
            </a:extLst>
          </p:cNvPr>
          <p:cNvSpPr/>
          <p:nvPr/>
        </p:nvSpPr>
        <p:spPr>
          <a:xfrm>
            <a:off x="10195985" y="2804585"/>
            <a:ext cx="1680633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dirty="0" err="1">
                <a:solidFill>
                  <a:schemeClr val="tx1"/>
                </a:solidFill>
                <a:latin typeface="+mn-ea"/>
              </a:rPr>
              <a:t>getBoardinfo</a:t>
            </a:r>
            <a:r>
              <a:rPr lang="en-US" altLang="ko-KR" sz="1467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1AD052B-53C1-40BA-8517-221E8BAB2EF4}"/>
              </a:ext>
            </a:extLst>
          </p:cNvPr>
          <p:cNvCxnSpPr/>
          <p:nvPr/>
        </p:nvCxnSpPr>
        <p:spPr>
          <a:xfrm>
            <a:off x="11040533" y="3477685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3E33CD4-581E-4490-9169-D781742AD2F0}"/>
              </a:ext>
            </a:extLst>
          </p:cNvPr>
          <p:cNvCxnSpPr/>
          <p:nvPr/>
        </p:nvCxnSpPr>
        <p:spPr>
          <a:xfrm flipV="1">
            <a:off x="11135784" y="3456518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668456F-59C8-45EA-9E21-C2EA88112BF0}"/>
              </a:ext>
            </a:extLst>
          </p:cNvPr>
          <p:cNvSpPr txBox="1"/>
          <p:nvPr/>
        </p:nvSpPr>
        <p:spPr bwMode="auto">
          <a:xfrm>
            <a:off x="10176933" y="2586567"/>
            <a:ext cx="172720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BoardDao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객체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8EE97A1-D68D-4392-93A8-5D72AB9C29C6}"/>
              </a:ext>
            </a:extLst>
          </p:cNvPr>
          <p:cNvSpPr txBox="1"/>
          <p:nvPr/>
        </p:nvSpPr>
        <p:spPr bwMode="auto">
          <a:xfrm>
            <a:off x="8989484" y="1930401"/>
            <a:ext cx="1479549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mysite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EF61EAF-A0E1-4BDF-BB67-B8B331921A91}"/>
              </a:ext>
            </a:extLst>
          </p:cNvPr>
          <p:cNvSpPr txBox="1"/>
          <p:nvPr/>
        </p:nvSpPr>
        <p:spPr bwMode="auto">
          <a:xfrm>
            <a:off x="8081434" y="2660651"/>
            <a:ext cx="2501900" cy="43864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600" b="1" dirty="0" err="1">
                <a:latin typeface="+mn-ea"/>
              </a:rPr>
              <a:t>Contoller</a:t>
            </a:r>
            <a:r>
              <a:rPr lang="en-US" altLang="ko-KR" sz="1600" b="1" dirty="0">
                <a:latin typeface="+mn-ea"/>
              </a:rPr>
              <a:t>(servlet)</a:t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b="1" dirty="0">
                <a:latin typeface="+mn-ea"/>
              </a:rPr>
              <a:t>객체</a:t>
            </a:r>
            <a:endParaRPr lang="en-US" altLang="ko-KR" sz="1600" b="1" dirty="0">
              <a:latin typeface="+mn-ea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14EC54A-0771-473E-A235-3FA16632BF76}"/>
              </a:ext>
            </a:extLst>
          </p:cNvPr>
          <p:cNvCxnSpPr/>
          <p:nvPr/>
        </p:nvCxnSpPr>
        <p:spPr bwMode="auto">
          <a:xfrm flipV="1">
            <a:off x="9870018" y="3382433"/>
            <a:ext cx="546100" cy="1058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1" name="제목 2">
            <a:extLst>
              <a:ext uri="{FF2B5EF4-FFF2-40B4-BE49-F238E27FC236}">
                <a16:creationId xmlns:a16="http://schemas.microsoft.com/office/drawing/2014/main" id="{693034E1-3937-465B-A068-62E6B477EBC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23384" y="260584"/>
            <a:ext cx="3928533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/>
              <a:t>Mysite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33074D-A0DB-4785-A99F-DB33FAB33F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8667" y="285751"/>
            <a:ext cx="480484" cy="48048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9473" name="텍스트 개체 틀 4">
            <a:extLst>
              <a:ext uri="{FF2B5EF4-FFF2-40B4-BE49-F238E27FC236}">
                <a16:creationId xmlns:a16="http://schemas.microsoft.com/office/drawing/2014/main" id="{EEEBCA2E-DA7E-458B-A293-A11DD945F9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383117" y="781051"/>
            <a:ext cx="10513483" cy="5355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/>
              <a:t>Read</a:t>
            </a:r>
            <a:endParaRPr lang="ko-KR" altLang="en-US" dirty="0"/>
          </a:p>
        </p:txBody>
      </p:sp>
      <p:cxnSp>
        <p:nvCxnSpPr>
          <p:cNvPr id="53" name="꺾인 연결선 52">
            <a:extLst>
              <a:ext uri="{FF2B5EF4-FFF2-40B4-BE49-F238E27FC236}">
                <a16:creationId xmlns:a16="http://schemas.microsoft.com/office/drawing/2014/main" id="{03DF5170-A41B-4858-8FE4-2D7F008FBBC3}"/>
              </a:ext>
            </a:extLst>
          </p:cNvPr>
          <p:cNvCxnSpPr>
            <a:stCxn id="82" idx="3"/>
            <a:endCxn id="65" idx="1"/>
          </p:cNvCxnSpPr>
          <p:nvPr/>
        </p:nvCxnSpPr>
        <p:spPr>
          <a:xfrm>
            <a:off x="7205133" y="2580502"/>
            <a:ext cx="571501" cy="601908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>
            <a:extLst>
              <a:ext uri="{FF2B5EF4-FFF2-40B4-BE49-F238E27FC236}">
                <a16:creationId xmlns:a16="http://schemas.microsoft.com/office/drawing/2014/main" id="{FA99FBDB-F10F-45BF-8353-E91D5118CD8B}"/>
              </a:ext>
            </a:extLst>
          </p:cNvPr>
          <p:cNvCxnSpPr>
            <a:stCxn id="67" idx="1"/>
            <a:endCxn id="85" idx="3"/>
          </p:cNvCxnSpPr>
          <p:nvPr/>
        </p:nvCxnSpPr>
        <p:spPr>
          <a:xfrm rot="10800000" flipV="1">
            <a:off x="7107767" y="3725335"/>
            <a:ext cx="662518" cy="1304150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7B54FB6-102C-4102-93DA-E2E4E87CCDF9}"/>
              </a:ext>
            </a:extLst>
          </p:cNvPr>
          <p:cNvCxnSpPr/>
          <p:nvPr/>
        </p:nvCxnSpPr>
        <p:spPr bwMode="auto">
          <a:xfrm flipV="1">
            <a:off x="1540933" y="6155267"/>
            <a:ext cx="4032251" cy="16933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7">
            <a:extLst>
              <a:ext uri="{FF2B5EF4-FFF2-40B4-BE49-F238E27FC236}">
                <a16:creationId xmlns:a16="http://schemas.microsoft.com/office/drawing/2014/main" id="{B88FA6E6-D7A6-4370-8663-BB8929F5D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69" y="5867400"/>
            <a:ext cx="4939116" cy="336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467" dirty="0"/>
              <a:t>http://localhost:8088/mysite/bc?action=read</a:t>
            </a:r>
            <a:endParaRPr lang="ko-KR" altLang="en-US" sz="1467" b="1" dirty="0">
              <a:solidFill>
                <a:srgbClr val="00B05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9D2EB65-C0FD-4CE3-BAA0-7DDA16355F11}"/>
              </a:ext>
            </a:extLst>
          </p:cNvPr>
          <p:cNvSpPr/>
          <p:nvPr/>
        </p:nvSpPr>
        <p:spPr>
          <a:xfrm>
            <a:off x="7384615" y="1348586"/>
            <a:ext cx="3319820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67" b="1" dirty="0">
                <a:solidFill>
                  <a:srgbClr val="0070C0"/>
                </a:solidFill>
                <a:latin typeface="+mn-ea"/>
              </a:rPr>
              <a:t>action=</a:t>
            </a:r>
            <a:r>
              <a:rPr lang="en-US" altLang="ko-KR" sz="1867" b="1" dirty="0" err="1">
                <a:solidFill>
                  <a:srgbClr val="0070C0"/>
                </a:solidFill>
                <a:latin typeface="+mn-ea"/>
              </a:rPr>
              <a:t>read</a:t>
            </a:r>
            <a:r>
              <a:rPr lang="en-US" altLang="ko-KR" sz="1867" dirty="0" err="1">
                <a:latin typeface="+mn-ea"/>
              </a:rPr>
              <a:t>&amp;</a:t>
            </a:r>
            <a:r>
              <a:rPr lang="en-US" altLang="ko-KR" sz="1867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board_no</a:t>
            </a:r>
            <a:r>
              <a:rPr lang="en-US" altLang="ko-KR" sz="1867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=***</a:t>
            </a:r>
            <a:endParaRPr lang="ko-KR" altLang="en-US" sz="1867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9482" name="그룹 6">
            <a:extLst>
              <a:ext uri="{FF2B5EF4-FFF2-40B4-BE49-F238E27FC236}">
                <a16:creationId xmlns:a16="http://schemas.microsoft.com/office/drawing/2014/main" id="{74F4C43F-922B-4AC2-BEEC-4351DB115252}"/>
              </a:ext>
            </a:extLst>
          </p:cNvPr>
          <p:cNvGrpSpPr>
            <a:grpSpLocks/>
          </p:cNvGrpSpPr>
          <p:nvPr/>
        </p:nvGrpSpPr>
        <p:grpSpPr bwMode="auto">
          <a:xfrm>
            <a:off x="5376333" y="1748367"/>
            <a:ext cx="1828800" cy="1329835"/>
            <a:chOff x="4496160" y="613461"/>
            <a:chExt cx="1371308" cy="997610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412ACDC-458E-4B34-9496-9FC171D84D12}"/>
                </a:ext>
              </a:extLst>
            </p:cNvPr>
            <p:cNvSpPr/>
            <p:nvPr/>
          </p:nvSpPr>
          <p:spPr>
            <a:xfrm>
              <a:off x="4569169" y="864345"/>
              <a:ext cx="1298299" cy="7467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Request header</a:t>
              </a:r>
            </a:p>
            <a:p>
              <a:pPr>
                <a:defRPr/>
              </a:pPr>
              <a:endParaRPr lang="en-US" altLang="ko-KR" sz="1467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Request body</a:t>
              </a:r>
            </a:p>
            <a:p>
              <a:pPr>
                <a:defRPr/>
              </a:pP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(</a:t>
              </a:r>
              <a:r>
                <a:rPr lang="ko-KR" altLang="en-US" sz="1467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파라미터</a:t>
              </a: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83" name="직사각형 7">
              <a:extLst>
                <a:ext uri="{FF2B5EF4-FFF2-40B4-BE49-F238E27FC236}">
                  <a16:creationId xmlns:a16="http://schemas.microsoft.com/office/drawing/2014/main" id="{8F65DE24-715F-4C33-B59C-7D8BC73E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52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Request(</a:t>
              </a:r>
              <a:r>
                <a:rPr lang="ko-KR" altLang="en-US" sz="1467" dirty="0">
                  <a:latin typeface="+mn-ea"/>
                  <a:ea typeface="+mn-ea"/>
                </a:rPr>
                <a:t>요청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grpSp>
        <p:nvGrpSpPr>
          <p:cNvPr id="19483" name="그룹 46">
            <a:extLst>
              <a:ext uri="{FF2B5EF4-FFF2-40B4-BE49-F238E27FC236}">
                <a16:creationId xmlns:a16="http://schemas.microsoft.com/office/drawing/2014/main" id="{5DECF255-CFB0-4BF1-BFF8-8FA939BB9E97}"/>
              </a:ext>
            </a:extLst>
          </p:cNvPr>
          <p:cNvGrpSpPr>
            <a:grpSpLocks/>
          </p:cNvGrpSpPr>
          <p:nvPr/>
        </p:nvGrpSpPr>
        <p:grpSpPr bwMode="auto">
          <a:xfrm>
            <a:off x="5278967" y="4197351"/>
            <a:ext cx="1828800" cy="1329834"/>
            <a:chOff x="3959932" y="313587"/>
            <a:chExt cx="1371308" cy="997404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F237616-D8D8-400D-88D5-A16D615A43AC}"/>
                </a:ext>
              </a:extLst>
            </p:cNvPr>
            <p:cNvSpPr/>
            <p:nvPr/>
          </p:nvSpPr>
          <p:spPr>
            <a:xfrm>
              <a:off x="4032941" y="564419"/>
              <a:ext cx="1298299" cy="746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header</a:t>
              </a:r>
            </a:p>
            <a:p>
              <a:pPr>
                <a:defRPr/>
              </a:pPr>
              <a:endParaRPr lang="en-US" altLang="ko-KR" sz="1467" dirty="0">
                <a:latin typeface="+mn-ea"/>
              </a:endParaRPr>
            </a:p>
            <a:p>
              <a:pPr>
                <a:defRPr/>
              </a:pP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Response body</a:t>
              </a:r>
              <a:b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</a:b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(</a:t>
              </a:r>
              <a:r>
                <a:rPr lang="ko-KR" altLang="en-US" sz="1467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리다이렉트코드</a:t>
              </a: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86" name="직사각형 7">
              <a:extLst>
                <a:ext uri="{FF2B5EF4-FFF2-40B4-BE49-F238E27FC236}">
                  <a16:creationId xmlns:a16="http://schemas.microsoft.com/office/drawing/2014/main" id="{72E3823D-8A88-473B-932A-B08C84E6B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313587"/>
              <a:ext cx="1220528" cy="252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Response(</a:t>
              </a:r>
              <a:r>
                <a:rPr lang="ko-KR" altLang="en-US" sz="1467" dirty="0">
                  <a:latin typeface="+mn-ea"/>
                  <a:ea typeface="+mn-ea"/>
                </a:rPr>
                <a:t>응답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sp>
        <p:nvSpPr>
          <p:cNvPr id="49" name="직사각형 7">
            <a:extLst>
              <a:ext uri="{FF2B5EF4-FFF2-40B4-BE49-F238E27FC236}">
                <a16:creationId xmlns:a16="http://schemas.microsoft.com/office/drawing/2014/main" id="{8450EFD9-7C17-40E2-A7E6-3FC12C5C6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1" y="1585090"/>
            <a:ext cx="4656667" cy="336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467" dirty="0"/>
              <a:t>http://localhost:8088/mysite/bc?action=read</a:t>
            </a:r>
            <a:endParaRPr lang="ko-KR" altLang="en-US" sz="1467" b="1" dirty="0">
              <a:solidFill>
                <a:srgbClr val="0070C0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61126CC-4085-4324-BCBB-266E1ECF1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37" y="1979038"/>
            <a:ext cx="2958206" cy="2014967"/>
          </a:xfrm>
          <a:prstGeom prst="rect">
            <a:avLst/>
          </a:prstGeom>
        </p:spPr>
      </p:pic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7D14D4B-1219-472B-8024-981DED98068B}"/>
              </a:ext>
            </a:extLst>
          </p:cNvPr>
          <p:cNvCxnSpPr>
            <a:cxnSpLocks/>
          </p:cNvCxnSpPr>
          <p:nvPr/>
        </p:nvCxnSpPr>
        <p:spPr bwMode="auto">
          <a:xfrm>
            <a:off x="1199072" y="2853267"/>
            <a:ext cx="6342613" cy="43180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B7BB01ED-4063-4842-A839-EABE377F1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67" y="4230447"/>
            <a:ext cx="3398715" cy="1611343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6F1E6F4-A883-4A8A-AC41-53E4EB4800DC}"/>
              </a:ext>
            </a:extLst>
          </p:cNvPr>
          <p:cNvCxnSpPr>
            <a:cxnSpLocks/>
          </p:cNvCxnSpPr>
          <p:nvPr/>
        </p:nvCxnSpPr>
        <p:spPr bwMode="auto">
          <a:xfrm flipV="1">
            <a:off x="3129094" y="3752852"/>
            <a:ext cx="4418940" cy="9954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21888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제목 2">
            <a:extLst>
              <a:ext uri="{FF2B5EF4-FFF2-40B4-BE49-F238E27FC236}">
                <a16:creationId xmlns:a16="http://schemas.microsoft.com/office/drawing/2014/main" id="{313CBA86-57B9-431E-9197-64561252C4D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23384" y="285751"/>
            <a:ext cx="3833283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/>
              <a:t>Mysite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B49CE8-EC31-4622-8C05-E7B15E15A2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8667" y="285751"/>
            <a:ext cx="480484" cy="48048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8437" name="텍스트 개체 틀 4">
            <a:extLst>
              <a:ext uri="{FF2B5EF4-FFF2-40B4-BE49-F238E27FC236}">
                <a16:creationId xmlns:a16="http://schemas.microsoft.com/office/drawing/2014/main" id="{21DD3733-F477-4B9D-955E-F59BCB0856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383117" y="781051"/>
            <a:ext cx="10513483" cy="5355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 err="1"/>
              <a:t>ModifyForm</a:t>
            </a:r>
            <a:endParaRPr lang="ko-KR" altLang="en-US" dirty="0"/>
          </a:p>
        </p:txBody>
      </p:sp>
      <p:grpSp>
        <p:nvGrpSpPr>
          <p:cNvPr id="18438" name="그룹 6">
            <a:extLst>
              <a:ext uri="{FF2B5EF4-FFF2-40B4-BE49-F238E27FC236}">
                <a16:creationId xmlns:a16="http://schemas.microsoft.com/office/drawing/2014/main" id="{76E5E40A-45C8-4865-821E-1C60240BF68C}"/>
              </a:ext>
            </a:extLst>
          </p:cNvPr>
          <p:cNvGrpSpPr>
            <a:grpSpLocks/>
          </p:cNvGrpSpPr>
          <p:nvPr/>
        </p:nvGrpSpPr>
        <p:grpSpPr bwMode="auto">
          <a:xfrm>
            <a:off x="5361517" y="1365251"/>
            <a:ext cx="1828800" cy="1062967"/>
            <a:chOff x="4496160" y="613461"/>
            <a:chExt cx="1371308" cy="79722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1B9C154-722F-4BB9-8684-F7933948F4D2}"/>
                </a:ext>
              </a:extLst>
            </p:cNvPr>
            <p:cNvSpPr/>
            <p:nvPr/>
          </p:nvSpPr>
          <p:spPr>
            <a:xfrm>
              <a:off x="4569169" y="864286"/>
              <a:ext cx="1298299" cy="546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Request header</a:t>
              </a:r>
            </a:p>
            <a:p>
              <a:pPr>
                <a:defRPr/>
              </a:pPr>
              <a:endParaRPr lang="en-US" altLang="ko-KR" sz="12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Request body</a:t>
              </a:r>
            </a:p>
          </p:txBody>
        </p:sp>
        <p:sp>
          <p:nvSpPr>
            <p:cNvPr id="37" name="직사각형 7">
              <a:extLst>
                <a:ext uri="{FF2B5EF4-FFF2-40B4-BE49-F238E27FC236}">
                  <a16:creationId xmlns:a16="http://schemas.microsoft.com/office/drawing/2014/main" id="{9CE3B835-8753-49B5-AC62-C7F1A127C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Request(</a:t>
              </a:r>
              <a:r>
                <a:rPr lang="ko-KR" altLang="en-US" sz="1467" dirty="0">
                  <a:latin typeface="+mn-ea"/>
                  <a:ea typeface="+mn-ea"/>
                </a:rPr>
                <a:t>요청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grpSp>
        <p:nvGrpSpPr>
          <p:cNvPr id="18439" name="그룹 20">
            <a:extLst>
              <a:ext uri="{FF2B5EF4-FFF2-40B4-BE49-F238E27FC236}">
                <a16:creationId xmlns:a16="http://schemas.microsoft.com/office/drawing/2014/main" id="{39F5DF26-CCF9-4FAF-B744-E8BB11BF9D10}"/>
              </a:ext>
            </a:extLst>
          </p:cNvPr>
          <p:cNvGrpSpPr>
            <a:grpSpLocks/>
          </p:cNvGrpSpPr>
          <p:nvPr/>
        </p:nvGrpSpPr>
        <p:grpSpPr bwMode="auto">
          <a:xfrm>
            <a:off x="7344834" y="1174751"/>
            <a:ext cx="4675717" cy="3160183"/>
            <a:chOff x="1871700" y="3405004"/>
            <a:chExt cx="2444661" cy="236570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F4397CE-72A0-40F9-A022-BBA2DA7A051B}"/>
                </a:ext>
              </a:extLst>
            </p:cNvPr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391469C-0CDC-48D8-AE56-4B577D8D8CF3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534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</a:rPr>
                <a:t>Tomcat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FEF71F0-4022-41C6-9968-645F1A8389F8}"/>
                </a:ext>
              </a:extLst>
            </p:cNvPr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C80B7FF0-9E4E-4E63-9431-52D5776D9870}"/>
              </a:ext>
            </a:extLst>
          </p:cNvPr>
          <p:cNvSpPr/>
          <p:nvPr/>
        </p:nvSpPr>
        <p:spPr>
          <a:xfrm>
            <a:off x="8544983" y="2082801"/>
            <a:ext cx="1924049" cy="1064684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 err="1">
                <a:solidFill>
                  <a:schemeClr val="tx1"/>
                </a:solidFill>
                <a:latin typeface="+mn-ea"/>
              </a:rPr>
              <a:t>modifyform</a:t>
            </a:r>
            <a:r>
              <a:rPr lang="ko-KR" altLang="en-US" sz="1467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8441" name="그룹 46">
            <a:extLst>
              <a:ext uri="{FF2B5EF4-FFF2-40B4-BE49-F238E27FC236}">
                <a16:creationId xmlns:a16="http://schemas.microsoft.com/office/drawing/2014/main" id="{6622F6FB-B3B6-48F2-AC59-CA9E46A87A31}"/>
              </a:ext>
            </a:extLst>
          </p:cNvPr>
          <p:cNvGrpSpPr>
            <a:grpSpLocks/>
          </p:cNvGrpSpPr>
          <p:nvPr/>
        </p:nvGrpSpPr>
        <p:grpSpPr bwMode="auto">
          <a:xfrm>
            <a:off x="5236633" y="4246034"/>
            <a:ext cx="1828800" cy="1288735"/>
            <a:chOff x="3959932" y="626852"/>
            <a:chExt cx="1371308" cy="965979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EC17287-B8B6-4355-84FC-B1EE9D9DD825}"/>
                </a:ext>
              </a:extLst>
            </p:cNvPr>
            <p:cNvSpPr/>
            <p:nvPr/>
          </p:nvSpPr>
          <p:spPr>
            <a:xfrm>
              <a:off x="4032941" y="877529"/>
              <a:ext cx="1298299" cy="715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header</a:t>
              </a:r>
            </a:p>
            <a:p>
              <a:pPr>
                <a:defRPr/>
              </a:pPr>
              <a:endParaRPr lang="en-US" altLang="ko-KR" sz="12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body</a:t>
              </a:r>
              <a:br>
                <a:rPr lang="en-US" altLang="ko-KR" sz="1467" dirty="0">
                  <a:solidFill>
                    <a:srgbClr val="222222"/>
                  </a:solidFill>
                  <a:latin typeface="+mn-ea"/>
                </a:rPr>
              </a:b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(html)</a:t>
              </a:r>
            </a:p>
          </p:txBody>
        </p:sp>
        <p:sp>
          <p:nvSpPr>
            <p:cNvPr id="49" name="직사각형 7">
              <a:extLst>
                <a:ext uri="{FF2B5EF4-FFF2-40B4-BE49-F238E27FC236}">
                  <a16:creationId xmlns:a16="http://schemas.microsoft.com/office/drawing/2014/main" id="{05CF07C8-A330-46C9-A472-E9FFB3B2A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52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Response(</a:t>
              </a:r>
              <a:r>
                <a:rPr lang="ko-KR" altLang="en-US" sz="1467" dirty="0">
                  <a:latin typeface="+mn-ea"/>
                  <a:ea typeface="+mn-ea"/>
                </a:rPr>
                <a:t>응답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71FF6F3D-5385-4EC6-B992-96C2B543B24C}"/>
              </a:ext>
            </a:extLst>
          </p:cNvPr>
          <p:cNvSpPr/>
          <p:nvPr/>
        </p:nvSpPr>
        <p:spPr>
          <a:xfrm>
            <a:off x="7514169" y="2660651"/>
            <a:ext cx="1118103" cy="493183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request</a:t>
            </a:r>
          </a:p>
          <a:p>
            <a:pPr algn="ctr">
              <a:defRPr/>
            </a:pPr>
            <a:r>
              <a:rPr lang="en-US" altLang="ko-KR" sz="1333" b="1" dirty="0" err="1">
                <a:solidFill>
                  <a:srgbClr val="0070C0"/>
                </a:solidFill>
              </a:rPr>
              <a:t>modifyform</a:t>
            </a:r>
            <a:endParaRPr lang="en-US" altLang="ko-KR" sz="1333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3" name="꺾인 연결선 52">
            <a:extLst>
              <a:ext uri="{FF2B5EF4-FFF2-40B4-BE49-F238E27FC236}">
                <a16:creationId xmlns:a16="http://schemas.microsoft.com/office/drawing/2014/main" id="{D0D6FCAF-2453-4CA0-99C6-23343B35A575}"/>
              </a:ext>
            </a:extLst>
          </p:cNvPr>
          <p:cNvCxnSpPr>
            <a:cxnSpLocks/>
            <a:stCxn id="36" idx="3"/>
            <a:endCxn id="50" idx="1"/>
          </p:cNvCxnSpPr>
          <p:nvPr/>
        </p:nvCxnSpPr>
        <p:spPr>
          <a:xfrm>
            <a:off x="7190317" y="2063951"/>
            <a:ext cx="323852" cy="843292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>
            <a:extLst>
              <a:ext uri="{FF2B5EF4-FFF2-40B4-BE49-F238E27FC236}">
                <a16:creationId xmlns:a16="http://schemas.microsoft.com/office/drawing/2014/main" id="{1E9F9BF2-2CC6-42B1-A94D-3F2EFE32E837}"/>
              </a:ext>
            </a:extLst>
          </p:cNvPr>
          <p:cNvCxnSpPr>
            <a:stCxn id="52" idx="1"/>
            <a:endCxn id="48" idx="3"/>
          </p:cNvCxnSpPr>
          <p:nvPr/>
        </p:nvCxnSpPr>
        <p:spPr>
          <a:xfrm rot="10800000" flipV="1">
            <a:off x="7065433" y="3429001"/>
            <a:ext cx="613834" cy="1628618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원통 58">
            <a:extLst>
              <a:ext uri="{FF2B5EF4-FFF2-40B4-BE49-F238E27FC236}">
                <a16:creationId xmlns:a16="http://schemas.microsoft.com/office/drawing/2014/main" id="{44CAC722-3A3A-4C3F-8150-0FAA7CD379A4}"/>
              </a:ext>
            </a:extLst>
          </p:cNvPr>
          <p:cNvSpPr/>
          <p:nvPr/>
        </p:nvSpPr>
        <p:spPr>
          <a:xfrm>
            <a:off x="10585451" y="4821767"/>
            <a:ext cx="1102783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F9DE2031-67FA-4595-B237-F301732B1B50}"/>
              </a:ext>
            </a:extLst>
          </p:cNvPr>
          <p:cNvSpPr/>
          <p:nvPr/>
        </p:nvSpPr>
        <p:spPr>
          <a:xfrm>
            <a:off x="10475586" y="2079064"/>
            <a:ext cx="1405467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E7DDD0-EC22-4363-9C59-A22CF72D9B34}"/>
              </a:ext>
            </a:extLst>
          </p:cNvPr>
          <p:cNvSpPr txBox="1"/>
          <p:nvPr/>
        </p:nvSpPr>
        <p:spPr bwMode="auto">
          <a:xfrm>
            <a:off x="10318751" y="1823004"/>
            <a:ext cx="17293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BoardDao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객체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3F82F8-E408-474C-B8FD-C4DDB394D63E}"/>
              </a:ext>
            </a:extLst>
          </p:cNvPr>
          <p:cNvSpPr txBox="1"/>
          <p:nvPr/>
        </p:nvSpPr>
        <p:spPr bwMode="auto">
          <a:xfrm>
            <a:off x="8989484" y="1449918"/>
            <a:ext cx="1479549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mysite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774D5F-3FDE-48EA-ABD3-213B2B56C1C5}"/>
              </a:ext>
            </a:extLst>
          </p:cNvPr>
          <p:cNvSpPr txBox="1"/>
          <p:nvPr/>
        </p:nvSpPr>
        <p:spPr bwMode="auto">
          <a:xfrm>
            <a:off x="8081434" y="1932518"/>
            <a:ext cx="2501900" cy="43864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600" b="1" dirty="0" err="1">
                <a:latin typeface="+mn-ea"/>
              </a:rPr>
              <a:t>Contoller</a:t>
            </a:r>
            <a:r>
              <a:rPr lang="en-US" altLang="ko-KR" sz="1600" b="1" dirty="0">
                <a:latin typeface="+mn-ea"/>
              </a:rPr>
              <a:t>(servlet)</a:t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b="1" dirty="0">
                <a:latin typeface="+mn-ea"/>
              </a:rPr>
              <a:t>객체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6707DC48-47E3-4FA0-AB18-C67D38C00D01}"/>
              </a:ext>
            </a:extLst>
          </p:cNvPr>
          <p:cNvSpPr/>
          <p:nvPr/>
        </p:nvSpPr>
        <p:spPr>
          <a:xfrm>
            <a:off x="8496301" y="3511551"/>
            <a:ext cx="1680633" cy="5566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 err="1">
                <a:solidFill>
                  <a:schemeClr val="tx1"/>
                </a:solidFill>
                <a:latin typeface="+mn-ea"/>
              </a:rPr>
              <a:t>ModifyForm.jsp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467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B4C91EA-7973-4A09-9E77-A14F460859DB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 bwMode="auto">
          <a:xfrm flipH="1">
            <a:off x="9336618" y="3147485"/>
            <a:ext cx="170390" cy="36406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F78B466-E1C0-4AA4-931F-368A8EE6CAE4}"/>
              </a:ext>
            </a:extLst>
          </p:cNvPr>
          <p:cNvSpPr/>
          <p:nvPr/>
        </p:nvSpPr>
        <p:spPr bwMode="auto">
          <a:xfrm>
            <a:off x="8460318" y="3136900"/>
            <a:ext cx="800219" cy="358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포워드</a:t>
            </a: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9C539B92-5A82-4135-902F-0A25F31B3C43}"/>
              </a:ext>
            </a:extLst>
          </p:cNvPr>
          <p:cNvSpPr/>
          <p:nvPr/>
        </p:nvSpPr>
        <p:spPr>
          <a:xfrm>
            <a:off x="7679267" y="3181351"/>
            <a:ext cx="840317" cy="495300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33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7">
            <a:extLst>
              <a:ext uri="{FF2B5EF4-FFF2-40B4-BE49-F238E27FC236}">
                <a16:creationId xmlns:a16="http://schemas.microsoft.com/office/drawing/2014/main" id="{498AE3A4-65BA-4BE7-A9E6-73372709D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1" y="1153567"/>
            <a:ext cx="4895849" cy="336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467" dirty="0"/>
              <a:t>http://localhost:8088/mysite/bc?</a:t>
            </a:r>
            <a:r>
              <a:rPr lang="en-US" altLang="ko-KR" sz="1467" b="1" dirty="0">
                <a:solidFill>
                  <a:srgbClr val="0070C0"/>
                </a:solidFill>
              </a:rPr>
              <a:t>action=modifyform</a:t>
            </a:r>
            <a:endParaRPr lang="ko-KR" altLang="en-US" sz="1467" b="1" dirty="0">
              <a:solidFill>
                <a:srgbClr val="0070C0"/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CF4C886-99D4-4537-BE77-9AC95FB12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50" y="1699684"/>
            <a:ext cx="3647549" cy="1729316"/>
          </a:xfrm>
          <a:prstGeom prst="rect">
            <a:avLst/>
          </a:prstGeom>
        </p:spPr>
      </p:pic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4038EC3-ACEA-42FE-AACB-9AECB9A93F09}"/>
              </a:ext>
            </a:extLst>
          </p:cNvPr>
          <p:cNvCxnSpPr>
            <a:cxnSpLocks/>
          </p:cNvCxnSpPr>
          <p:nvPr/>
        </p:nvCxnSpPr>
        <p:spPr bwMode="auto">
          <a:xfrm>
            <a:off x="4095749" y="3080810"/>
            <a:ext cx="3445936" cy="102657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52EB396-6D08-480D-A588-C7A7AE5C2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96" y="3511551"/>
            <a:ext cx="3820263" cy="3219450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CD53E0D-2C78-4C62-96C2-C02BF1DFDB23}"/>
              </a:ext>
            </a:extLst>
          </p:cNvPr>
          <p:cNvCxnSpPr>
            <a:cxnSpLocks/>
          </p:cNvCxnSpPr>
          <p:nvPr/>
        </p:nvCxnSpPr>
        <p:spPr bwMode="auto">
          <a:xfrm flipV="1">
            <a:off x="2974975" y="3752852"/>
            <a:ext cx="4573059" cy="1304766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63882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그룹 20">
            <a:extLst>
              <a:ext uri="{FF2B5EF4-FFF2-40B4-BE49-F238E27FC236}">
                <a16:creationId xmlns:a16="http://schemas.microsoft.com/office/drawing/2014/main" id="{D27FA7E2-48E1-4F4A-8892-0282619D3C3E}"/>
              </a:ext>
            </a:extLst>
          </p:cNvPr>
          <p:cNvGrpSpPr>
            <a:grpSpLocks/>
          </p:cNvGrpSpPr>
          <p:nvPr/>
        </p:nvGrpSpPr>
        <p:grpSpPr bwMode="auto">
          <a:xfrm>
            <a:off x="7321125" y="1727784"/>
            <a:ext cx="4675717" cy="3113617"/>
            <a:chOff x="1871700" y="3439443"/>
            <a:chExt cx="2444661" cy="2331269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D4748C1-AA8D-4A38-A045-E1DDE189AFF5}"/>
                </a:ext>
              </a:extLst>
            </p:cNvPr>
            <p:cNvSpPr/>
            <p:nvPr/>
          </p:nvSpPr>
          <p:spPr>
            <a:xfrm>
              <a:off x="1974622" y="3640715"/>
              <a:ext cx="2341739" cy="2129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15A3D2A-8A55-43F2-B1F9-82BD318D0AE5}"/>
                </a:ext>
              </a:extLst>
            </p:cNvPr>
            <p:cNvSpPr txBox="1"/>
            <p:nvPr/>
          </p:nvSpPr>
          <p:spPr>
            <a:xfrm>
              <a:off x="1871700" y="3439443"/>
              <a:ext cx="1241697" cy="2534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</a:rPr>
                <a:t>Tomcat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55F3B59-7406-425E-864E-1E3B1A968C6F}"/>
                </a:ext>
              </a:extLst>
            </p:cNvPr>
            <p:cNvSpPr/>
            <p:nvPr/>
          </p:nvSpPr>
          <p:spPr>
            <a:xfrm>
              <a:off x="2019995" y="3742144"/>
              <a:ext cx="2239924" cy="1962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A9568E8E-5037-4A4C-B69B-4092931EB6E8}"/>
              </a:ext>
            </a:extLst>
          </p:cNvPr>
          <p:cNvSpPr/>
          <p:nvPr/>
        </p:nvSpPr>
        <p:spPr>
          <a:xfrm>
            <a:off x="8688918" y="2853267"/>
            <a:ext cx="1439333" cy="1064684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>
                <a:solidFill>
                  <a:schemeClr val="tx1"/>
                </a:solidFill>
                <a:latin typeface="+mn-ea"/>
              </a:rPr>
              <a:t>modify</a:t>
            </a:r>
            <a:r>
              <a:rPr lang="ko-KR" altLang="en-US" sz="1467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933C4E2D-618A-4E59-A01A-A6631C45F44E}"/>
              </a:ext>
            </a:extLst>
          </p:cNvPr>
          <p:cNvSpPr/>
          <p:nvPr/>
        </p:nvSpPr>
        <p:spPr>
          <a:xfrm>
            <a:off x="7776634" y="2935818"/>
            <a:ext cx="853017" cy="493183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request</a:t>
            </a: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3725159F-04E8-453E-882F-C347973E0E9B}"/>
              </a:ext>
            </a:extLst>
          </p:cNvPr>
          <p:cNvSpPr/>
          <p:nvPr/>
        </p:nvSpPr>
        <p:spPr>
          <a:xfrm>
            <a:off x="7770285" y="3477685"/>
            <a:ext cx="840316" cy="495300"/>
          </a:xfrm>
          <a:prstGeom prst="roundRect">
            <a:avLst>
              <a:gd name="adj" fmla="val 48250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33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원통 67">
            <a:extLst>
              <a:ext uri="{FF2B5EF4-FFF2-40B4-BE49-F238E27FC236}">
                <a16:creationId xmlns:a16="http://schemas.microsoft.com/office/drawing/2014/main" id="{75BC7FF4-475F-47C3-8849-6C7A729EA118}"/>
              </a:ext>
            </a:extLst>
          </p:cNvPr>
          <p:cNvSpPr/>
          <p:nvPr/>
        </p:nvSpPr>
        <p:spPr>
          <a:xfrm>
            <a:off x="10585451" y="5302251"/>
            <a:ext cx="1102783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062864D6-FFCC-469A-B4FE-48CA32FD31A0}"/>
              </a:ext>
            </a:extLst>
          </p:cNvPr>
          <p:cNvSpPr/>
          <p:nvPr/>
        </p:nvSpPr>
        <p:spPr>
          <a:xfrm>
            <a:off x="10195985" y="2804585"/>
            <a:ext cx="1864781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dirty="0" err="1">
                <a:solidFill>
                  <a:schemeClr val="tx1"/>
                </a:solidFill>
                <a:latin typeface="+mn-ea"/>
              </a:rPr>
              <a:t>boardUpdate</a:t>
            </a:r>
            <a:r>
              <a:rPr lang="en-US" altLang="ko-KR" sz="1467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A82B995-2469-4BE7-8C00-DE03BFCB60E4}"/>
              </a:ext>
            </a:extLst>
          </p:cNvPr>
          <p:cNvCxnSpPr/>
          <p:nvPr/>
        </p:nvCxnSpPr>
        <p:spPr>
          <a:xfrm>
            <a:off x="11040533" y="3477685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C2B3ECC-3E0E-4477-BD87-E1FA4F8C435B}"/>
              </a:ext>
            </a:extLst>
          </p:cNvPr>
          <p:cNvCxnSpPr/>
          <p:nvPr/>
        </p:nvCxnSpPr>
        <p:spPr>
          <a:xfrm flipV="1">
            <a:off x="11135784" y="3456518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BA759F1-1CEE-4260-A595-BE6A904BF71C}"/>
              </a:ext>
            </a:extLst>
          </p:cNvPr>
          <p:cNvSpPr txBox="1"/>
          <p:nvPr/>
        </p:nvSpPr>
        <p:spPr bwMode="auto">
          <a:xfrm>
            <a:off x="10211132" y="2385926"/>
            <a:ext cx="21959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BoardDao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객체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FE6F8EB-228D-424A-8491-345343EE4424}"/>
              </a:ext>
            </a:extLst>
          </p:cNvPr>
          <p:cNvSpPr txBox="1"/>
          <p:nvPr/>
        </p:nvSpPr>
        <p:spPr bwMode="auto">
          <a:xfrm>
            <a:off x="9331899" y="1912964"/>
            <a:ext cx="1479549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Mysite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022E12-E388-416E-B520-6D9EB47536CC}"/>
              </a:ext>
            </a:extLst>
          </p:cNvPr>
          <p:cNvSpPr txBox="1"/>
          <p:nvPr/>
        </p:nvSpPr>
        <p:spPr bwMode="auto">
          <a:xfrm>
            <a:off x="8083551" y="2489022"/>
            <a:ext cx="2501900" cy="43864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600" b="1" dirty="0" err="1">
                <a:latin typeface="+mn-ea"/>
              </a:rPr>
              <a:t>Contoller</a:t>
            </a:r>
            <a:r>
              <a:rPr lang="en-US" altLang="ko-KR" sz="1600" b="1" dirty="0">
                <a:latin typeface="+mn-ea"/>
              </a:rPr>
              <a:t>(servlet)</a:t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b="1" dirty="0">
                <a:latin typeface="+mn-ea"/>
              </a:rPr>
              <a:t>객체</a:t>
            </a:r>
            <a:endParaRPr lang="en-US" altLang="ko-KR" sz="1600" b="1" dirty="0">
              <a:latin typeface="+mn-ea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96ED62F-AF2D-4C7A-BA1F-12B8720FF21C}"/>
              </a:ext>
            </a:extLst>
          </p:cNvPr>
          <p:cNvCxnSpPr/>
          <p:nvPr/>
        </p:nvCxnSpPr>
        <p:spPr bwMode="auto">
          <a:xfrm flipV="1">
            <a:off x="9870018" y="3382433"/>
            <a:ext cx="546100" cy="1058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1" name="제목 2">
            <a:extLst>
              <a:ext uri="{FF2B5EF4-FFF2-40B4-BE49-F238E27FC236}">
                <a16:creationId xmlns:a16="http://schemas.microsoft.com/office/drawing/2014/main" id="{4A7B707D-EDC3-44CB-9E72-D7C7CFCE036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23384" y="285751"/>
            <a:ext cx="3928533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/>
              <a:t>Mysite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EB7A9A-AB39-4321-A88E-BE4162281A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8667" y="285751"/>
            <a:ext cx="480484" cy="48048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9473" name="텍스트 개체 틀 4">
            <a:extLst>
              <a:ext uri="{FF2B5EF4-FFF2-40B4-BE49-F238E27FC236}">
                <a16:creationId xmlns:a16="http://schemas.microsoft.com/office/drawing/2014/main" id="{4DE6DD92-D02F-401B-923C-378D0FB239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383117" y="781051"/>
            <a:ext cx="10513483" cy="5355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/>
              <a:t>Modify</a:t>
            </a:r>
            <a:endParaRPr lang="ko-KR" altLang="en-US" dirty="0"/>
          </a:p>
        </p:txBody>
      </p:sp>
      <p:cxnSp>
        <p:nvCxnSpPr>
          <p:cNvPr id="53" name="꺾인 연결선 52">
            <a:extLst>
              <a:ext uri="{FF2B5EF4-FFF2-40B4-BE49-F238E27FC236}">
                <a16:creationId xmlns:a16="http://schemas.microsoft.com/office/drawing/2014/main" id="{5649973C-5E49-4840-8303-8EE961953BBB}"/>
              </a:ext>
            </a:extLst>
          </p:cNvPr>
          <p:cNvCxnSpPr>
            <a:stCxn id="82" idx="3"/>
            <a:endCxn id="65" idx="1"/>
          </p:cNvCxnSpPr>
          <p:nvPr/>
        </p:nvCxnSpPr>
        <p:spPr>
          <a:xfrm>
            <a:off x="7205133" y="2580502"/>
            <a:ext cx="571501" cy="601908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>
            <a:extLst>
              <a:ext uri="{FF2B5EF4-FFF2-40B4-BE49-F238E27FC236}">
                <a16:creationId xmlns:a16="http://schemas.microsoft.com/office/drawing/2014/main" id="{ADDC6165-F542-4B2A-90F4-76BF08F3667A}"/>
              </a:ext>
            </a:extLst>
          </p:cNvPr>
          <p:cNvCxnSpPr>
            <a:stCxn id="67" idx="1"/>
            <a:endCxn id="85" idx="3"/>
          </p:cNvCxnSpPr>
          <p:nvPr/>
        </p:nvCxnSpPr>
        <p:spPr>
          <a:xfrm rot="10800000" flipV="1">
            <a:off x="7107767" y="3725335"/>
            <a:ext cx="662518" cy="1304150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028E846-C171-4854-91DB-3130EB3EB96C}"/>
              </a:ext>
            </a:extLst>
          </p:cNvPr>
          <p:cNvCxnSpPr/>
          <p:nvPr/>
        </p:nvCxnSpPr>
        <p:spPr bwMode="auto">
          <a:xfrm flipV="1">
            <a:off x="3210985" y="3752851"/>
            <a:ext cx="4337049" cy="8868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EA5D56A-B9D4-4409-B707-57B6C35A8EC9}"/>
              </a:ext>
            </a:extLst>
          </p:cNvPr>
          <p:cNvCxnSpPr>
            <a:cxnSpLocks/>
          </p:cNvCxnSpPr>
          <p:nvPr/>
        </p:nvCxnSpPr>
        <p:spPr bwMode="auto">
          <a:xfrm flipV="1">
            <a:off x="1540933" y="6155267"/>
            <a:ext cx="4032251" cy="16933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57DB2373-0A08-461B-A783-710749A4C797}"/>
              </a:ext>
            </a:extLst>
          </p:cNvPr>
          <p:cNvSpPr/>
          <p:nvPr/>
        </p:nvSpPr>
        <p:spPr>
          <a:xfrm>
            <a:off x="386846" y="4197567"/>
            <a:ext cx="2842684" cy="21505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67" dirty="0">
                <a:solidFill>
                  <a:schemeClr val="tx1"/>
                </a:solidFill>
                <a:latin typeface="+mn-ea"/>
              </a:rPr>
              <a:t>리스트 요청</a:t>
            </a:r>
          </a:p>
        </p:txBody>
      </p:sp>
      <p:sp>
        <p:nvSpPr>
          <p:cNvPr id="51" name="직사각형 7">
            <a:extLst>
              <a:ext uri="{FF2B5EF4-FFF2-40B4-BE49-F238E27FC236}">
                <a16:creationId xmlns:a16="http://schemas.microsoft.com/office/drawing/2014/main" id="{067A584E-A95E-4C17-9A73-3B4FB6921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917" y="5867400"/>
            <a:ext cx="4032251" cy="336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467" dirty="0">
                <a:hlinkClick r:id="rId2"/>
              </a:rPr>
              <a:t>http://localhost:8088/</a:t>
            </a:r>
            <a:r>
              <a:rPr lang="en-US" altLang="ko-KR" sz="1467" dirty="0"/>
              <a:t>mysite/bc?</a:t>
            </a:r>
            <a:r>
              <a:rPr lang="en-US" altLang="ko-KR" sz="1467" b="1" dirty="0">
                <a:solidFill>
                  <a:srgbClr val="00B050"/>
                </a:solidFill>
              </a:rPr>
              <a:t>action=list</a:t>
            </a:r>
            <a:endParaRPr lang="ko-KR" altLang="en-US" sz="1467" b="1" dirty="0">
              <a:solidFill>
                <a:srgbClr val="00B05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6F0BC50-A2CD-465F-A639-7D6516D32653}"/>
              </a:ext>
            </a:extLst>
          </p:cNvPr>
          <p:cNvSpPr/>
          <p:nvPr/>
        </p:nvSpPr>
        <p:spPr>
          <a:xfrm>
            <a:off x="5973520" y="1283313"/>
            <a:ext cx="458721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67" b="1" dirty="0">
                <a:solidFill>
                  <a:srgbClr val="0070C0"/>
                </a:solidFill>
                <a:latin typeface="+mn-ea"/>
              </a:rPr>
              <a:t>action=</a:t>
            </a:r>
            <a:r>
              <a:rPr lang="en-US" altLang="ko-KR" sz="1867" b="1" dirty="0" err="1">
                <a:solidFill>
                  <a:srgbClr val="0070C0"/>
                </a:solidFill>
                <a:latin typeface="+mn-ea"/>
              </a:rPr>
              <a:t>modify&amp;title</a:t>
            </a:r>
            <a:r>
              <a:rPr lang="en-US" altLang="ko-KR" sz="1867" b="1" dirty="0">
                <a:solidFill>
                  <a:srgbClr val="0070C0"/>
                </a:solidFill>
                <a:latin typeface="+mn-ea"/>
              </a:rPr>
              <a:t>=***&amp;content=***</a:t>
            </a:r>
            <a:endParaRPr lang="ko-KR" altLang="en-US" sz="1867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9482" name="그룹 6">
            <a:extLst>
              <a:ext uri="{FF2B5EF4-FFF2-40B4-BE49-F238E27FC236}">
                <a16:creationId xmlns:a16="http://schemas.microsoft.com/office/drawing/2014/main" id="{786E4AF5-C285-40F7-A0EB-5688BF943FEF}"/>
              </a:ext>
            </a:extLst>
          </p:cNvPr>
          <p:cNvGrpSpPr>
            <a:grpSpLocks/>
          </p:cNvGrpSpPr>
          <p:nvPr/>
        </p:nvGrpSpPr>
        <p:grpSpPr bwMode="auto">
          <a:xfrm>
            <a:off x="5376333" y="1748367"/>
            <a:ext cx="1828800" cy="1329835"/>
            <a:chOff x="4496160" y="613461"/>
            <a:chExt cx="1371308" cy="997610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59CA404-0224-498F-BD18-4056E17B0DC6}"/>
                </a:ext>
              </a:extLst>
            </p:cNvPr>
            <p:cNvSpPr/>
            <p:nvPr/>
          </p:nvSpPr>
          <p:spPr>
            <a:xfrm>
              <a:off x="4569169" y="864345"/>
              <a:ext cx="1298299" cy="7467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Request header</a:t>
              </a:r>
            </a:p>
            <a:p>
              <a:pPr>
                <a:defRPr/>
              </a:pPr>
              <a:endParaRPr lang="en-US" altLang="ko-KR" sz="1467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Request body</a:t>
              </a:r>
            </a:p>
            <a:p>
              <a:pPr>
                <a:defRPr/>
              </a:pP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(</a:t>
              </a:r>
              <a:r>
                <a:rPr lang="ko-KR" altLang="en-US" sz="1467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파라미터</a:t>
              </a: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83" name="직사각형 7">
              <a:extLst>
                <a:ext uri="{FF2B5EF4-FFF2-40B4-BE49-F238E27FC236}">
                  <a16:creationId xmlns:a16="http://schemas.microsoft.com/office/drawing/2014/main" id="{F1BBF08C-7C21-4236-AF02-7E67FADDC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52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Request(</a:t>
              </a:r>
              <a:r>
                <a:rPr lang="ko-KR" altLang="en-US" sz="1467" dirty="0">
                  <a:latin typeface="+mn-ea"/>
                  <a:ea typeface="+mn-ea"/>
                </a:rPr>
                <a:t>요청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grpSp>
        <p:nvGrpSpPr>
          <p:cNvPr id="19483" name="그룹 46">
            <a:extLst>
              <a:ext uri="{FF2B5EF4-FFF2-40B4-BE49-F238E27FC236}">
                <a16:creationId xmlns:a16="http://schemas.microsoft.com/office/drawing/2014/main" id="{53DB6BD0-6361-48C9-B524-CFD4A2701F3F}"/>
              </a:ext>
            </a:extLst>
          </p:cNvPr>
          <p:cNvGrpSpPr>
            <a:grpSpLocks/>
          </p:cNvGrpSpPr>
          <p:nvPr/>
        </p:nvGrpSpPr>
        <p:grpSpPr bwMode="auto">
          <a:xfrm>
            <a:off x="5278967" y="4197351"/>
            <a:ext cx="1828800" cy="1329834"/>
            <a:chOff x="3959932" y="313587"/>
            <a:chExt cx="1371308" cy="997404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A1E839F-1F70-4EF4-909C-3A401CC3EDC8}"/>
                </a:ext>
              </a:extLst>
            </p:cNvPr>
            <p:cNvSpPr/>
            <p:nvPr/>
          </p:nvSpPr>
          <p:spPr>
            <a:xfrm>
              <a:off x="4032941" y="564419"/>
              <a:ext cx="1298299" cy="746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header</a:t>
              </a:r>
            </a:p>
            <a:p>
              <a:pPr>
                <a:defRPr/>
              </a:pPr>
              <a:endParaRPr lang="en-US" altLang="ko-KR" sz="1467" dirty="0">
                <a:latin typeface="+mn-ea"/>
              </a:endParaRPr>
            </a:p>
            <a:p>
              <a:pPr>
                <a:defRPr/>
              </a:pP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Response body</a:t>
              </a:r>
              <a:b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</a:b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(</a:t>
              </a:r>
              <a:r>
                <a:rPr lang="ko-KR" altLang="en-US" sz="1467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리다이렉트코드</a:t>
              </a:r>
              <a:r>
                <a:rPr lang="en-US" altLang="ko-KR" sz="1467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)</a:t>
              </a:r>
            </a:p>
          </p:txBody>
        </p:sp>
        <p:sp>
          <p:nvSpPr>
            <p:cNvPr id="86" name="직사각형 7">
              <a:extLst>
                <a:ext uri="{FF2B5EF4-FFF2-40B4-BE49-F238E27FC236}">
                  <a16:creationId xmlns:a16="http://schemas.microsoft.com/office/drawing/2014/main" id="{B0D021F5-A784-4830-85A0-FE20DFA12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313587"/>
              <a:ext cx="1220528" cy="252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Response(</a:t>
              </a:r>
              <a:r>
                <a:rPr lang="ko-KR" altLang="en-US" sz="1467" dirty="0">
                  <a:latin typeface="+mn-ea"/>
                  <a:ea typeface="+mn-ea"/>
                </a:rPr>
                <a:t>응답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sp>
        <p:nvSpPr>
          <p:cNvPr id="49" name="직사각형 7">
            <a:extLst>
              <a:ext uri="{FF2B5EF4-FFF2-40B4-BE49-F238E27FC236}">
                <a16:creationId xmlns:a16="http://schemas.microsoft.com/office/drawing/2014/main" id="{13203709-226A-4834-8B24-CE3B7D8DA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67" y="1361872"/>
            <a:ext cx="4895849" cy="336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467" dirty="0"/>
              <a:t>http://localhost:8088/mysite/bc?</a:t>
            </a:r>
            <a:r>
              <a:rPr lang="en-US" altLang="ko-KR" sz="1467" b="1" dirty="0">
                <a:solidFill>
                  <a:srgbClr val="00B050"/>
                </a:solidFill>
              </a:rPr>
              <a:t>action=modifyform</a:t>
            </a:r>
            <a:endParaRPr lang="ko-KR" altLang="en-US" sz="1467" b="1" dirty="0">
              <a:solidFill>
                <a:srgbClr val="0070C0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F0D36B7-9E21-4686-AB78-88A17A259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61" y="1753404"/>
            <a:ext cx="2751539" cy="2318804"/>
          </a:xfrm>
          <a:prstGeom prst="rect">
            <a:avLst/>
          </a:prstGeom>
        </p:spPr>
      </p:pic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90F8A8B-F7B3-43DA-8649-847D4060F454}"/>
              </a:ext>
            </a:extLst>
          </p:cNvPr>
          <p:cNvCxnSpPr>
            <a:cxnSpLocks/>
          </p:cNvCxnSpPr>
          <p:nvPr/>
        </p:nvCxnSpPr>
        <p:spPr bwMode="auto">
          <a:xfrm flipV="1">
            <a:off x="2936147" y="3284594"/>
            <a:ext cx="4631326" cy="52300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95836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2">
            <a:extLst>
              <a:ext uri="{FF2B5EF4-FFF2-40B4-BE49-F238E27FC236}">
                <a16:creationId xmlns:a16="http://schemas.microsoft.com/office/drawing/2014/main" id="{CB856992-E2DB-4D84-8F75-DD369D34F9F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23384" y="285751"/>
            <a:ext cx="3833283" cy="48048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/>
              <a:t>Mysite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C3ECD2-50E1-43B3-8E40-4392F7AB6D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8667" y="285751"/>
            <a:ext cx="480484" cy="48048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/>
              <a:t>01</a:t>
            </a:r>
            <a:endParaRPr/>
          </a:p>
        </p:txBody>
      </p:sp>
      <p:sp>
        <p:nvSpPr>
          <p:cNvPr id="13316" name="텍스트 개체 틀 4">
            <a:extLst>
              <a:ext uri="{FF2B5EF4-FFF2-40B4-BE49-F238E27FC236}">
                <a16:creationId xmlns:a16="http://schemas.microsoft.com/office/drawing/2014/main" id="{EE1912BC-5D4C-49AF-BE1D-F3D05C20B8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383117" y="781051"/>
            <a:ext cx="10513483" cy="5355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/>
              <a:t>Search</a:t>
            </a:r>
            <a:endParaRPr lang="ko-KR" altLang="en-US" dirty="0"/>
          </a:p>
        </p:txBody>
      </p:sp>
      <p:grpSp>
        <p:nvGrpSpPr>
          <p:cNvPr id="13317" name="그룹 20">
            <a:extLst>
              <a:ext uri="{FF2B5EF4-FFF2-40B4-BE49-F238E27FC236}">
                <a16:creationId xmlns:a16="http://schemas.microsoft.com/office/drawing/2014/main" id="{5829A439-62C9-4307-9E57-8A2875CEE5D9}"/>
              </a:ext>
            </a:extLst>
          </p:cNvPr>
          <p:cNvGrpSpPr>
            <a:grpSpLocks/>
          </p:cNvGrpSpPr>
          <p:nvPr/>
        </p:nvGrpSpPr>
        <p:grpSpPr bwMode="auto">
          <a:xfrm>
            <a:off x="7344834" y="1174751"/>
            <a:ext cx="4675717" cy="3160183"/>
            <a:chOff x="1871700" y="3405004"/>
            <a:chExt cx="2444661" cy="236570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71739D6-3229-48ED-87DD-DC0104D627EF}"/>
                </a:ext>
              </a:extLst>
            </p:cNvPr>
            <p:cNvSpPr/>
            <p:nvPr/>
          </p:nvSpPr>
          <p:spPr>
            <a:xfrm>
              <a:off x="1974622" y="3641099"/>
              <a:ext cx="2341739" cy="21296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739F31-69A9-4256-A02E-4339D9C7C952}"/>
                </a:ext>
              </a:extLst>
            </p:cNvPr>
            <p:cNvSpPr txBox="1"/>
            <p:nvPr/>
          </p:nvSpPr>
          <p:spPr>
            <a:xfrm>
              <a:off x="1871700" y="3405004"/>
              <a:ext cx="1241697" cy="2534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</a:rPr>
                <a:t>Tomcat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FEF06B7-C534-47CE-9558-C18A4D4567FC}"/>
                </a:ext>
              </a:extLst>
            </p:cNvPr>
            <p:cNvSpPr/>
            <p:nvPr/>
          </p:nvSpPr>
          <p:spPr>
            <a:xfrm>
              <a:off x="2019995" y="3742509"/>
              <a:ext cx="2239924" cy="196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71FC08A-1D3F-4851-8E0F-4EFB814598D1}"/>
              </a:ext>
            </a:extLst>
          </p:cNvPr>
          <p:cNvCxnSpPr>
            <a:cxnSpLocks/>
          </p:cNvCxnSpPr>
          <p:nvPr/>
        </p:nvCxnSpPr>
        <p:spPr bwMode="auto">
          <a:xfrm>
            <a:off x="3898022" y="2268751"/>
            <a:ext cx="3637311" cy="34321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0" name="그룹 46">
            <a:extLst>
              <a:ext uri="{FF2B5EF4-FFF2-40B4-BE49-F238E27FC236}">
                <a16:creationId xmlns:a16="http://schemas.microsoft.com/office/drawing/2014/main" id="{E0F292A1-B5F7-421F-8D08-E78256FE150B}"/>
              </a:ext>
            </a:extLst>
          </p:cNvPr>
          <p:cNvGrpSpPr>
            <a:grpSpLocks/>
          </p:cNvGrpSpPr>
          <p:nvPr/>
        </p:nvGrpSpPr>
        <p:grpSpPr bwMode="auto">
          <a:xfrm>
            <a:off x="4895851" y="4148667"/>
            <a:ext cx="1828800" cy="1288735"/>
            <a:chOff x="3959932" y="626852"/>
            <a:chExt cx="1371308" cy="965979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0FAC1D2-A391-4D9B-9859-E52792F9B4ED}"/>
                </a:ext>
              </a:extLst>
            </p:cNvPr>
            <p:cNvSpPr/>
            <p:nvPr/>
          </p:nvSpPr>
          <p:spPr>
            <a:xfrm>
              <a:off x="4032941" y="877529"/>
              <a:ext cx="1298299" cy="715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header</a:t>
              </a:r>
            </a:p>
            <a:p>
              <a:pPr>
                <a:defRPr/>
              </a:pPr>
              <a:endParaRPr lang="en-US" altLang="ko-KR" sz="12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dirty="0">
                  <a:latin typeface="+mn-ea"/>
                </a:rPr>
                <a:t>Response</a:t>
              </a: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 body</a:t>
              </a:r>
              <a:br>
                <a:rPr lang="en-US" altLang="ko-KR" sz="1467" dirty="0">
                  <a:solidFill>
                    <a:srgbClr val="222222"/>
                  </a:solidFill>
                  <a:latin typeface="+mn-ea"/>
                </a:rPr>
              </a:b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(html)</a:t>
              </a:r>
            </a:p>
          </p:txBody>
        </p:sp>
        <p:sp>
          <p:nvSpPr>
            <p:cNvPr id="49" name="직사각형 7">
              <a:extLst>
                <a:ext uri="{FF2B5EF4-FFF2-40B4-BE49-F238E27FC236}">
                  <a16:creationId xmlns:a16="http://schemas.microsoft.com/office/drawing/2014/main" id="{38EAC5BB-6EC2-4F75-BD6A-7E0F6BB9C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932" y="626852"/>
              <a:ext cx="1220527" cy="252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Response(</a:t>
              </a:r>
              <a:r>
                <a:rPr lang="ko-KR" altLang="en-US" sz="1467" dirty="0">
                  <a:latin typeface="+mn-ea"/>
                  <a:ea typeface="+mn-ea"/>
                </a:rPr>
                <a:t>응답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cxnSp>
        <p:nvCxnSpPr>
          <p:cNvPr id="53" name="꺾인 연결선 52">
            <a:extLst>
              <a:ext uri="{FF2B5EF4-FFF2-40B4-BE49-F238E27FC236}">
                <a16:creationId xmlns:a16="http://schemas.microsoft.com/office/drawing/2014/main" id="{0D0EB4F3-5B71-43AC-BD5C-AD17378F1920}"/>
              </a:ext>
            </a:extLst>
          </p:cNvPr>
          <p:cNvCxnSpPr>
            <a:stCxn id="60" idx="3"/>
            <a:endCxn id="67" idx="0"/>
          </p:cNvCxnSpPr>
          <p:nvPr/>
        </p:nvCxnSpPr>
        <p:spPr>
          <a:xfrm>
            <a:off x="6815667" y="1883934"/>
            <a:ext cx="1290110" cy="537533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>
            <a:extLst>
              <a:ext uri="{FF2B5EF4-FFF2-40B4-BE49-F238E27FC236}">
                <a16:creationId xmlns:a16="http://schemas.microsoft.com/office/drawing/2014/main" id="{AB7E9611-ACC7-4EBE-AE68-3C58803C92CF}"/>
              </a:ext>
            </a:extLst>
          </p:cNvPr>
          <p:cNvCxnSpPr>
            <a:stCxn id="69" idx="1"/>
            <a:endCxn id="48" idx="3"/>
          </p:cNvCxnSpPr>
          <p:nvPr/>
        </p:nvCxnSpPr>
        <p:spPr>
          <a:xfrm rot="10800000" flipV="1">
            <a:off x="6724651" y="3327400"/>
            <a:ext cx="954616" cy="1632851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원통 58">
            <a:extLst>
              <a:ext uri="{FF2B5EF4-FFF2-40B4-BE49-F238E27FC236}">
                <a16:creationId xmlns:a16="http://schemas.microsoft.com/office/drawing/2014/main" id="{3EE56E3C-FBB1-49A8-A9BC-B98B6F602AAD}"/>
              </a:ext>
            </a:extLst>
          </p:cNvPr>
          <p:cNvSpPr/>
          <p:nvPr/>
        </p:nvSpPr>
        <p:spPr>
          <a:xfrm>
            <a:off x="10585451" y="4821767"/>
            <a:ext cx="1102783" cy="1007533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1F2D69B-2A8E-4825-9635-D13033B7565B}"/>
              </a:ext>
            </a:extLst>
          </p:cNvPr>
          <p:cNvSpPr/>
          <p:nvPr/>
        </p:nvSpPr>
        <p:spPr>
          <a:xfrm>
            <a:off x="10272185" y="2076452"/>
            <a:ext cx="1729316" cy="1071033"/>
          </a:xfrm>
          <a:prstGeom prst="roundRect">
            <a:avLst>
              <a:gd name="adj" fmla="val 37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dirty="0" err="1">
                <a:solidFill>
                  <a:schemeClr val="tx1"/>
                </a:solidFill>
                <a:latin typeface="+mn-ea"/>
              </a:rPr>
              <a:t>boardSearch</a:t>
            </a:r>
            <a:r>
              <a:rPr lang="en-US" altLang="ko-KR" sz="1467" dirty="0">
                <a:solidFill>
                  <a:schemeClr val="tx1"/>
                </a:solidFill>
                <a:latin typeface="+mn-ea"/>
              </a:rPr>
              <a:t>()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116FB03-1144-4D0F-AAB1-676081194B45}"/>
              </a:ext>
            </a:extLst>
          </p:cNvPr>
          <p:cNvCxnSpPr/>
          <p:nvPr/>
        </p:nvCxnSpPr>
        <p:spPr>
          <a:xfrm>
            <a:off x="11040533" y="2997201"/>
            <a:ext cx="0" cy="1824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346FEE8-9F5A-4AB0-87DE-7DCFDD1E1901}"/>
              </a:ext>
            </a:extLst>
          </p:cNvPr>
          <p:cNvCxnSpPr/>
          <p:nvPr/>
        </p:nvCxnSpPr>
        <p:spPr>
          <a:xfrm flipV="1">
            <a:off x="11135784" y="2976034"/>
            <a:ext cx="0" cy="18457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2E17E66-C6FD-4338-9EDB-36F3509247B8}"/>
              </a:ext>
            </a:extLst>
          </p:cNvPr>
          <p:cNvSpPr txBox="1"/>
          <p:nvPr/>
        </p:nvSpPr>
        <p:spPr bwMode="auto">
          <a:xfrm>
            <a:off x="10318751" y="1873251"/>
            <a:ext cx="1729316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BoardDao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객체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15436F-0CA9-4B26-BFC2-B9705116250A}"/>
              </a:ext>
            </a:extLst>
          </p:cNvPr>
          <p:cNvSpPr txBox="1"/>
          <p:nvPr/>
        </p:nvSpPr>
        <p:spPr bwMode="auto">
          <a:xfrm>
            <a:off x="8989484" y="1449918"/>
            <a:ext cx="1479549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b="1" dirty="0" err="1">
                <a:latin typeface="+mn-ea"/>
              </a:rPr>
              <a:t>mysite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FAC7434-9EA3-4002-A252-021FCC2FD6D5}"/>
              </a:ext>
            </a:extLst>
          </p:cNvPr>
          <p:cNvSpPr/>
          <p:nvPr/>
        </p:nvSpPr>
        <p:spPr>
          <a:xfrm>
            <a:off x="8735484" y="3621617"/>
            <a:ext cx="1437216" cy="5566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 err="1">
                <a:solidFill>
                  <a:schemeClr val="tx1"/>
                </a:solidFill>
                <a:latin typeface="+mn-ea"/>
              </a:rPr>
              <a:t>list.jsp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467" b="1" dirty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B95D364-A87C-4291-94EF-4543ACBB95BB}"/>
              </a:ext>
            </a:extLst>
          </p:cNvPr>
          <p:cNvSpPr/>
          <p:nvPr/>
        </p:nvSpPr>
        <p:spPr bwMode="auto">
          <a:xfrm>
            <a:off x="9457267" y="3141134"/>
            <a:ext cx="893193" cy="358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sz="1600" b="1" dirty="0">
                <a:solidFill>
                  <a:srgbClr val="00B050"/>
                </a:solidFill>
                <a:latin typeface="+mn-ea"/>
              </a:rPr>
              <a:t>*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포워드</a:t>
            </a:r>
          </a:p>
        </p:txBody>
      </p:sp>
      <p:grpSp>
        <p:nvGrpSpPr>
          <p:cNvPr id="13331" name="그룹 6">
            <a:extLst>
              <a:ext uri="{FF2B5EF4-FFF2-40B4-BE49-F238E27FC236}">
                <a16:creationId xmlns:a16="http://schemas.microsoft.com/office/drawing/2014/main" id="{F488F6FE-189B-45DD-9E64-EA2255EC608E}"/>
              </a:ext>
            </a:extLst>
          </p:cNvPr>
          <p:cNvGrpSpPr>
            <a:grpSpLocks/>
          </p:cNvGrpSpPr>
          <p:nvPr/>
        </p:nvGrpSpPr>
        <p:grpSpPr bwMode="auto">
          <a:xfrm>
            <a:off x="4895851" y="980018"/>
            <a:ext cx="1919816" cy="1473399"/>
            <a:chOff x="4496160" y="613461"/>
            <a:chExt cx="1439853" cy="1103809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2460377-F616-4884-97BC-C9E768B03D57}"/>
                </a:ext>
              </a:extLst>
            </p:cNvPr>
            <p:cNvSpPr/>
            <p:nvPr/>
          </p:nvSpPr>
          <p:spPr>
            <a:xfrm>
              <a:off x="4569185" y="864004"/>
              <a:ext cx="1366828" cy="8532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Request header</a:t>
              </a:r>
            </a:p>
            <a:p>
              <a:pPr>
                <a:defRPr/>
              </a:pPr>
              <a:r>
                <a:rPr lang="ko-KR" altLang="en-US" sz="1200" dirty="0" err="1">
                  <a:solidFill>
                    <a:srgbClr val="222222"/>
                  </a:solidFill>
                  <a:latin typeface="+mn-ea"/>
                </a:rPr>
                <a:t>파라미터</a:t>
              </a:r>
              <a:r>
                <a:rPr lang="en-US" altLang="ko-KR" sz="12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en-US" altLang="ko-KR" sz="1200" b="1" dirty="0">
                  <a:solidFill>
                    <a:srgbClr val="00B050"/>
                  </a:solidFill>
                </a:rPr>
                <a:t>action=search</a:t>
              </a:r>
              <a:endParaRPr lang="en-US" altLang="ko-KR" sz="1200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endParaRPr lang="en-US" altLang="ko-KR" sz="1467" dirty="0">
                <a:solidFill>
                  <a:srgbClr val="222222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467" dirty="0">
                  <a:solidFill>
                    <a:srgbClr val="222222"/>
                  </a:solidFill>
                  <a:latin typeface="+mn-ea"/>
                </a:rPr>
                <a:t>Request body</a:t>
              </a:r>
            </a:p>
          </p:txBody>
        </p:sp>
        <p:sp>
          <p:nvSpPr>
            <p:cNvPr id="62" name="직사각형 7">
              <a:extLst>
                <a:ext uri="{FF2B5EF4-FFF2-40B4-BE49-F238E27FC236}">
                  <a16:creationId xmlns:a16="http://schemas.microsoft.com/office/drawing/2014/main" id="{9349185B-E4F4-42B8-BE2E-74AC5D152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160" y="613461"/>
              <a:ext cx="1057268" cy="252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467" dirty="0">
                  <a:latin typeface="+mn-ea"/>
                  <a:ea typeface="+mn-ea"/>
                </a:rPr>
                <a:t>Request(</a:t>
              </a:r>
              <a:r>
                <a:rPr lang="ko-KR" altLang="en-US" sz="1467" dirty="0">
                  <a:latin typeface="+mn-ea"/>
                  <a:ea typeface="+mn-ea"/>
                </a:rPr>
                <a:t>요청</a:t>
              </a:r>
              <a:r>
                <a:rPr lang="en-US" altLang="ko-KR" sz="1467" dirty="0">
                  <a:latin typeface="+mn-ea"/>
                  <a:ea typeface="+mn-ea"/>
                </a:rPr>
                <a:t>)</a:t>
              </a:r>
              <a:endParaRPr lang="ko-KR" altLang="en-US" sz="1467" dirty="0">
                <a:latin typeface="+mn-ea"/>
                <a:ea typeface="+mn-ea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8BE729B-7E7F-4EF5-BF59-D6488AA4757E}"/>
              </a:ext>
            </a:extLst>
          </p:cNvPr>
          <p:cNvSpPr txBox="1"/>
          <p:nvPr/>
        </p:nvSpPr>
        <p:spPr bwMode="auto">
          <a:xfrm>
            <a:off x="8064501" y="1892300"/>
            <a:ext cx="2400300" cy="2662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70000"/>
              </a:lnSpc>
              <a:defRPr/>
            </a:pPr>
            <a:r>
              <a:rPr lang="en-US" altLang="ko-KR" sz="1600" b="1" dirty="0" err="1">
                <a:latin typeface="+mn-ea"/>
              </a:rPr>
              <a:t>contoller</a:t>
            </a:r>
            <a:r>
              <a:rPr lang="en-US" altLang="ko-KR" sz="1600" b="1" dirty="0">
                <a:latin typeface="+mn-ea"/>
              </a:rPr>
              <a:t>(servlet)</a:t>
            </a:r>
            <a:r>
              <a:rPr lang="ko-KR" altLang="en-US" sz="1600" b="1" dirty="0">
                <a:latin typeface="+mn-ea"/>
              </a:rPr>
              <a:t>객체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6473F8E9-47B8-4EAF-9E9D-E98C1C4A78F8}"/>
              </a:ext>
            </a:extLst>
          </p:cNvPr>
          <p:cNvSpPr/>
          <p:nvPr/>
        </p:nvSpPr>
        <p:spPr>
          <a:xfrm>
            <a:off x="8640234" y="2084918"/>
            <a:ext cx="1545167" cy="1009649"/>
          </a:xfrm>
          <a:prstGeom prst="roundRect">
            <a:avLst>
              <a:gd name="adj" fmla="val 4625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67" b="1" dirty="0">
                <a:solidFill>
                  <a:schemeClr val="tx1"/>
                </a:solidFill>
                <a:latin typeface="+mn-ea"/>
              </a:rPr>
              <a:t>Search </a:t>
            </a:r>
            <a:r>
              <a:rPr lang="ko-KR" altLang="en-US" sz="1467" b="1" dirty="0" err="1">
                <a:solidFill>
                  <a:schemeClr val="tx1"/>
                </a:solidFill>
                <a:latin typeface="+mn-ea"/>
              </a:rPr>
              <a:t>일때</a:t>
            </a:r>
            <a:endParaRPr lang="en-US" altLang="ko-KR" sz="1467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443E832-8968-492E-9EEC-C0EC74FCB408}"/>
              </a:ext>
            </a:extLst>
          </p:cNvPr>
          <p:cNvCxnSpPr>
            <a:endCxn id="45" idx="0"/>
          </p:cNvCxnSpPr>
          <p:nvPr/>
        </p:nvCxnSpPr>
        <p:spPr bwMode="auto">
          <a:xfrm flipH="1">
            <a:off x="9455151" y="3092451"/>
            <a:ext cx="2116" cy="52916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F5745B4-9DF1-4163-AB7D-3C8559718643}"/>
              </a:ext>
            </a:extLst>
          </p:cNvPr>
          <p:cNvCxnSpPr/>
          <p:nvPr/>
        </p:nvCxnSpPr>
        <p:spPr bwMode="auto">
          <a:xfrm>
            <a:off x="9791701" y="2228851"/>
            <a:ext cx="649817" cy="395816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F2758CF7-7214-4C3F-B996-246399803ED0}"/>
              </a:ext>
            </a:extLst>
          </p:cNvPr>
          <p:cNvSpPr/>
          <p:nvPr/>
        </p:nvSpPr>
        <p:spPr>
          <a:xfrm>
            <a:off x="7679268" y="2421467"/>
            <a:ext cx="853017" cy="493184"/>
          </a:xfrm>
          <a:prstGeom prst="roundRect">
            <a:avLst>
              <a:gd name="adj" fmla="val 482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 err="1">
                <a:solidFill>
                  <a:schemeClr val="tx1"/>
                </a:solidFill>
                <a:latin typeface="+mn-ea"/>
              </a:rPr>
              <a:t>rquest</a:t>
            </a:r>
            <a:endParaRPr lang="en-US" altLang="ko-KR" sz="133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65264D97-81B5-4B6F-839C-8DB941612797}"/>
              </a:ext>
            </a:extLst>
          </p:cNvPr>
          <p:cNvSpPr/>
          <p:nvPr/>
        </p:nvSpPr>
        <p:spPr>
          <a:xfrm>
            <a:off x="7679267" y="3092451"/>
            <a:ext cx="840317" cy="469900"/>
          </a:xfrm>
          <a:prstGeom prst="roundRect">
            <a:avLst>
              <a:gd name="adj" fmla="val 4825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333" dirty="0">
                <a:solidFill>
                  <a:schemeClr val="tx1"/>
                </a:solidFill>
                <a:latin typeface="+mn-ea"/>
              </a:rPr>
              <a:t>response</a:t>
            </a:r>
            <a:endParaRPr lang="ko-KR" altLang="en-US" sz="133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직사각형 7">
            <a:extLst>
              <a:ext uri="{FF2B5EF4-FFF2-40B4-BE49-F238E27FC236}">
                <a16:creationId xmlns:a16="http://schemas.microsoft.com/office/drawing/2014/main" id="{AEFB2331-287E-440B-A73D-5DCEBF8D4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01" y="1129699"/>
            <a:ext cx="4866839" cy="336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en-US" altLang="ko-KR" sz="1467" dirty="0"/>
              <a:t>http://localhost:8088/mysite/bc?</a:t>
            </a:r>
            <a:r>
              <a:rPr lang="en-US" altLang="ko-KR" sz="1467" b="1" dirty="0">
                <a:solidFill>
                  <a:srgbClr val="00B050"/>
                </a:solidFill>
              </a:rPr>
              <a:t>action=search</a:t>
            </a:r>
            <a:endParaRPr lang="ko-KR" altLang="en-US" sz="1467" b="1" dirty="0">
              <a:solidFill>
                <a:srgbClr val="00B05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E87C36-EEDE-4EE8-9C8B-8CF0E55F8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55" y="1490134"/>
            <a:ext cx="3392167" cy="2226739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96DF8C4-839A-49F1-8474-DEACCF1881F2}"/>
              </a:ext>
            </a:extLst>
          </p:cNvPr>
          <p:cNvCxnSpPr>
            <a:cxnSpLocks/>
          </p:cNvCxnSpPr>
          <p:nvPr/>
        </p:nvCxnSpPr>
        <p:spPr bwMode="auto">
          <a:xfrm flipV="1">
            <a:off x="4244829" y="4138085"/>
            <a:ext cx="3286272" cy="196849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46">
            <a:extLst>
              <a:ext uri="{FF2B5EF4-FFF2-40B4-BE49-F238E27FC236}">
                <a16:creationId xmlns:a16="http://schemas.microsoft.com/office/drawing/2014/main" id="{F8BAA7DB-4151-4191-91FC-FB50AF520A21}"/>
              </a:ext>
            </a:extLst>
          </p:cNvPr>
          <p:cNvSpPr/>
          <p:nvPr/>
        </p:nvSpPr>
        <p:spPr>
          <a:xfrm>
            <a:off x="517379" y="3935388"/>
            <a:ext cx="3699024" cy="240668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67" dirty="0">
                <a:solidFill>
                  <a:schemeClr val="tx1"/>
                </a:solidFill>
                <a:latin typeface="+mn-ea"/>
              </a:rPr>
              <a:t>리스트 요청</a:t>
            </a:r>
            <a:endParaRPr lang="en-US" altLang="ko-KR" sz="1467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467" dirty="0">
                <a:solidFill>
                  <a:schemeClr val="tx1"/>
                </a:solidFill>
                <a:latin typeface="+mn-ea"/>
              </a:rPr>
              <a:t>(Search)</a:t>
            </a:r>
            <a:endParaRPr lang="ko-KR" altLang="en-US" sz="1467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776005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563</Words>
  <Application>Microsoft Office PowerPoint</Application>
  <PresentationFormat>와이드스크린</PresentationFormat>
  <Paragraphs>204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HY견고딕</vt:lpstr>
      <vt:lpstr>맑은 고딕</vt:lpstr>
      <vt:lpstr>Arial</vt:lpstr>
      <vt:lpstr>Wingdings</vt:lpstr>
      <vt:lpstr>Office 테마</vt:lpstr>
      <vt:lpstr>Mysite</vt:lpstr>
      <vt:lpstr>Mysite</vt:lpstr>
      <vt:lpstr>Mysite</vt:lpstr>
      <vt:lpstr>Mysite</vt:lpstr>
      <vt:lpstr>Mysite</vt:lpstr>
      <vt:lpstr>Mysite</vt:lpstr>
      <vt:lpstr>Mysite</vt:lpstr>
      <vt:lpstr>Mysite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Thomas</dc:creator>
  <cp:lastModifiedBy>Kim Thomas</cp:lastModifiedBy>
  <cp:revision>24</cp:revision>
  <dcterms:created xsi:type="dcterms:W3CDTF">2021-07-12T07:33:08Z</dcterms:created>
  <dcterms:modified xsi:type="dcterms:W3CDTF">2021-07-20T01:24:36Z</dcterms:modified>
</cp:coreProperties>
</file>