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62" r:id="rId2"/>
    <p:sldId id="763" r:id="rId3"/>
    <p:sldId id="748" r:id="rId4"/>
    <p:sldId id="749" r:id="rId5"/>
    <p:sldId id="764" r:id="rId6"/>
    <p:sldId id="765" r:id="rId7"/>
    <p:sldId id="766" r:id="rId8"/>
    <p:sldId id="768" r:id="rId9"/>
    <p:sldId id="7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F029B37-6260-417C-BEDA-15FBAD6EDDA8}">
          <p14:sldIdLst>
            <p14:sldId id="762"/>
            <p14:sldId id="763"/>
            <p14:sldId id="748"/>
            <p14:sldId id="749"/>
            <p14:sldId id="764"/>
            <p14:sldId id="765"/>
            <p14:sldId id="766"/>
            <p14:sldId id="768"/>
          </p14:sldIdLst>
        </p14:section>
        <p14:section name="제목 없는 구역" id="{93F98D4A-D4A0-4CCE-AE49-EA9222F461E8}">
          <p14:sldIdLst>
            <p14:sldId id="7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ED4F-C39D-4B2A-9D29-3B1836CA4B3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1674-E37B-4093-9305-4A12DC020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B65C-6407-4B10-AD22-765440F3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70B51-10F7-4315-A397-4E7FCD38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B7DF7-AAA4-4511-8CBE-0278558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37BD-32B3-458C-A287-E2373FE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85BA6-BF1A-46B5-8358-FD40956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C98D-D21D-4AF1-A404-AE996F1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B5C5B-9DD2-4637-9FC9-5A92DBF2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5411C-081F-485F-90DD-AE9CB75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AC9E-7C0C-4E3B-B189-7478A996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B9D2E-8B1F-475D-B1B4-D5B6F1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B18DE-B5B3-4B6E-841F-B7F3FC2F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FA7D6-8186-4144-BCB6-8AB52E3F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0FD2-A49A-44C8-892D-794B014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33661-79F3-4948-AF6B-426D87C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54AD-13E9-4FBD-BEF3-896C927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D999B-9980-456D-A019-1447FBFE2BFE}"/>
              </a:ext>
            </a:extLst>
          </p:cNvPr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D3E63E-F758-4ED0-9874-29BA2C699DB7}"/>
              </a:ext>
            </a:extLst>
          </p:cNvPr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098057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41E1-3979-457D-9495-FA0AEB0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A431-2BD3-40ED-B762-74C6C0BF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18BB-8193-4625-ACE4-605FBE3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360C-E57E-4F53-AEE4-7D50BB1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FC39-6CF7-4AE1-8D70-0DF47031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158C-5A4D-4D84-9827-44E0B089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34160-F46D-44C1-8267-B13DC8BA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89A6-1C32-42EA-A30A-755DD6F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141-57A5-4D49-900D-21E246AE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F1AF7-6377-45F6-B082-2685DE5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6D5A-A26C-470A-A9CA-B2F0E91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2E2BD-3E20-4C44-8631-32BB476B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D0D01-89C4-4BC6-AD17-E6DEF775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2C55E-CAD3-4DCA-B6BF-31769509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EFFB-4E19-4720-8D01-165AA0D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BA39C-4DFB-47F6-B8B7-7BC06FC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0DFB7-9753-424B-8D96-18154AB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B6A-C057-427D-A09B-1A195D10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973D4-2DB9-402A-B615-3CAC1C35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08659-8C25-4963-BD43-F2CE84F0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6968C-AAE2-43C9-994D-A9A00E01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D2F7F-2752-4E86-99F5-99C825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DFA8-3BBF-4F3E-B3E2-09F470B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72695-9DC2-471C-B7CD-68E6F7C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4C03-E391-430D-BADF-4FA8674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FB609-CD8C-489E-8A71-2B1B9A8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DFCE-4D43-4402-BC7A-20717A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9455A-AAC8-4E2D-815B-922A96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4F142-B891-42E6-B687-3DF9905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13C5-18F2-414C-A535-43D7F81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6BE59-93A3-48D4-8AB7-EF00AB5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99D2-B3E2-4897-AE1B-EF5E8EE6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3AEC-8059-494A-8260-8210F8F7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0AF7-F7B0-475E-AFDB-183044E7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E60E-F12E-4CBC-96CC-EDD5658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B825C-3966-4F88-883E-12FF9F64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24210-55C4-49A9-AA39-C884F7A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3BED-2330-4BAB-A970-7860A220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09F79-2999-4B5D-8564-DF7B6FCA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004E-CBDC-4945-A6E7-386AA57C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EBC9A-8926-4309-9725-BA9AC560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AE642-4A88-4B2F-87D9-C2C3C989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8C546-967B-4F8C-8414-1B5CFE4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EA97E-0D68-426D-B994-A8986723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45E79-7B21-4B62-BEB4-995DABE2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19550-A5FA-4028-9CD4-89E1E677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CF65-6406-4621-9C87-1CD3F5DFB7F4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4740-AEA7-4D50-AA46-1315F0E2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2A0E-CB42-4658-860E-7E643E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>
            <a:extLst>
              <a:ext uri="{FF2B5EF4-FFF2-40B4-BE49-F238E27FC236}">
                <a16:creationId xmlns:a16="http://schemas.microsoft.com/office/drawing/2014/main" id="{CB856992-E2DB-4D84-8F75-DD369D34F9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3ECD2-50E1-43B3-8E40-4392F7AB6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>
            <a:extLst>
              <a:ext uri="{FF2B5EF4-FFF2-40B4-BE49-F238E27FC236}">
                <a16:creationId xmlns:a16="http://schemas.microsoft.com/office/drawing/2014/main" id="{EE1912BC-5D4C-49AF-BE1D-F3D05C20B8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grpSp>
        <p:nvGrpSpPr>
          <p:cNvPr id="13317" name="그룹 20">
            <a:extLst>
              <a:ext uri="{FF2B5EF4-FFF2-40B4-BE49-F238E27FC236}">
                <a16:creationId xmlns:a16="http://schemas.microsoft.com/office/drawing/2014/main" id="{5829A439-62C9-4307-9E57-8A2875CEE5D9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1739D6-3229-48ED-87DD-DC0104D627EF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39F31-69A9-4256-A02E-4339D9C7C952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EF06B7-C534-47CE-9558-C18A4D4567FC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1FC08A-1D3F-4851-8E0F-4EFB814598D1}"/>
              </a:ext>
            </a:extLst>
          </p:cNvPr>
          <p:cNvCxnSpPr/>
          <p:nvPr/>
        </p:nvCxnSpPr>
        <p:spPr bwMode="auto">
          <a:xfrm>
            <a:off x="4800600" y="2277534"/>
            <a:ext cx="2734733" cy="33443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>
            <a:extLst>
              <a:ext uri="{FF2B5EF4-FFF2-40B4-BE49-F238E27FC236}">
                <a16:creationId xmlns:a16="http://schemas.microsoft.com/office/drawing/2014/main" id="{E0F292A1-B5F7-421F-8D08-E78256FE150B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4148667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FAC1D2-A391-4D9B-9859-E52792F9B4ED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38EAC5BB-6EC2-4F75-BD6A-7E0F6BB9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D0EB4F3-5B71-43AC-BD5C-AD17378F1920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6815667" y="1883934"/>
            <a:ext cx="1290110" cy="537533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B7E9611-ACC7-4EBE-AE68-3C58803C92CF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6724651" y="3327400"/>
            <a:ext cx="954616" cy="163285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3EE56E3C-FBB1-49A8-A9BC-B98B6F602AAD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1F2D69B-2A8E-4825-9635-D13033B7565B}"/>
              </a:ext>
            </a:extLst>
          </p:cNvPr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16FB03-1144-4D0F-AAB1-676081194B45}"/>
              </a:ext>
            </a:extLst>
          </p:cNvPr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46FEE8-9F5A-4AB0-87DE-7DCFDD1E1901}"/>
              </a:ext>
            </a:extLst>
          </p:cNvPr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E17E66-C6FD-4338-9EDB-36F3509247B8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5436F-0CA9-4B26-BFC2-B9705116250A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AC7434-9EA3-4002-A252-021FCC2FD6D5}"/>
              </a:ext>
            </a:extLst>
          </p:cNvPr>
          <p:cNvSpPr/>
          <p:nvPr/>
        </p:nvSpPr>
        <p:spPr>
          <a:xfrm>
            <a:off x="8735484" y="3621617"/>
            <a:ext cx="1437216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5D364-A87C-4291-94EF-4543ACBB95BB}"/>
              </a:ext>
            </a:extLst>
          </p:cNvPr>
          <p:cNvSpPr/>
          <p:nvPr/>
        </p:nvSpPr>
        <p:spPr bwMode="auto">
          <a:xfrm>
            <a:off x="9457267" y="3141134"/>
            <a:ext cx="893193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3331" name="그룹 6">
            <a:extLst>
              <a:ext uri="{FF2B5EF4-FFF2-40B4-BE49-F238E27FC236}">
                <a16:creationId xmlns:a16="http://schemas.microsoft.com/office/drawing/2014/main" id="{F488F6FE-189B-45DD-9E64-EA2255EC608E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980018"/>
            <a:ext cx="1919816" cy="1473399"/>
            <a:chOff x="4496160" y="613461"/>
            <a:chExt cx="1439853" cy="110380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2460377-F616-4884-97BC-C9E768B03D57}"/>
                </a:ext>
              </a:extLst>
            </p:cNvPr>
            <p:cNvSpPr/>
            <p:nvPr/>
          </p:nvSpPr>
          <p:spPr>
            <a:xfrm>
              <a:off x="4569185" y="864004"/>
              <a:ext cx="1366828" cy="8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</a:p>
            <a:p>
              <a:pPr>
                <a:defRPr/>
              </a:pPr>
              <a:r>
                <a:rPr lang="en-US" altLang="ko-KR" sz="1200" b="1" dirty="0">
                  <a:solidFill>
                    <a:srgbClr val="00B050"/>
                  </a:solidFill>
                </a:rPr>
                <a:t>action=list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9349185B-E4F4-42B8-BE2E-74AC5D1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BE729B-7E7F-4EF5-BF59-D6488AA4757E}"/>
              </a:ext>
            </a:extLst>
          </p:cNvPr>
          <p:cNvSpPr txBox="1"/>
          <p:nvPr/>
        </p:nvSpPr>
        <p:spPr bwMode="auto">
          <a:xfrm>
            <a:off x="8064501" y="1892300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>
                <a:latin typeface="+mn-ea"/>
              </a:rPr>
              <a:t>Controller(servlet)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473F8E9-47B8-4EAF-9E9D-E98C1C4A78F8}"/>
              </a:ext>
            </a:extLst>
          </p:cNvPr>
          <p:cNvSpPr/>
          <p:nvPr/>
        </p:nvSpPr>
        <p:spPr>
          <a:xfrm>
            <a:off x="8640234" y="2084918"/>
            <a:ext cx="1545167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43E832-8968-492E-9EEC-C0EC74FCB408}"/>
              </a:ext>
            </a:extLst>
          </p:cNvPr>
          <p:cNvCxnSpPr>
            <a:endCxn id="45" idx="0"/>
          </p:cNvCxnSpPr>
          <p:nvPr/>
        </p:nvCxnSpPr>
        <p:spPr bwMode="auto">
          <a:xfrm flipH="1">
            <a:off x="9455151" y="3092451"/>
            <a:ext cx="2116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F5745B4-9DF1-4163-AB7D-3C8559718643}"/>
              </a:ext>
            </a:extLst>
          </p:cNvPr>
          <p:cNvCxnSpPr/>
          <p:nvPr/>
        </p:nvCxnSpPr>
        <p:spPr bwMode="auto">
          <a:xfrm>
            <a:off x="9791701" y="2228851"/>
            <a:ext cx="649817" cy="39581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2758CF7-7214-4C3F-B996-246399803ED0}"/>
              </a:ext>
            </a:extLst>
          </p:cNvPr>
          <p:cNvSpPr/>
          <p:nvPr/>
        </p:nvSpPr>
        <p:spPr>
          <a:xfrm>
            <a:off x="7679268" y="24214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65264D97-81B5-4B6F-839C-8DB941612797}"/>
              </a:ext>
            </a:extLst>
          </p:cNvPr>
          <p:cNvSpPr/>
          <p:nvPr/>
        </p:nvSpPr>
        <p:spPr>
          <a:xfrm>
            <a:off x="7679267" y="30924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>
            <a:extLst>
              <a:ext uri="{FF2B5EF4-FFF2-40B4-BE49-F238E27FC236}">
                <a16:creationId xmlns:a16="http://schemas.microsoft.com/office/drawing/2014/main" id="{AEFB2331-287E-440B-A73D-5DCEBF8D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2" y="1892300"/>
            <a:ext cx="486683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E87C36-EEDE-4EE8-9C8B-8CF0E55F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5" y="2997201"/>
            <a:ext cx="4153003" cy="272617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6DF8C4-839A-49F1-8474-DEACCF1881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9102" y="4138084"/>
            <a:ext cx="3301999" cy="1058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466CDA38-F75E-484B-BF02-43F32E750E36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701801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910D70E-5D7D-4C4F-8760-E5DFC2471789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60A900-5D39-498A-9566-EDBF4947CDF8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06AD69-D3B3-41F2-9859-492DC110471E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E52C0DA-760F-4A63-ABDC-9703D387EBE4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BD37ED1-6EC9-485D-9A29-1A0B3039A1BC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0B49F62-6C85-44D9-939E-6F9F3BF24B20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6A2BBA85-473B-40BB-90BF-67CC21CC9F86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17F61A6-2435-4B72-B428-6851C1C64228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boardDelete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D052B-53C1-40BA-8517-221E8BAB2EF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E33CD4-581E-4490-9169-D781742AD2F0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68456F-59C8-45EA-9E21-C2EA88112BF0}"/>
              </a:ext>
            </a:extLst>
          </p:cNvPr>
          <p:cNvSpPr txBox="1"/>
          <p:nvPr/>
        </p:nvSpPr>
        <p:spPr bwMode="auto">
          <a:xfrm>
            <a:off x="10176933" y="2586567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EE97A1-D68D-4392-93A8-5D72AB9C29C6}"/>
              </a:ext>
            </a:extLst>
          </p:cNvPr>
          <p:cNvSpPr txBox="1"/>
          <p:nvPr/>
        </p:nvSpPr>
        <p:spPr bwMode="auto">
          <a:xfrm>
            <a:off x="8989484" y="19304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61EAF-A0E1-4BDF-BB67-B8B331921A91}"/>
              </a:ext>
            </a:extLst>
          </p:cNvPr>
          <p:cNvSpPr txBox="1"/>
          <p:nvPr/>
        </p:nvSpPr>
        <p:spPr bwMode="auto">
          <a:xfrm>
            <a:off x="8081434" y="2660651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14EC54A-0771-473E-A235-3FA16632BF76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693034E1-3937-465B-A068-62E6B477EB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60584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3074D-A0DB-4785-A99F-DB33FAB33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EEEBCA2E-DA7E-458B-A293-A11DD945F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3DF5170-A41B-4858-8FE4-2D7F008FBBC3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FA99FBDB-F10F-45BF-8353-E91D5118CD8B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F1E6F4-A883-4A8A-AC41-53E4EB4800D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B54FB6-102C-4102-93DA-E2E4E87CCDF9}"/>
              </a:ext>
            </a:extLst>
          </p:cNvPr>
          <p:cNvCxnSpPr/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983D0798-8EB1-475D-B6C1-A0CCAC100952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B88FA6E6-D7A6-4370-8663-BB8929F5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9" y="5867400"/>
            <a:ext cx="4939116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2EB65-C0FD-4CE3-BAA0-7DDA16355F11}"/>
              </a:ext>
            </a:extLst>
          </p:cNvPr>
          <p:cNvSpPr/>
          <p:nvPr/>
        </p:nvSpPr>
        <p:spPr>
          <a:xfrm>
            <a:off x="7384615" y="1348586"/>
            <a:ext cx="274363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delete</a:t>
            </a:r>
            <a:r>
              <a:rPr lang="en-US" altLang="ko-KR" sz="1867" dirty="0" err="1">
                <a:latin typeface="+mn-ea"/>
              </a:rPr>
              <a:t>&amp;</a:t>
            </a:r>
            <a:r>
              <a:rPr lang="en-US" altLang="ko-KR" sz="18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no</a:t>
            </a:r>
            <a:r>
              <a:rPr lang="en-US" altLang="ko-KR" sz="1867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4F4C43F-922B-4AC2-BEEC-4351DB115252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412ACDC-458E-4B34-9496-9FC171D84D12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8F65DE24-715F-4C33-B59C-7D8BC73E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DECF255-CFB0-4BF1-BFF8-8FA939BB9E97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F237616-D8D8-400D-88D5-A16D615A43AC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72E3823D-8A88-473B-932A-B08C84E6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8450EFD9-7C17-40E2-A7E6-3FC12C5C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1" y="1585090"/>
            <a:ext cx="4656667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http://localhost:8088/mysite/bc?action=delete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7FFD0-3749-4B1B-99EE-C26ACD95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979038"/>
            <a:ext cx="2958206" cy="201496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D14D4B-1219-472B-8024-981DED98068B}"/>
              </a:ext>
            </a:extLst>
          </p:cNvPr>
          <p:cNvCxnSpPr>
            <a:cxnSpLocks/>
          </p:cNvCxnSpPr>
          <p:nvPr/>
        </p:nvCxnSpPr>
        <p:spPr bwMode="auto">
          <a:xfrm>
            <a:off x="3296873" y="2851167"/>
            <a:ext cx="4244812" cy="433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>
            <a:extLst>
              <a:ext uri="{FF2B5EF4-FFF2-40B4-BE49-F238E27FC236}">
                <a16:creationId xmlns:a16="http://schemas.microsoft.com/office/drawing/2014/main" id="{313CBA86-57B9-431E-9197-64561252C4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CE8-EC31-4622-8C05-E7B15E15A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>
            <a:extLst>
              <a:ext uri="{FF2B5EF4-FFF2-40B4-BE49-F238E27FC236}">
                <a16:creationId xmlns:a16="http://schemas.microsoft.com/office/drawing/2014/main" id="{21DD3733-F477-4B9D-955E-F59BCB0856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WriteForm</a:t>
            </a:r>
            <a:endParaRPr lang="ko-KR" altLang="en-US" dirty="0"/>
          </a:p>
        </p:txBody>
      </p:sp>
      <p:grpSp>
        <p:nvGrpSpPr>
          <p:cNvPr id="18438" name="그룹 6">
            <a:extLst>
              <a:ext uri="{FF2B5EF4-FFF2-40B4-BE49-F238E27FC236}">
                <a16:creationId xmlns:a16="http://schemas.microsoft.com/office/drawing/2014/main" id="{76E5E40A-45C8-4865-821E-1C60240BF68C}"/>
              </a:ext>
            </a:extLst>
          </p:cNvPr>
          <p:cNvGrpSpPr>
            <a:grpSpLocks/>
          </p:cNvGrpSpPr>
          <p:nvPr/>
        </p:nvGrpSpPr>
        <p:grpSpPr bwMode="auto">
          <a:xfrm>
            <a:off x="5361517" y="1365251"/>
            <a:ext cx="1828800" cy="1062967"/>
            <a:chOff x="4496160" y="613461"/>
            <a:chExt cx="1371308" cy="7972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1B9C154-722F-4BB9-8684-F7933948F4D2}"/>
                </a:ext>
              </a:extLst>
            </p:cNvPr>
            <p:cNvSpPr/>
            <p:nvPr/>
          </p:nvSpPr>
          <p:spPr>
            <a:xfrm>
              <a:off x="4569169" y="864286"/>
              <a:ext cx="1298299" cy="54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37" name="직사각형 7">
              <a:extLst>
                <a:ext uri="{FF2B5EF4-FFF2-40B4-BE49-F238E27FC236}">
                  <a16:creationId xmlns:a16="http://schemas.microsoft.com/office/drawing/2014/main" id="{9CE3B835-8753-49B5-AC62-C7F1A127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>
            <a:extLst>
              <a:ext uri="{FF2B5EF4-FFF2-40B4-BE49-F238E27FC236}">
                <a16:creationId xmlns:a16="http://schemas.microsoft.com/office/drawing/2014/main" id="{39F5DF26-CCF9-4FAF-B744-E8BB11BF9D10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4397CE-72A0-40F9-A022-BBA2DA7A051B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1469C-0CDC-48D8-AE56-4B577D8D8CF3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EF71F0-4022-41C6-9968-645F1A8389F8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80B7FF0-9E4E-4E63-9431-52D5776D9870}"/>
              </a:ext>
            </a:extLst>
          </p:cNvPr>
          <p:cNvSpPr/>
          <p:nvPr/>
        </p:nvSpPr>
        <p:spPr>
          <a:xfrm>
            <a:off x="8544984" y="2082801"/>
            <a:ext cx="1729316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writeform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>
            <a:extLst>
              <a:ext uri="{FF2B5EF4-FFF2-40B4-BE49-F238E27FC236}">
                <a16:creationId xmlns:a16="http://schemas.microsoft.com/office/drawing/2014/main" id="{6622F6FB-B3B6-48F2-AC59-CA9E46A87A31}"/>
              </a:ext>
            </a:extLst>
          </p:cNvPr>
          <p:cNvGrpSpPr>
            <a:grpSpLocks/>
          </p:cNvGrpSpPr>
          <p:nvPr/>
        </p:nvGrpSpPr>
        <p:grpSpPr bwMode="auto">
          <a:xfrm>
            <a:off x="5236633" y="4246034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C17287-B8B6-4355-84FC-B1EE9D9DD825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05CF07C8-A330-46C9-A472-E9FFB3B2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1FF6F3D-5385-4EC6-B992-96C2B543B24C}"/>
              </a:ext>
            </a:extLst>
          </p:cNvPr>
          <p:cNvSpPr/>
          <p:nvPr/>
        </p:nvSpPr>
        <p:spPr>
          <a:xfrm>
            <a:off x="7679267" y="2660651"/>
            <a:ext cx="953005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 algn="ctr">
              <a:defRPr/>
            </a:pPr>
            <a:r>
              <a:rPr lang="en-US" altLang="ko-KR" sz="1333" b="1" dirty="0" err="1">
                <a:solidFill>
                  <a:srgbClr val="0070C0"/>
                </a:solidFill>
              </a:rPr>
              <a:t>writeform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D0D6FCAF-2453-4CA0-99C6-23343B35A575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7190317" y="2063951"/>
            <a:ext cx="488950" cy="8432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1E9F9BF2-2CC6-42B1-A94D-3F2EFE32E837}"/>
              </a:ext>
            </a:extLst>
          </p:cNvPr>
          <p:cNvCxnSpPr>
            <a:stCxn id="52" idx="1"/>
            <a:endCxn id="48" idx="3"/>
          </p:cNvCxnSpPr>
          <p:nvPr/>
        </p:nvCxnSpPr>
        <p:spPr>
          <a:xfrm rot="10800000" flipV="1">
            <a:off x="7065433" y="3429001"/>
            <a:ext cx="613834" cy="16286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44CAC722-3A3A-4C3F-8150-0FAA7CD379A4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DE2031-67FA-4595-B237-F301732B1B50}"/>
              </a:ext>
            </a:extLst>
          </p:cNvPr>
          <p:cNvSpPr/>
          <p:nvPr/>
        </p:nvSpPr>
        <p:spPr>
          <a:xfrm>
            <a:off x="10424584" y="2076452"/>
            <a:ext cx="140546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E7DDD0-EC22-4363-9C59-A22CF72D9B34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82F8-E408-474C-B8FD-C4DDB394D63E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74D5F-3FDE-48EA-ABD3-213B2B56C1C5}"/>
              </a:ext>
            </a:extLst>
          </p:cNvPr>
          <p:cNvSpPr txBox="1"/>
          <p:nvPr/>
        </p:nvSpPr>
        <p:spPr bwMode="auto">
          <a:xfrm>
            <a:off x="8081434" y="1932518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707DC48-47E3-4FA0-AB18-C67D38C00D01}"/>
              </a:ext>
            </a:extLst>
          </p:cNvPr>
          <p:cNvSpPr/>
          <p:nvPr/>
        </p:nvSpPr>
        <p:spPr>
          <a:xfrm>
            <a:off x="8496301" y="3511551"/>
            <a:ext cx="1680633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4C91EA-7973-4A09-9E77-A14F460859DB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 bwMode="auto">
          <a:xfrm flipH="1">
            <a:off x="9336618" y="3147485"/>
            <a:ext cx="73024" cy="36406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78B466-E1C0-4AA4-931F-368A8EE6CAE4}"/>
              </a:ext>
            </a:extLst>
          </p:cNvPr>
          <p:cNvSpPr/>
          <p:nvPr/>
        </p:nvSpPr>
        <p:spPr bwMode="auto">
          <a:xfrm>
            <a:off x="8460318" y="3136900"/>
            <a:ext cx="800219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포워드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539B92-5A82-4135-902F-0A25F31B3C43}"/>
              </a:ext>
            </a:extLst>
          </p:cNvPr>
          <p:cNvSpPr/>
          <p:nvPr/>
        </p:nvSpPr>
        <p:spPr>
          <a:xfrm>
            <a:off x="7679267" y="3181351"/>
            <a:ext cx="840317" cy="4953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D53E0D-2C78-4C62-96C2-C02BF1DFDB23}"/>
              </a:ext>
            </a:extLst>
          </p:cNvPr>
          <p:cNvCxnSpPr/>
          <p:nvPr/>
        </p:nvCxnSpPr>
        <p:spPr bwMode="auto">
          <a:xfrm flipV="1">
            <a:off x="3685118" y="3752851"/>
            <a:ext cx="3862916" cy="88688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AAA2926D-0790-48CD-A0C3-916F3046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291363"/>
            <a:ext cx="3067049" cy="2089105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4038EC3-ACEA-42FE-AACB-9AECB9A93F09}"/>
              </a:ext>
            </a:extLst>
          </p:cNvPr>
          <p:cNvCxnSpPr>
            <a:cxnSpLocks/>
          </p:cNvCxnSpPr>
          <p:nvPr/>
        </p:nvCxnSpPr>
        <p:spPr bwMode="auto">
          <a:xfrm>
            <a:off x="3606799" y="3105149"/>
            <a:ext cx="3934886" cy="7831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7">
            <a:extLst>
              <a:ext uri="{FF2B5EF4-FFF2-40B4-BE49-F238E27FC236}">
                <a16:creationId xmlns:a16="http://schemas.microsoft.com/office/drawing/2014/main" id="{498AE3A4-65BA-4BE7-A9E6-73372709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1153567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70C0"/>
                </a:solidFill>
              </a:rPr>
              <a:t>action=writeform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3C0094-CFFB-46EA-AC6A-16FC8D47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0" y="4057399"/>
            <a:ext cx="3437740" cy="262865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864781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boardInsert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211132" y="2385926"/>
            <a:ext cx="219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331899" y="1912964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Write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032251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>
                <a:hlinkClick r:id="rId2"/>
              </a:rPr>
              <a:t>http://localhost:8088/</a:t>
            </a:r>
            <a:r>
              <a:rPr lang="en-US" altLang="ko-KR" sz="1467" dirty="0"/>
              <a:t>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5973520" y="1283313"/>
            <a:ext cx="435285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write&amp;title</a:t>
            </a: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=***&amp;content=***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0" y="1537603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action=writeform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5C97BC8-A117-4767-A3E9-4A9402C1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959211"/>
            <a:ext cx="2734733" cy="209110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1608" y="3284593"/>
            <a:ext cx="4625865" cy="4838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466CDA38-F75E-484B-BF02-43F32E750E36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701801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910D70E-5D7D-4C4F-8760-E5DFC2471789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60A900-5D39-498A-9566-EDBF4947CDF8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06AD69-D3B3-41F2-9859-492DC110471E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E52C0DA-760F-4A63-ABDC-9703D387EBE4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read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BD37ED1-6EC9-485D-9A29-1A0B3039A1BC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0B49F62-6C85-44D9-939E-6F9F3BF24B20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6A2BBA85-473B-40BB-90BF-67CC21CC9F86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17F61A6-2435-4B72-B428-6851C1C64228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getBoardinfo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D052B-53C1-40BA-8517-221E8BAB2EF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E33CD4-581E-4490-9169-D781742AD2F0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68456F-59C8-45EA-9E21-C2EA88112BF0}"/>
              </a:ext>
            </a:extLst>
          </p:cNvPr>
          <p:cNvSpPr txBox="1"/>
          <p:nvPr/>
        </p:nvSpPr>
        <p:spPr bwMode="auto">
          <a:xfrm>
            <a:off x="10176933" y="2586567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EE97A1-D68D-4392-93A8-5D72AB9C29C6}"/>
              </a:ext>
            </a:extLst>
          </p:cNvPr>
          <p:cNvSpPr txBox="1"/>
          <p:nvPr/>
        </p:nvSpPr>
        <p:spPr bwMode="auto">
          <a:xfrm>
            <a:off x="8989484" y="19304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61EAF-A0E1-4BDF-BB67-B8B331921A91}"/>
              </a:ext>
            </a:extLst>
          </p:cNvPr>
          <p:cNvSpPr txBox="1"/>
          <p:nvPr/>
        </p:nvSpPr>
        <p:spPr bwMode="auto">
          <a:xfrm>
            <a:off x="8081434" y="2660651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14EC54A-0771-473E-A235-3FA16632BF76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693034E1-3937-465B-A068-62E6B477EB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60584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3074D-A0DB-4785-A99F-DB33FAB33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EEEBCA2E-DA7E-458B-A293-A11DD945F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3DF5170-A41B-4858-8FE4-2D7F008FBBC3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FA99FBDB-F10F-45BF-8353-E91D5118CD8B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B54FB6-102C-4102-93DA-E2E4E87CCDF9}"/>
              </a:ext>
            </a:extLst>
          </p:cNvPr>
          <p:cNvCxnSpPr/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7">
            <a:extLst>
              <a:ext uri="{FF2B5EF4-FFF2-40B4-BE49-F238E27FC236}">
                <a16:creationId xmlns:a16="http://schemas.microsoft.com/office/drawing/2014/main" id="{B88FA6E6-D7A6-4370-8663-BB8929F5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9" y="5867400"/>
            <a:ext cx="4939116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http://localhost:8088/mysite/bc?action=read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2EB65-C0FD-4CE3-BAA0-7DDA16355F11}"/>
              </a:ext>
            </a:extLst>
          </p:cNvPr>
          <p:cNvSpPr/>
          <p:nvPr/>
        </p:nvSpPr>
        <p:spPr>
          <a:xfrm>
            <a:off x="7384615" y="1348586"/>
            <a:ext cx="331982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read</a:t>
            </a:r>
            <a:r>
              <a:rPr lang="en-US" altLang="ko-KR" sz="1867" dirty="0" err="1">
                <a:latin typeface="+mn-ea"/>
              </a:rPr>
              <a:t>&amp;</a:t>
            </a:r>
            <a:r>
              <a:rPr lang="en-US" altLang="ko-KR" sz="18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board_no</a:t>
            </a:r>
            <a:r>
              <a:rPr lang="en-US" altLang="ko-KR" sz="1867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4F4C43F-922B-4AC2-BEEC-4351DB115252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412ACDC-458E-4B34-9496-9FC171D84D12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8F65DE24-715F-4C33-B59C-7D8BC73E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DECF255-CFB0-4BF1-BFF8-8FA939BB9E97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F237616-D8D8-400D-88D5-A16D615A43AC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72E3823D-8A88-473B-932A-B08C84E6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8450EFD9-7C17-40E2-A7E6-3FC12C5C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1" y="1585090"/>
            <a:ext cx="4656667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http://localhost:8088/mysite/bc?action=read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61126CC-4085-4324-BCBB-266E1ECF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979038"/>
            <a:ext cx="2958206" cy="201496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D14D4B-1219-472B-8024-981DED98068B}"/>
              </a:ext>
            </a:extLst>
          </p:cNvPr>
          <p:cNvCxnSpPr>
            <a:cxnSpLocks/>
          </p:cNvCxnSpPr>
          <p:nvPr/>
        </p:nvCxnSpPr>
        <p:spPr bwMode="auto">
          <a:xfrm>
            <a:off x="1199072" y="2853267"/>
            <a:ext cx="6342613" cy="4318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7BB01ED-4063-4842-A839-EABE377F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4230447"/>
            <a:ext cx="3398715" cy="161134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F1E6F4-A883-4A8A-AC41-53E4EB4800D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9094" y="3752852"/>
            <a:ext cx="4418940" cy="995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188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>
            <a:extLst>
              <a:ext uri="{FF2B5EF4-FFF2-40B4-BE49-F238E27FC236}">
                <a16:creationId xmlns:a16="http://schemas.microsoft.com/office/drawing/2014/main" id="{313CBA86-57B9-431E-9197-64561252C4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CE8-EC31-4622-8C05-E7B15E15A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>
            <a:extLst>
              <a:ext uri="{FF2B5EF4-FFF2-40B4-BE49-F238E27FC236}">
                <a16:creationId xmlns:a16="http://schemas.microsoft.com/office/drawing/2014/main" id="{21DD3733-F477-4B9D-955E-F59BCB0856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ModifyForm</a:t>
            </a:r>
            <a:endParaRPr lang="ko-KR" altLang="en-US" dirty="0"/>
          </a:p>
        </p:txBody>
      </p:sp>
      <p:grpSp>
        <p:nvGrpSpPr>
          <p:cNvPr id="18438" name="그룹 6">
            <a:extLst>
              <a:ext uri="{FF2B5EF4-FFF2-40B4-BE49-F238E27FC236}">
                <a16:creationId xmlns:a16="http://schemas.microsoft.com/office/drawing/2014/main" id="{76E5E40A-45C8-4865-821E-1C60240BF68C}"/>
              </a:ext>
            </a:extLst>
          </p:cNvPr>
          <p:cNvGrpSpPr>
            <a:grpSpLocks/>
          </p:cNvGrpSpPr>
          <p:nvPr/>
        </p:nvGrpSpPr>
        <p:grpSpPr bwMode="auto">
          <a:xfrm>
            <a:off x="5361517" y="1365251"/>
            <a:ext cx="1828800" cy="1062967"/>
            <a:chOff x="4496160" y="613461"/>
            <a:chExt cx="1371308" cy="7972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1B9C154-722F-4BB9-8684-F7933948F4D2}"/>
                </a:ext>
              </a:extLst>
            </p:cNvPr>
            <p:cNvSpPr/>
            <p:nvPr/>
          </p:nvSpPr>
          <p:spPr>
            <a:xfrm>
              <a:off x="4569169" y="864286"/>
              <a:ext cx="1298299" cy="54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37" name="직사각형 7">
              <a:extLst>
                <a:ext uri="{FF2B5EF4-FFF2-40B4-BE49-F238E27FC236}">
                  <a16:creationId xmlns:a16="http://schemas.microsoft.com/office/drawing/2014/main" id="{9CE3B835-8753-49B5-AC62-C7F1A127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>
            <a:extLst>
              <a:ext uri="{FF2B5EF4-FFF2-40B4-BE49-F238E27FC236}">
                <a16:creationId xmlns:a16="http://schemas.microsoft.com/office/drawing/2014/main" id="{39F5DF26-CCF9-4FAF-B744-E8BB11BF9D10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4397CE-72A0-40F9-A022-BBA2DA7A051B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1469C-0CDC-48D8-AE56-4B577D8D8CF3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EF71F0-4022-41C6-9968-645F1A8389F8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80B7FF0-9E4E-4E63-9431-52D5776D9870}"/>
              </a:ext>
            </a:extLst>
          </p:cNvPr>
          <p:cNvSpPr/>
          <p:nvPr/>
        </p:nvSpPr>
        <p:spPr>
          <a:xfrm>
            <a:off x="8544983" y="2082801"/>
            <a:ext cx="1924049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modifyform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>
            <a:extLst>
              <a:ext uri="{FF2B5EF4-FFF2-40B4-BE49-F238E27FC236}">
                <a16:creationId xmlns:a16="http://schemas.microsoft.com/office/drawing/2014/main" id="{6622F6FB-B3B6-48F2-AC59-CA9E46A87A31}"/>
              </a:ext>
            </a:extLst>
          </p:cNvPr>
          <p:cNvGrpSpPr>
            <a:grpSpLocks/>
          </p:cNvGrpSpPr>
          <p:nvPr/>
        </p:nvGrpSpPr>
        <p:grpSpPr bwMode="auto">
          <a:xfrm>
            <a:off x="5236633" y="4246034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C17287-B8B6-4355-84FC-B1EE9D9DD825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05CF07C8-A330-46C9-A472-E9FFB3B2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1FF6F3D-5385-4EC6-B992-96C2B543B24C}"/>
              </a:ext>
            </a:extLst>
          </p:cNvPr>
          <p:cNvSpPr/>
          <p:nvPr/>
        </p:nvSpPr>
        <p:spPr>
          <a:xfrm>
            <a:off x="7514169" y="2660651"/>
            <a:ext cx="1118103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 algn="ctr">
              <a:defRPr/>
            </a:pPr>
            <a:r>
              <a:rPr lang="en-US" altLang="ko-KR" sz="1333" b="1" dirty="0" err="1">
                <a:solidFill>
                  <a:srgbClr val="0070C0"/>
                </a:solidFill>
              </a:rPr>
              <a:t>modifyform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D0D6FCAF-2453-4CA0-99C6-23343B35A575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7190317" y="2063951"/>
            <a:ext cx="323852" cy="8432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1E9F9BF2-2CC6-42B1-A94D-3F2EFE32E837}"/>
              </a:ext>
            </a:extLst>
          </p:cNvPr>
          <p:cNvCxnSpPr>
            <a:stCxn id="52" idx="1"/>
            <a:endCxn id="48" idx="3"/>
          </p:cNvCxnSpPr>
          <p:nvPr/>
        </p:nvCxnSpPr>
        <p:spPr>
          <a:xfrm rot="10800000" flipV="1">
            <a:off x="7065433" y="3429001"/>
            <a:ext cx="613834" cy="16286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44CAC722-3A3A-4C3F-8150-0FAA7CD379A4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DE2031-67FA-4595-B237-F301732B1B50}"/>
              </a:ext>
            </a:extLst>
          </p:cNvPr>
          <p:cNvSpPr/>
          <p:nvPr/>
        </p:nvSpPr>
        <p:spPr>
          <a:xfrm>
            <a:off x="10475586" y="2079064"/>
            <a:ext cx="140546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E7DDD0-EC22-4363-9C59-A22CF72D9B34}"/>
              </a:ext>
            </a:extLst>
          </p:cNvPr>
          <p:cNvSpPr txBox="1"/>
          <p:nvPr/>
        </p:nvSpPr>
        <p:spPr bwMode="auto">
          <a:xfrm>
            <a:off x="10318751" y="1823004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82F8-E408-474C-B8FD-C4DDB394D63E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74D5F-3FDE-48EA-ABD3-213B2B56C1C5}"/>
              </a:ext>
            </a:extLst>
          </p:cNvPr>
          <p:cNvSpPr txBox="1"/>
          <p:nvPr/>
        </p:nvSpPr>
        <p:spPr bwMode="auto">
          <a:xfrm>
            <a:off x="8081434" y="1932518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707DC48-47E3-4FA0-AB18-C67D38C00D01}"/>
              </a:ext>
            </a:extLst>
          </p:cNvPr>
          <p:cNvSpPr/>
          <p:nvPr/>
        </p:nvSpPr>
        <p:spPr>
          <a:xfrm>
            <a:off x="8496301" y="3511551"/>
            <a:ext cx="1680633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ModifyForm.jsp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4C91EA-7973-4A09-9E77-A14F460859DB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 bwMode="auto">
          <a:xfrm flipH="1">
            <a:off x="9336618" y="3147485"/>
            <a:ext cx="170390" cy="36406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78B466-E1C0-4AA4-931F-368A8EE6CAE4}"/>
              </a:ext>
            </a:extLst>
          </p:cNvPr>
          <p:cNvSpPr/>
          <p:nvPr/>
        </p:nvSpPr>
        <p:spPr bwMode="auto">
          <a:xfrm>
            <a:off x="8460318" y="3136900"/>
            <a:ext cx="800219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포워드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539B92-5A82-4135-902F-0A25F31B3C43}"/>
              </a:ext>
            </a:extLst>
          </p:cNvPr>
          <p:cNvSpPr/>
          <p:nvPr/>
        </p:nvSpPr>
        <p:spPr>
          <a:xfrm>
            <a:off x="7679267" y="3181351"/>
            <a:ext cx="840317" cy="4953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7">
            <a:extLst>
              <a:ext uri="{FF2B5EF4-FFF2-40B4-BE49-F238E27FC236}">
                <a16:creationId xmlns:a16="http://schemas.microsoft.com/office/drawing/2014/main" id="{498AE3A4-65BA-4BE7-A9E6-73372709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1153567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70C0"/>
                </a:solidFill>
              </a:rPr>
              <a:t>action=modifyform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CF4C886-99D4-4537-BE77-9AC95FB1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0" y="1699684"/>
            <a:ext cx="3647549" cy="1729316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4038EC3-ACEA-42FE-AACB-9AECB9A93F09}"/>
              </a:ext>
            </a:extLst>
          </p:cNvPr>
          <p:cNvCxnSpPr>
            <a:cxnSpLocks/>
          </p:cNvCxnSpPr>
          <p:nvPr/>
        </p:nvCxnSpPr>
        <p:spPr bwMode="auto">
          <a:xfrm>
            <a:off x="4095749" y="3080810"/>
            <a:ext cx="3445936" cy="10265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52EB396-6D08-480D-A588-C7A7AE5C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" y="3511551"/>
            <a:ext cx="3820263" cy="3219450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D53E0D-2C78-4C62-96C2-C02BF1DFDB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4975" y="3752852"/>
            <a:ext cx="4573059" cy="130476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388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modify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864781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boardUpdate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211132" y="2385926"/>
            <a:ext cx="219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331899" y="1912964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Modify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86846" y="4197567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032251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>
                <a:hlinkClick r:id="rId2"/>
              </a:rPr>
              <a:t>http://localhost:8088/</a:t>
            </a:r>
            <a:r>
              <a:rPr lang="en-US" altLang="ko-KR" sz="1467" dirty="0"/>
              <a:t>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5973520" y="1283313"/>
            <a:ext cx="458721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modify&amp;title</a:t>
            </a: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=***&amp;content=***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1361872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action=modifyform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F0D36B7-9E21-4686-AB78-88A17A25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1" y="1753404"/>
            <a:ext cx="2751539" cy="2318804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6147" y="3284594"/>
            <a:ext cx="4631326" cy="5230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5836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>
            <a:extLst>
              <a:ext uri="{FF2B5EF4-FFF2-40B4-BE49-F238E27FC236}">
                <a16:creationId xmlns:a16="http://schemas.microsoft.com/office/drawing/2014/main" id="{CB856992-E2DB-4D84-8F75-DD369D34F9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3ECD2-50E1-43B3-8E40-4392F7AB6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>
            <a:extLst>
              <a:ext uri="{FF2B5EF4-FFF2-40B4-BE49-F238E27FC236}">
                <a16:creationId xmlns:a16="http://schemas.microsoft.com/office/drawing/2014/main" id="{EE1912BC-5D4C-49AF-BE1D-F3D05C20B8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grpSp>
        <p:nvGrpSpPr>
          <p:cNvPr id="13317" name="그룹 20">
            <a:extLst>
              <a:ext uri="{FF2B5EF4-FFF2-40B4-BE49-F238E27FC236}">
                <a16:creationId xmlns:a16="http://schemas.microsoft.com/office/drawing/2014/main" id="{5829A439-62C9-4307-9E57-8A2875CEE5D9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1739D6-3229-48ED-87DD-DC0104D627EF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39F31-69A9-4256-A02E-4339D9C7C952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EF06B7-C534-47CE-9558-C18A4D4567FC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1FC08A-1D3F-4851-8E0F-4EFB814598D1}"/>
              </a:ext>
            </a:extLst>
          </p:cNvPr>
          <p:cNvCxnSpPr>
            <a:cxnSpLocks/>
          </p:cNvCxnSpPr>
          <p:nvPr/>
        </p:nvCxnSpPr>
        <p:spPr bwMode="auto">
          <a:xfrm>
            <a:off x="3898022" y="2268751"/>
            <a:ext cx="3637311" cy="3432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>
            <a:extLst>
              <a:ext uri="{FF2B5EF4-FFF2-40B4-BE49-F238E27FC236}">
                <a16:creationId xmlns:a16="http://schemas.microsoft.com/office/drawing/2014/main" id="{E0F292A1-B5F7-421F-8D08-E78256FE150B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4148667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FAC1D2-A391-4D9B-9859-E52792F9B4ED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38EAC5BB-6EC2-4F75-BD6A-7E0F6BB9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D0EB4F3-5B71-43AC-BD5C-AD17378F1920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6815667" y="1883934"/>
            <a:ext cx="1290110" cy="537533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B7E9611-ACC7-4EBE-AE68-3C58803C92CF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6724651" y="3327400"/>
            <a:ext cx="954616" cy="163285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3EE56E3C-FBB1-49A8-A9BC-B98B6F602AAD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1F2D69B-2A8E-4825-9635-D13033B7565B}"/>
              </a:ext>
            </a:extLst>
          </p:cNvPr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boardSearch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16FB03-1144-4D0F-AAB1-676081194B45}"/>
              </a:ext>
            </a:extLst>
          </p:cNvPr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46FEE8-9F5A-4AB0-87DE-7DCFDD1E1901}"/>
              </a:ext>
            </a:extLst>
          </p:cNvPr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E17E66-C6FD-4338-9EDB-36F3509247B8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5436F-0CA9-4B26-BFC2-B9705116250A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AC7434-9EA3-4002-A252-021FCC2FD6D5}"/>
              </a:ext>
            </a:extLst>
          </p:cNvPr>
          <p:cNvSpPr/>
          <p:nvPr/>
        </p:nvSpPr>
        <p:spPr>
          <a:xfrm>
            <a:off x="8735484" y="3621617"/>
            <a:ext cx="1437216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5D364-A87C-4291-94EF-4543ACBB95BB}"/>
              </a:ext>
            </a:extLst>
          </p:cNvPr>
          <p:cNvSpPr/>
          <p:nvPr/>
        </p:nvSpPr>
        <p:spPr bwMode="auto">
          <a:xfrm>
            <a:off x="9457267" y="3141134"/>
            <a:ext cx="893193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3331" name="그룹 6">
            <a:extLst>
              <a:ext uri="{FF2B5EF4-FFF2-40B4-BE49-F238E27FC236}">
                <a16:creationId xmlns:a16="http://schemas.microsoft.com/office/drawing/2014/main" id="{F488F6FE-189B-45DD-9E64-EA2255EC608E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980018"/>
            <a:ext cx="1919816" cy="1473399"/>
            <a:chOff x="4496160" y="613461"/>
            <a:chExt cx="1439853" cy="110380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2460377-F616-4884-97BC-C9E768B03D57}"/>
                </a:ext>
              </a:extLst>
            </p:cNvPr>
            <p:cNvSpPr/>
            <p:nvPr/>
          </p:nvSpPr>
          <p:spPr>
            <a:xfrm>
              <a:off x="4569185" y="864004"/>
              <a:ext cx="1366828" cy="8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action=search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9349185B-E4F4-42B8-BE2E-74AC5D1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BE729B-7E7F-4EF5-BF59-D6488AA4757E}"/>
              </a:ext>
            </a:extLst>
          </p:cNvPr>
          <p:cNvSpPr txBox="1"/>
          <p:nvPr/>
        </p:nvSpPr>
        <p:spPr bwMode="auto">
          <a:xfrm>
            <a:off x="8064501" y="1892300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473F8E9-47B8-4EAF-9E9D-E98C1C4A78F8}"/>
              </a:ext>
            </a:extLst>
          </p:cNvPr>
          <p:cNvSpPr/>
          <p:nvPr/>
        </p:nvSpPr>
        <p:spPr>
          <a:xfrm>
            <a:off x="8640234" y="2084918"/>
            <a:ext cx="1545167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43E832-8968-492E-9EEC-C0EC74FCB408}"/>
              </a:ext>
            </a:extLst>
          </p:cNvPr>
          <p:cNvCxnSpPr>
            <a:endCxn id="45" idx="0"/>
          </p:cNvCxnSpPr>
          <p:nvPr/>
        </p:nvCxnSpPr>
        <p:spPr bwMode="auto">
          <a:xfrm flipH="1">
            <a:off x="9455151" y="3092451"/>
            <a:ext cx="2116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F5745B4-9DF1-4163-AB7D-3C8559718643}"/>
              </a:ext>
            </a:extLst>
          </p:cNvPr>
          <p:cNvCxnSpPr/>
          <p:nvPr/>
        </p:nvCxnSpPr>
        <p:spPr bwMode="auto">
          <a:xfrm>
            <a:off x="9791701" y="2228851"/>
            <a:ext cx="649817" cy="39581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2758CF7-7214-4C3F-B996-246399803ED0}"/>
              </a:ext>
            </a:extLst>
          </p:cNvPr>
          <p:cNvSpPr/>
          <p:nvPr/>
        </p:nvSpPr>
        <p:spPr>
          <a:xfrm>
            <a:off x="7679268" y="24214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65264D97-81B5-4B6F-839C-8DB941612797}"/>
              </a:ext>
            </a:extLst>
          </p:cNvPr>
          <p:cNvSpPr/>
          <p:nvPr/>
        </p:nvSpPr>
        <p:spPr>
          <a:xfrm>
            <a:off x="7679267" y="30924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>
            <a:extLst>
              <a:ext uri="{FF2B5EF4-FFF2-40B4-BE49-F238E27FC236}">
                <a16:creationId xmlns:a16="http://schemas.microsoft.com/office/drawing/2014/main" id="{AEFB2331-287E-440B-A73D-5DCEBF8D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1" y="1129699"/>
            <a:ext cx="486683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action=search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E87C36-EEDE-4EE8-9C8B-8CF0E55F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5" y="1490134"/>
            <a:ext cx="3392167" cy="222673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6DF8C4-839A-49F1-8474-DEACCF1881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44829" y="4138085"/>
            <a:ext cx="3286272" cy="19684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F8BAA7DB-4151-4191-91FC-FB50AF520A21}"/>
              </a:ext>
            </a:extLst>
          </p:cNvPr>
          <p:cNvSpPr/>
          <p:nvPr/>
        </p:nvSpPr>
        <p:spPr>
          <a:xfrm>
            <a:off x="517379" y="3935388"/>
            <a:ext cx="3699024" cy="24066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  <a:endParaRPr lang="en-US" altLang="ko-KR" sz="1467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(Search)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76005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34B3C-A6E1-43A1-9841-A9C51C46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86EC2-FC7D-4623-A6B2-F52A1DFF7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A9BC8-9366-4904-BC0D-157CA8387E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6009C-DF10-4D78-B301-CC3FC7FF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7492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557</Words>
  <Application>Microsoft Office PowerPoint</Application>
  <PresentationFormat>와이드스크린</PresentationFormat>
  <Paragraphs>200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Office 테마</vt:lpstr>
      <vt:lpstr>Mysite</vt:lpstr>
      <vt:lpstr>Mysite</vt:lpstr>
      <vt:lpstr>Mysite</vt:lpstr>
      <vt:lpstr>Mysite</vt:lpstr>
      <vt:lpstr>Mysite</vt:lpstr>
      <vt:lpstr>Mysite</vt:lpstr>
      <vt:lpstr>Mysite</vt:lpstr>
      <vt:lpstr>Mysite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Thomas</dc:creator>
  <cp:lastModifiedBy>Kim Thomas</cp:lastModifiedBy>
  <cp:revision>26</cp:revision>
  <dcterms:created xsi:type="dcterms:W3CDTF">2021-07-12T07:33:08Z</dcterms:created>
  <dcterms:modified xsi:type="dcterms:W3CDTF">2021-07-21T05:15:50Z</dcterms:modified>
</cp:coreProperties>
</file>