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49" r:id="rId2"/>
    <p:sldId id="743" r:id="rId3"/>
    <p:sldId id="75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ED4F-C39D-4B2A-9D29-3B1836CA4B3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1674-E37B-4093-9305-4A12DC020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1237DE2A-C1E8-4036-83AE-246A9BD8F0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D49E943A-B2C9-46E9-8126-CA1DB6BCB4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EC80D3C-E06E-4698-AE91-BA166353A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15281D-9FA0-4238-9F1B-1C81B8356E5A}" type="slidenum">
              <a:rPr kumimoji="0" lang="ko-KR" altLang="en-US"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B65C-6407-4B10-AD22-765440F3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70B51-10F7-4315-A397-4E7FCD38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7DF7-AAA4-4511-8CBE-0278558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37BD-32B3-458C-A287-E2373FE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5BA6-BF1A-46B5-8358-FD40956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98D-D21D-4AF1-A404-AE996F1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B5C5B-9DD2-4637-9FC9-5A92DBF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411C-081F-485F-90DD-AE9CB75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AC9E-7C0C-4E3B-B189-7478A99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9D2E-8B1F-475D-B1B4-D5B6F1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B18DE-B5B3-4B6E-841F-B7F3FC2F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FA7D6-8186-4144-BCB6-8AB52E3F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0FD2-A49A-44C8-892D-794B014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3661-79F3-4948-AF6B-426D87C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54AD-13E9-4FBD-BEF3-896C927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D999B-9980-456D-A019-1447FBFE2BFE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3E63E-F758-4ED0-9874-29BA2C699DB7}"/>
              </a:ext>
            </a:extLst>
          </p:cNvPr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09805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41E1-3979-457D-9495-FA0AEB0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A431-2BD3-40ED-B762-74C6C0B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18BB-8193-4625-ACE4-605FBE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360C-E57E-4F53-AEE4-7D50BB1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FC39-6CF7-4AE1-8D70-0DF4703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158C-5A4D-4D84-9827-44E0B08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34160-F46D-44C1-8267-B13DC8BA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89A6-1C32-42EA-A30A-755DD6F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141-57A5-4D49-900D-21E246A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1AF7-6377-45F6-B082-2685DE5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6D5A-A26C-470A-A9CA-B2F0E91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E2BD-3E20-4C44-8631-32BB476B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D0D01-89C4-4BC6-AD17-E6DEF775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C55E-CAD3-4DCA-B6BF-317695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EFFB-4E19-4720-8D01-165AA0D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BA39C-4DFB-47F6-B8B7-7BC06FC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0DFB7-9753-424B-8D96-18154AB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B6A-C057-427D-A09B-1A195D10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973D4-2DB9-402A-B615-3CAC1C35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08659-8C25-4963-BD43-F2CE84F0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6968C-AAE2-43C9-994D-A9A00E01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D2F7F-2752-4E86-99F5-99C825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DFA8-3BBF-4F3E-B3E2-09F470B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72695-9DC2-471C-B7CD-68E6F7C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4C03-E391-430D-BADF-4FA8674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B609-CD8C-489E-8A71-2B1B9A8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DFCE-4D43-4402-BC7A-20717A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9455A-AAC8-4E2D-815B-922A96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4F142-B891-42E6-B687-3DF9905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13C5-18F2-414C-A535-43D7F81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6BE59-93A3-48D4-8AB7-EF00AB5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99D2-B3E2-4897-AE1B-EF5E8EE6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3AEC-8059-494A-8260-8210F8F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0AF7-F7B0-475E-AFDB-183044E7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E60E-F12E-4CBC-96CC-EDD5658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25C-3966-4F88-883E-12FF9F6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24210-55C4-49A9-AA39-C884F7A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3BED-2330-4BAB-A970-7860A220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09F79-2999-4B5D-8564-DF7B6FCA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004E-CBDC-4945-A6E7-386AA57C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BC9A-8926-4309-9725-BA9AC56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AE642-4A88-4B2F-87D9-C2C3C989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C546-967B-4F8C-8414-1B5CFE4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EA97E-0D68-426D-B994-A8986723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5E79-7B21-4B62-BEB4-995DABE2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9550-A5FA-4028-9CD4-89E1E677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CF65-6406-4621-9C87-1CD3F5DFB7F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740-AEA7-4D50-AA46-1315F0E2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2A0E-CB42-4658-860E-7E643E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195985" y="2545043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060391" y="19126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605867" cy="33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4551767" y="1123185"/>
            <a:ext cx="662713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delete&amp;no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personList.get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getPersonId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18" y="1460500"/>
            <a:ext cx="4574115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879EB6-C0B6-44BC-968C-F2CBEFBC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" y="1897024"/>
            <a:ext cx="2194984" cy="2119892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620" y="3284593"/>
            <a:ext cx="6820853" cy="2791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>
            <a:extLst>
              <a:ext uri="{FF2B5EF4-FFF2-40B4-BE49-F238E27FC236}">
                <a16:creationId xmlns:a16="http://schemas.microsoft.com/office/drawing/2014/main" id="{12CB8BF1-F971-4A90-ABEA-50BD3917DC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221D5-69E3-4B09-B998-A52D64FA3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>
            <a:extLst>
              <a:ext uri="{FF2B5EF4-FFF2-40B4-BE49-F238E27FC236}">
                <a16:creationId xmlns:a16="http://schemas.microsoft.com/office/drawing/2014/main" id="{3D8D4B55-582D-4BC5-B353-CF96A6FE5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UpdateForm</a:t>
            </a:r>
            <a:endParaRPr lang="ko-KR" altLang="en-US" dirty="0"/>
          </a:p>
        </p:txBody>
      </p:sp>
      <p:grpSp>
        <p:nvGrpSpPr>
          <p:cNvPr id="14341" name="그룹 20">
            <a:extLst>
              <a:ext uri="{FF2B5EF4-FFF2-40B4-BE49-F238E27FC236}">
                <a16:creationId xmlns:a16="http://schemas.microsoft.com/office/drawing/2014/main" id="{DD368F85-0917-48D3-898E-A00270D611C7}"/>
              </a:ext>
            </a:extLst>
          </p:cNvPr>
          <p:cNvGrpSpPr>
            <a:grpSpLocks/>
          </p:cNvGrpSpPr>
          <p:nvPr/>
        </p:nvGrpSpPr>
        <p:grpSpPr bwMode="auto">
          <a:xfrm>
            <a:off x="7201348" y="1167631"/>
            <a:ext cx="4550385" cy="3168285"/>
            <a:chOff x="1937229" y="3398939"/>
            <a:chExt cx="2379132" cy="237177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8B7300-6C00-46C7-81D5-23913A116DF3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196FA3-8B8C-4F41-A290-DA2BF633F5BB}"/>
                </a:ext>
              </a:extLst>
            </p:cNvPr>
            <p:cNvSpPr txBox="1"/>
            <p:nvPr/>
          </p:nvSpPr>
          <p:spPr>
            <a:xfrm>
              <a:off x="1937229" y="3398939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82C73BA-A373-4B83-B447-E47AFFB42B9D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9679052A-1025-4BC3-ADAC-8D67F5CA52EF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7200900" y="1780733"/>
            <a:ext cx="1098458" cy="65131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8D6DE54E-C67D-4354-9686-BCA3B2F26542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7076016" y="3194050"/>
            <a:ext cx="796833" cy="62214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>
            <a:extLst>
              <a:ext uri="{FF2B5EF4-FFF2-40B4-BE49-F238E27FC236}">
                <a16:creationId xmlns:a16="http://schemas.microsoft.com/office/drawing/2014/main" id="{F97D3B38-8252-42CF-A9E1-C41F2AB5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8" y="1192058"/>
            <a:ext cx="4550833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7B9AA-66F5-404A-9EBC-994E9116D49C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4468-11B9-4D36-A547-D60A361A348E}"/>
              </a:ext>
            </a:extLst>
          </p:cNvPr>
          <p:cNvSpPr txBox="1"/>
          <p:nvPr/>
        </p:nvSpPr>
        <p:spPr bwMode="auto">
          <a:xfrm>
            <a:off x="8305895" y="2119807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DED55550-9277-4B78-8A67-3D7DF95655E7}"/>
              </a:ext>
            </a:extLst>
          </p:cNvPr>
          <p:cNvSpPr/>
          <p:nvPr/>
        </p:nvSpPr>
        <p:spPr>
          <a:xfrm>
            <a:off x="8692091" y="2642591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Uform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E99E758F-8358-4BED-A178-E5803BED435C}"/>
              </a:ext>
            </a:extLst>
          </p:cNvPr>
          <p:cNvSpPr/>
          <p:nvPr/>
        </p:nvSpPr>
        <p:spPr>
          <a:xfrm>
            <a:off x="7872849" y="2432049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08BF0F5-94DE-4AD3-B6CB-BF4DE7492B46}"/>
              </a:ext>
            </a:extLst>
          </p:cNvPr>
          <p:cNvSpPr/>
          <p:nvPr/>
        </p:nvSpPr>
        <p:spPr>
          <a:xfrm>
            <a:off x="7872848" y="2959100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E50C81-4D6A-436E-B7BA-1BE80C8A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3" y="4334934"/>
            <a:ext cx="3005800" cy="198983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489CE8-46D5-4FE5-8396-0482C032F8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7735" y="4247015"/>
            <a:ext cx="4809103" cy="8349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7" name="그룹 6">
            <a:extLst>
              <a:ext uri="{FF2B5EF4-FFF2-40B4-BE49-F238E27FC236}">
                <a16:creationId xmlns:a16="http://schemas.microsoft.com/office/drawing/2014/main" id="{2665CD11-676F-486D-B7AE-428A8046A8AE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692151"/>
            <a:ext cx="1921933" cy="1842731"/>
            <a:chOff x="4496160" y="613461"/>
            <a:chExt cx="1439853" cy="138049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CD5807-CBB1-4B8B-ADD8-B1D3B11F65DE}"/>
                </a:ext>
              </a:extLst>
            </p:cNvPr>
            <p:cNvSpPr/>
            <p:nvPr/>
          </p:nvSpPr>
          <p:spPr>
            <a:xfrm>
              <a:off x="4569104" y="864004"/>
              <a:ext cx="1366909" cy="1129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  <a:latin typeface="+mn-ea"/>
                </a:rPr>
                <a:t>action=</a:t>
              </a:r>
              <a:r>
                <a:rPr lang="en-US" altLang="ko-KR" sz="1200" b="1" dirty="0" err="1">
                  <a:solidFill>
                    <a:srgbClr val="00B050"/>
                  </a:solidFill>
                  <a:latin typeface="+mn-ea"/>
                </a:rPr>
                <a:t>uform</a:t>
              </a:r>
              <a:r>
                <a:rPr lang="en-US" altLang="ko-KR" sz="1200" i="1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&amp;no</a:t>
              </a:r>
              <a:r>
                <a:rPr lang="en-US" altLang="ko-KR" sz="1200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i="1" dirty="0">
                  <a:solidFill>
                    <a:srgbClr val="BF5F3F"/>
                  </a:solidFill>
                  <a:latin typeface="Consolas" panose="020B0609020204030204" pitchFamily="49" charset="0"/>
                </a:rPr>
                <a:t>&lt;%=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personList.get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getPersonId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5AF17B6F-E1D9-426A-ACDB-4C35C9565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4344" name="그룹 46">
            <a:extLst>
              <a:ext uri="{FF2B5EF4-FFF2-40B4-BE49-F238E27FC236}">
                <a16:creationId xmlns:a16="http://schemas.microsoft.com/office/drawing/2014/main" id="{8A955737-1DBB-433A-ADA9-E04276860377}"/>
              </a:ext>
            </a:extLst>
          </p:cNvPr>
          <p:cNvGrpSpPr>
            <a:grpSpLocks/>
          </p:cNvGrpSpPr>
          <p:nvPr/>
        </p:nvGrpSpPr>
        <p:grpSpPr bwMode="auto">
          <a:xfrm>
            <a:off x="5247215" y="3004605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C1F61E-C31E-4702-8397-58F5FAECD012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689A4689-A6AA-4F5A-B100-39C3BE042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68" name="원통형 67">
            <a:extLst>
              <a:ext uri="{FF2B5EF4-FFF2-40B4-BE49-F238E27FC236}">
                <a16:creationId xmlns:a16="http://schemas.microsoft.com/office/drawing/2014/main" id="{77D15271-C8D7-487E-A5BF-5CECEFB0766E}"/>
              </a:ext>
            </a:extLst>
          </p:cNvPr>
          <p:cNvSpPr/>
          <p:nvPr/>
        </p:nvSpPr>
        <p:spPr>
          <a:xfrm>
            <a:off x="10668745" y="4776095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kumimoji="1" lang="ko-KR" altLang="en-US" sz="120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4AE1B57-3727-48C0-A301-4CED42FA1BDE}"/>
              </a:ext>
            </a:extLst>
          </p:cNvPr>
          <p:cNvSpPr/>
          <p:nvPr/>
        </p:nvSpPr>
        <p:spPr>
          <a:xfrm>
            <a:off x="10433809" y="2717433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1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getPerson</a:t>
            </a:r>
            <a:r>
              <a:rPr kumimoji="1" lang="ko-KR" altLang="en-US" sz="11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()</a:t>
            </a:r>
            <a:endParaRPr kumimoji="1" lang="ko-KR" altLang="en-US" sz="1100" b="0" i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397C3A-9B3F-440D-A048-960678FFF77F}"/>
              </a:ext>
            </a:extLst>
          </p:cNvPr>
          <p:cNvCxnSpPr/>
          <p:nvPr/>
        </p:nvCxnSpPr>
        <p:spPr>
          <a:xfrm>
            <a:off x="11011503" y="3408304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B10395B-B741-4101-A929-4F1A5006BBD0}"/>
              </a:ext>
            </a:extLst>
          </p:cNvPr>
          <p:cNvCxnSpPr/>
          <p:nvPr/>
        </p:nvCxnSpPr>
        <p:spPr>
          <a:xfrm flipV="1">
            <a:off x="11081404" y="3392044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360D14C-5EFA-4AB3-AB6F-5307983EA601}"/>
              </a:ext>
            </a:extLst>
          </p:cNvPr>
          <p:cNvCxnSpPr>
            <a:cxnSpLocks/>
          </p:cNvCxnSpPr>
          <p:nvPr/>
        </p:nvCxnSpPr>
        <p:spPr>
          <a:xfrm>
            <a:off x="10168430" y="3141646"/>
            <a:ext cx="36092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1B3176F-056A-497C-9757-D807ED62293A}"/>
              </a:ext>
            </a:extLst>
          </p:cNvPr>
          <p:cNvSpPr/>
          <p:nvPr/>
        </p:nvSpPr>
        <p:spPr>
          <a:xfrm>
            <a:off x="8944551" y="3789171"/>
            <a:ext cx="1149115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100" b="1" i="0" baseline="0">
                <a:solidFill>
                  <a:schemeClr val="tx1"/>
                </a:solidFill>
                <a:latin typeface="맑은 고딕"/>
                <a:ea typeface="맑은 고딕"/>
              </a:rPr>
              <a:t>list.jsp</a:t>
            </a: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100" b="1" i="0" baseline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1928502A-FD84-4638-B363-033E79EC95AF}"/>
              </a:ext>
            </a:extLst>
          </p:cNvPr>
          <p:cNvGrpSpPr/>
          <p:nvPr/>
        </p:nvGrpSpPr>
        <p:grpSpPr>
          <a:xfrm>
            <a:off x="6424055" y="4292367"/>
            <a:ext cx="1799891" cy="1466450"/>
            <a:chOff x="3958523" y="3218884"/>
            <a:chExt cx="1799891" cy="146645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8183AA-1F12-44E2-A3D4-2BD183409DED}"/>
                </a:ext>
              </a:extLst>
            </p:cNvPr>
            <p:cNvSpPr txBox="1"/>
            <p:nvPr/>
          </p:nvSpPr>
          <p:spPr>
            <a:xfrm>
              <a:off x="4029913" y="3469617"/>
              <a:ext cx="1728501" cy="121571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36000" tIns="45720" rIns="3600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</a:t>
              </a:r>
              <a:r>
                <a:rPr kumimoji="1" lang="ko-KR" altLang="en-US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header</a:t>
              </a:r>
              <a:endParaRPr kumimoji="1" lang="ko-KR" altLang="en-US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kumimoji="1" lang="ko-KR" altLang="en-US" sz="900" b="1" i="0" baseline="0" dirty="0" err="1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</a:t>
              </a:r>
              <a:r>
                <a:rPr kumimoji="1" lang="ko-KR" altLang="en-US" sz="900" b="1" i="0" baseline="0" dirty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=</a:t>
              </a:r>
              <a:r>
                <a:rPr kumimoji="1" lang="en-US" altLang="ko-KR" sz="900" b="1" i="0" baseline="0" dirty="0" err="1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uform</a:t>
              </a:r>
              <a:endParaRPr kumimoji="1" lang="en-US" altLang="ko-KR" sz="900" b="1" i="0" baseline="0" dirty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en-US" altLang="ko-KR" sz="900" b="1" i="0" baseline="0" dirty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</a:t>
              </a:r>
              <a:r>
                <a:rPr kumimoji="1" lang="ko-KR" altLang="en-US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endParaRPr kumimoji="1" lang="en-US" altLang="ko-KR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getName</a:t>
              </a:r>
              <a:r>
                <a:rPr kumimoji="1" lang="en-US" altLang="ko-KR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getHp</a:t>
              </a:r>
              <a:r>
                <a:rPr kumimoji="1" lang="en-US" altLang="ko-KR" sz="110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getCompany</a:t>
              </a:r>
              <a:r>
                <a:rPr kumimoji="1" lang="en-US" altLang="ko-KR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  <a:endParaRPr kumimoji="1" lang="ko-KR" altLang="en-US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0B89EF-562C-4DA1-B5FA-D681694A1DAE}"/>
                </a:ext>
              </a:extLst>
            </p:cNvPr>
            <p:cNvSpPr txBox="1"/>
            <p:nvPr/>
          </p:nvSpPr>
          <p:spPr>
            <a:xfrm>
              <a:off x="3958523" y="3218884"/>
              <a:ext cx="105545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kumimoji="1" lang="ko-KR" altLang="en-US" sz="11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9" name="Group 5">
            <a:extLst>
              <a:ext uri="{FF2B5EF4-FFF2-40B4-BE49-F238E27FC236}">
                <a16:creationId xmlns:a16="http://schemas.microsoft.com/office/drawing/2014/main" id="{FD7EFC89-3B7D-4F8C-9756-AB5B965F9FAF}"/>
              </a:ext>
            </a:extLst>
          </p:cNvPr>
          <p:cNvGrpSpPr/>
          <p:nvPr/>
        </p:nvGrpSpPr>
        <p:grpSpPr>
          <a:xfrm>
            <a:off x="8441356" y="5120866"/>
            <a:ext cx="1406266" cy="990426"/>
            <a:chOff x="5975824" y="4047384"/>
            <a:chExt cx="1406266" cy="99042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687353-473E-4298-96E8-7BC415E1E910}"/>
                </a:ext>
              </a:extLst>
            </p:cNvPr>
            <p:cNvSpPr txBox="1"/>
            <p:nvPr/>
          </p:nvSpPr>
          <p:spPr>
            <a:xfrm>
              <a:off x="6083775" y="4298172"/>
              <a:ext cx="1298315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900" b="0" i="0" baseline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A8A30EB-C9EF-4C97-B334-656E8EB32130}"/>
                </a:ext>
              </a:extLst>
            </p:cNvPr>
            <p:cNvSpPr txBox="1"/>
            <p:nvPr/>
          </p:nvSpPr>
          <p:spPr>
            <a:xfrm>
              <a:off x="5975824" y="4047384"/>
              <a:ext cx="1218998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kumimoji="1" lang="ko-KR" altLang="en-US" sz="11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7CAB47C-D0DF-4A6E-86A2-1A0B5F95EB1A}"/>
              </a:ext>
            </a:extLst>
          </p:cNvPr>
          <p:cNvSpPr/>
          <p:nvPr/>
        </p:nvSpPr>
        <p:spPr>
          <a:xfrm>
            <a:off x="8331842" y="3662243"/>
            <a:ext cx="639668" cy="36979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r</a:t>
            </a:r>
            <a:r>
              <a:rPr kumimoji="1"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e</a:t>
            </a:r>
            <a:r>
              <a:rPr kumimoji="1" lang="ko-KR" altLang="en-US" sz="10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quest</a:t>
            </a:r>
            <a:endParaRPr kumimoji="1" lang="ko-KR" altLang="en-US" sz="1000" b="0" i="0" baseline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A680083-DD8C-4EA8-9695-97E7B4BCBD34}"/>
              </a:ext>
            </a:extLst>
          </p:cNvPr>
          <p:cNvSpPr/>
          <p:nvPr/>
        </p:nvSpPr>
        <p:spPr>
          <a:xfrm>
            <a:off x="8331842" y="4039960"/>
            <a:ext cx="630124" cy="352376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kumimoji="1" lang="ko-KR" altLang="en-US" sz="100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F1B5D8E-6CD1-4FB0-B5E2-2E84FB65B4E0}"/>
              </a:ext>
            </a:extLst>
          </p:cNvPr>
          <p:cNvCxnSpPr>
            <a:endCxn id="82" idx="1"/>
          </p:cNvCxnSpPr>
          <p:nvPr/>
        </p:nvCxnSpPr>
        <p:spPr>
          <a:xfrm rot="5400000" flipH="1" flipV="1">
            <a:off x="7785053" y="3997929"/>
            <a:ext cx="698388" cy="395188"/>
          </a:xfrm>
          <a:prstGeom prst="bentConnector2">
            <a:avLst/>
          </a:prstGeom>
          <a:ln w="12726" cap="flat" cmpd="sng" algn="ctr">
            <a:solidFill>
              <a:srgbClr val="C00000"/>
            </a:solidFill>
            <a:prstDash val="dash"/>
            <a:round/>
            <a:headEnd w="med" len="med"/>
            <a:tailEnd type="arrow" w="med" len="med"/>
          </a:ln>
        </p:spPr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A2869FE-884D-46AB-9A16-4178D7C0CF18}"/>
              </a:ext>
            </a:extLst>
          </p:cNvPr>
          <p:cNvCxnSpPr>
            <a:stCxn id="83" idx="2"/>
            <a:endCxn id="81" idx="0"/>
          </p:cNvCxnSpPr>
          <p:nvPr/>
        </p:nvCxnSpPr>
        <p:spPr>
          <a:xfrm rot="16200000" flipH="1">
            <a:off x="8485005" y="4555044"/>
            <a:ext cx="728586" cy="403114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91" name="직사각형 63">
            <a:extLst>
              <a:ext uri="{FF2B5EF4-FFF2-40B4-BE49-F238E27FC236}">
                <a16:creationId xmlns:a16="http://schemas.microsoft.com/office/drawing/2014/main" id="{FC04B36E-ACFF-403E-B93D-2A974FA6870B}"/>
              </a:ext>
            </a:extLst>
          </p:cNvPr>
          <p:cNvSpPr/>
          <p:nvPr/>
        </p:nvSpPr>
        <p:spPr>
          <a:xfrm>
            <a:off x="9011749" y="357009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03498BE-0FF5-442F-9786-6030140C2985}"/>
              </a:ext>
            </a:extLst>
          </p:cNvPr>
          <p:cNvCxnSpPr>
            <a:cxnSpLocks/>
          </p:cNvCxnSpPr>
          <p:nvPr/>
        </p:nvCxnSpPr>
        <p:spPr>
          <a:xfrm>
            <a:off x="9729258" y="3607600"/>
            <a:ext cx="287" cy="250301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90E06429-DCFF-4E0B-BADE-5723522DF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17" y="1668223"/>
            <a:ext cx="2194984" cy="2119892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7AC4129-3F4E-4A0F-8CB4-F202ACFC7A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634" y="2006974"/>
            <a:ext cx="6500850" cy="13459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47886" y="2850091"/>
            <a:ext cx="1517648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195985" y="2545043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060391" y="19126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38040" y="248054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3" y="5974821"/>
            <a:ext cx="4605867" cy="33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4751917" y="986565"/>
            <a:ext cx="624722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update&amp;no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=***&amp;nam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e=***&amp;hp=***&amp;company=***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Action=update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18" y="1460500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action=uform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E0ABE0A-2979-4F79-B899-59CD424B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0" y="1960966"/>
            <a:ext cx="3005800" cy="1989839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151" y="3284593"/>
            <a:ext cx="6748322" cy="3140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0F1A222-8028-4A33-B29A-6308BE28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8" y="4047023"/>
            <a:ext cx="2075739" cy="191274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24617" y="3752852"/>
            <a:ext cx="5323417" cy="13573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6752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283</Words>
  <Application>Microsoft Office PowerPoint</Application>
  <PresentationFormat>와이드스크린</PresentationFormat>
  <Paragraphs>88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Arial</vt:lpstr>
      <vt:lpstr>Consolas</vt:lpstr>
      <vt:lpstr>Wingdings</vt:lpstr>
      <vt:lpstr>Office 테마</vt:lpstr>
      <vt:lpstr>phonebook2 개요 및 분석</vt:lpstr>
      <vt:lpstr>phonebook2 개요 및 분석</vt:lpstr>
      <vt:lpstr>phonebook2 개요 및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Thomas</dc:creator>
  <cp:lastModifiedBy>Kim Thomas</cp:lastModifiedBy>
  <cp:revision>13</cp:revision>
  <dcterms:created xsi:type="dcterms:W3CDTF">2021-07-12T07:33:08Z</dcterms:created>
  <dcterms:modified xsi:type="dcterms:W3CDTF">2021-07-12T07:57:53Z</dcterms:modified>
</cp:coreProperties>
</file>