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6" r:id="rId2"/>
    <p:sldId id="787" r:id="rId3"/>
    <p:sldId id="78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F04BD-7232-4AF2-A02A-42E9F30EE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98371D-5F6D-408F-B38B-E5ACCE329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1AF91-A811-44E5-B755-801E96F0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F8C3-1EA1-4A96-ADEF-33FA30987289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AAC4B-74AD-4B4D-ACD1-29F437D9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F2675-9C50-4C81-B6F7-3CAC364A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3BFC-270C-40CD-A9CB-635F5631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05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6F7D2-0325-4EE7-B550-D483A515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4FF8AC-16D3-4E5B-B9A8-BF6015AD4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2BEBD9-5981-428D-844F-7C4DAB942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F8C3-1EA1-4A96-ADEF-33FA30987289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EA3449-C2C6-4354-9A44-8BE54861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A0155-7B2D-400A-B84A-38609BF2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3BFC-270C-40CD-A9CB-635F5631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8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B705A8-3B61-469E-B7CD-4CD70C655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17B99B-A109-4D91-9BD8-393B2B1D1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E51D7-C6CD-4D37-B047-054C27D6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F8C3-1EA1-4A96-ADEF-33FA30987289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95869-9C9D-46FC-865D-F0C8ED90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7C167-CC2F-4E6A-A381-C26FED19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3BFC-270C-40CD-A9CB-635F5631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314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6F7F8C-222C-49E2-9991-B8F3AAF0C086}"/>
              </a:ext>
            </a:extLst>
          </p:cNvPr>
          <p:cNvCxnSpPr/>
          <p:nvPr userDrawn="1"/>
        </p:nvCxnSpPr>
        <p:spPr>
          <a:xfrm flipH="1">
            <a:off x="863600" y="539751"/>
            <a:ext cx="11040533" cy="0"/>
          </a:xfrm>
          <a:prstGeom prst="line">
            <a:avLst/>
          </a:prstGeom>
          <a:ln w="1905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14420E1-8DA6-4309-9F22-5CF4C4972A1B}"/>
              </a:ext>
            </a:extLst>
          </p:cNvPr>
          <p:cNvSpPr txBox="1"/>
          <p:nvPr userDrawn="1"/>
        </p:nvSpPr>
        <p:spPr>
          <a:xfrm>
            <a:off x="10132485" y="139701"/>
            <a:ext cx="1873249" cy="440096"/>
          </a:xfrm>
          <a:prstGeom prst="rect">
            <a:avLst/>
          </a:prstGeom>
          <a:noFill/>
        </p:spPr>
        <p:txBody>
          <a:bodyPr tIns="96000" bIns="96000">
            <a:spAutoFit/>
          </a:bodyPr>
          <a:lstStyle/>
          <a:p>
            <a:pPr algn="r" eaLnBrk="1" latinLnBrk="1" hangingPunct="1">
              <a:defRPr/>
            </a:pPr>
            <a:r>
              <a:rPr lang="en-US" altLang="ko-KR" sz="1600" spc="-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spring </a:t>
            </a:r>
            <a:r>
              <a:rPr lang="en-US" altLang="ko-KR" sz="16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&amp;</a:t>
            </a:r>
            <a:r>
              <a:rPr lang="en-US" altLang="ko-KR" sz="1600" spc="-2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600" spc="-200" dirty="0" err="1">
                <a:solidFill>
                  <a:schemeClr val="accent3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mybatis</a:t>
            </a:r>
            <a:endParaRPr lang="ko-KR" altLang="en-US" sz="1600" spc="-200" dirty="0">
              <a:solidFill>
                <a:schemeClr val="accent3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822477" y="285612"/>
            <a:ext cx="3656871" cy="480000"/>
          </a:xfrm>
          <a:prstGeom prst="rect">
            <a:avLst/>
          </a:prstGeom>
          <a:solidFill>
            <a:schemeClr val="bg1"/>
          </a:solidFill>
        </p:spPr>
        <p:txBody>
          <a:bodyPr lIns="72000" tIns="36000" rIns="0" bIns="36000"/>
          <a:lstStyle>
            <a:lvl1pPr algn="l">
              <a:buClrTx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338155" y="286101"/>
            <a:ext cx="480000" cy="480000"/>
          </a:xfrm>
          <a:prstGeom prst="rect">
            <a:avLst/>
          </a:prstGeom>
          <a:solidFill>
            <a:srgbClr val="000099"/>
          </a:solidFill>
          <a:ln w="3175">
            <a:solidFill>
              <a:srgbClr val="000099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457189" indent="-457189" algn="ctr">
              <a:buNone/>
              <a:defRPr kumimoji="1" lang="ko-KR" altLang="en-US" sz="2667" b="1" noProof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383117" y="780414"/>
            <a:ext cx="10513483" cy="2496228"/>
          </a:xfrm>
          <a:prstGeom prst="rect">
            <a:avLst/>
          </a:prstGeom>
        </p:spPr>
        <p:txBody>
          <a:bodyPr/>
          <a:lstStyle>
            <a:lvl1pPr marL="241294" indent="-241294">
              <a:buFont typeface="맑은 고딕" panose="020B0503020000020004" pitchFamily="50" charset="-127"/>
              <a:buChar char="■"/>
              <a:defRPr sz="2133" b="1"/>
            </a:lvl1pPr>
            <a:lvl2pPr marL="355591" indent="-48683">
              <a:buFont typeface="Arial" panose="020B0604020202020204" pitchFamily="34" charset="0"/>
              <a:buChar char="•"/>
              <a:defRPr sz="1867"/>
            </a:lvl2pPr>
            <a:lvl3pPr marL="596885" indent="-120648">
              <a:buFont typeface="맑은 고딕" panose="020B0503020000020004" pitchFamily="50" charset="-127"/>
              <a:buChar char="-"/>
              <a:defRPr sz="1867"/>
            </a:lvl3pPr>
            <a:lvl4pPr marL="838179" indent="-120648">
              <a:buFont typeface="Wingdings" panose="05000000000000000000" pitchFamily="2" charset="2"/>
              <a:buChar char=""/>
              <a:defRPr sz="1867"/>
            </a:lvl4pPr>
            <a:lvl5pPr marL="287993" indent="0">
              <a:buFontTx/>
              <a:buNone/>
              <a:defRPr sz="1867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5040776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BF962-D312-4832-BE32-AEEDFE11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B2EB6-F6B6-49B8-B02C-D2CA56824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7AC32C-1401-4B2B-81B8-1ACCF710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F8C3-1EA1-4A96-ADEF-33FA30987289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E90FA-C760-44E8-88E9-C33F7810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B161A7-BD35-49FA-B5DA-CBC9489A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3BFC-270C-40CD-A9CB-635F5631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09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81FFB-3C9D-461E-B368-A079C77A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71DCE0-2FDE-4748-B9DD-2BB7968AB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50F1C-EAFE-4CF0-828F-C49C6AA2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F8C3-1EA1-4A96-ADEF-33FA30987289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4FADB-733B-4AF0-8620-4CDC5E6F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67010-73ED-4C86-AD1C-70A9B85B3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3BFC-270C-40CD-A9CB-635F5631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4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980AF-42FB-4022-95DF-0756E15D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5A0D2-17F5-4444-8D29-9CD5DDCFD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3620B6-C1A5-46A0-895A-C20ABA2BC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A6D594-060C-49F1-BEC9-8FF2C7EC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F8C3-1EA1-4A96-ADEF-33FA30987289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0A894-544D-4B92-9F62-8669182F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5D0D77-F62F-420A-94BF-383E9B2D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3BFC-270C-40CD-A9CB-635F5631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47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DD390-9EB9-4F1E-B6FD-2DDB1899F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8437FF-F0BF-4346-97D5-7904BEC6D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DCF840-6E0C-4325-9AA6-7E57A44E2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7D7C04-7752-4B49-9DC2-C028C8DCD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865FF4-0CE1-4D21-ACDF-92FD18117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7A37E9-396D-4A57-9987-52844D2A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F8C3-1EA1-4A96-ADEF-33FA30987289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42BF5E-8F5D-42E4-BEC6-67CCDB00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F20B0E-D43A-4A8E-9C07-B21D01D7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3BFC-270C-40CD-A9CB-635F5631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96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450EE-D855-499F-8F53-73621CF4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95FBFA-2C63-46AA-91FB-966B2DAD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F8C3-1EA1-4A96-ADEF-33FA30987289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B54279-F423-4DF9-8DE7-15A247F8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1850F-6975-46F6-A36F-18B2069B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3BFC-270C-40CD-A9CB-635F5631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5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079D00-6DD1-48E2-BBD2-0B049A64D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F8C3-1EA1-4A96-ADEF-33FA30987289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19952E-3C27-4D2C-AABC-02D22976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8D8B3B-5526-4089-B8DC-4E9B97886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3BFC-270C-40CD-A9CB-635F5631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11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4BA3B-F3AE-42E7-AAD5-9F2722FB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AD4B77-6493-43DE-B73C-6BFAD3E8B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5325D2-D6A1-4B25-A794-E602CD976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32E6DA-D098-407E-87B6-762C40F29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F8C3-1EA1-4A96-ADEF-33FA30987289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7EB4F5-295B-4351-B719-3B77135D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DEAC2A-F7F7-4754-9DF9-F52E9B6A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3BFC-270C-40CD-A9CB-635F5631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94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27465-E328-4D8F-9812-B136AA97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093C11-6C50-4B59-997B-73288B2CD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D7A668-EA4E-48B0-9DCD-EEED08B6B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00463E-69E4-4353-9936-866E3ECE9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F8C3-1EA1-4A96-ADEF-33FA30987289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89CCC6-C4C8-48AD-90C0-E493BC77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F96F6F-9054-4E51-97EE-4F0E347B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3BFC-270C-40CD-A9CB-635F5631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07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CB9BAE-A737-47E3-807C-3BB7BC39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49B19C-74CF-47DF-B0E1-DD2615E4E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07009-0300-4283-AF2B-FF52C6818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EF8C3-1EA1-4A96-ADEF-33FA30987289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746EC-485E-47E3-B2B3-6A7714D30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A94E6-5563-42EC-8CB2-6A184AFA6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C3BFC-270C-40CD-A9CB-635F5631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7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2">
            <a:extLst>
              <a:ext uri="{FF2B5EF4-FFF2-40B4-BE49-F238E27FC236}">
                <a16:creationId xmlns:a16="http://schemas.microsoft.com/office/drawing/2014/main" id="{05A24691-B81F-4E11-B256-8447C53B199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23385" y="285751"/>
            <a:ext cx="3983567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Phonebook3 Spring</a:t>
            </a:r>
            <a:endParaRPr lang="ko-KR" altLang="en-US" dirty="0"/>
          </a:p>
        </p:txBody>
      </p:sp>
      <p:sp>
        <p:nvSpPr>
          <p:cNvPr id="7171" name="텍스트 개체 틀 3">
            <a:extLst>
              <a:ext uri="{FF2B5EF4-FFF2-40B4-BE49-F238E27FC236}">
                <a16:creationId xmlns:a16="http://schemas.microsoft.com/office/drawing/2014/main" id="{7D2F0FD6-C1F6-4A61-9089-B9F4DF049C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338667" y="285751"/>
            <a:ext cx="480484" cy="480483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01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7172" name="텍스트 개체 틀 4">
            <a:extLst>
              <a:ext uri="{FF2B5EF4-FFF2-40B4-BE49-F238E27FC236}">
                <a16:creationId xmlns:a16="http://schemas.microsoft.com/office/drawing/2014/main" id="{371ADDB6-603F-4B1F-B637-0154C8B625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213784" y="791634"/>
            <a:ext cx="11184467" cy="4487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/>
              <a:t> Delete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54D674-C63B-4109-92A4-1F21F9B8EDC7}"/>
              </a:ext>
            </a:extLst>
          </p:cNvPr>
          <p:cNvGrpSpPr>
            <a:grpSpLocks/>
          </p:cNvGrpSpPr>
          <p:nvPr/>
        </p:nvGrpSpPr>
        <p:grpSpPr bwMode="auto">
          <a:xfrm>
            <a:off x="3657602" y="1795389"/>
            <a:ext cx="7740649" cy="3781425"/>
            <a:chOff x="792098" y="1166426"/>
            <a:chExt cx="7740205" cy="3781588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0A4A1CF-AFE0-490E-A871-9DB0337F6584}"/>
                </a:ext>
              </a:extLst>
            </p:cNvPr>
            <p:cNvSpPr/>
            <p:nvPr/>
          </p:nvSpPr>
          <p:spPr>
            <a:xfrm>
              <a:off x="1619137" y="1239454"/>
              <a:ext cx="6913166" cy="370856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394C0B95-5488-4E61-B74C-B5821485EB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098" y="1166426"/>
              <a:ext cx="7740204" cy="3651407"/>
              <a:chOff x="-1241225" y="620230"/>
              <a:chExt cx="11091834" cy="5232554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4315ABA-6B92-4FF3-8EE4-FD3DB4FB3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544" y="2708701"/>
                <a:ext cx="2520458" cy="1151162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b="0" dirty="0">
                    <a:latin typeface="+mn-ea"/>
                    <a:ea typeface="+mn-ea"/>
                  </a:rPr>
                  <a:t>Front Controller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 err="1">
                    <a:latin typeface="+mn-ea"/>
                    <a:ea typeface="+mn-ea"/>
                  </a:rPr>
                  <a:t>DispatcherServlet</a:t>
                </a:r>
                <a:endParaRPr lang="en-US" altLang="ko-KR" sz="160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8D84C2A-CD69-49BD-979D-E6A8B1F45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7877" y="2708701"/>
                <a:ext cx="2304355" cy="93503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200" dirty="0">
                    <a:latin typeface="+mn-ea"/>
                    <a:ea typeface="+mn-ea"/>
                  </a:rPr>
                  <a:t>/</a:t>
                </a:r>
                <a:r>
                  <a:rPr lang="en-US" altLang="ko-KR" sz="1200" dirty="0" err="1">
                    <a:latin typeface="+mn-ea"/>
                    <a:ea typeface="+mn-ea"/>
                  </a:rPr>
                  <a:t>UpdateForm</a:t>
                </a:r>
                <a:endParaRPr lang="en-US" altLang="ko-KR" sz="12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200" dirty="0" err="1">
                    <a:latin typeface="+mn-ea"/>
                    <a:ea typeface="+mn-ea"/>
                  </a:rPr>
                  <a:t>PhoneController</a:t>
                </a:r>
                <a:endParaRPr lang="en-US" altLang="ko-KR" sz="120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>
                    <a:latin typeface="+mn-ea"/>
                    <a:ea typeface="+mn-ea"/>
                  </a:rPr>
                  <a:t>Controller</a:t>
                </a: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67B384EF-7F1B-44C4-BC26-FBE74DE50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5733" y="4797173"/>
                <a:ext cx="2233836" cy="1007835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>
                    <a:latin typeface="+mn-ea"/>
                    <a:ea typeface="+mn-ea"/>
                  </a:rPr>
                  <a:t>View Resolver</a:t>
                </a: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B58D6F2B-BAB3-4086-AB09-2932358E8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1733" y="4915474"/>
                <a:ext cx="2304355" cy="93731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>
                    <a:latin typeface="+mn-ea"/>
                    <a:ea typeface="+mn-ea"/>
                  </a:rPr>
                  <a:t>View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 err="1">
                    <a:latin typeface="+mn-ea"/>
                    <a:ea typeface="+mn-ea"/>
                  </a:rPr>
                  <a:t>list.jsp</a:t>
                </a:r>
                <a:endParaRPr lang="en-US" altLang="ko-KR" sz="160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183FD068-D004-4A73-B9FD-84291E883BC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944938" y="2924175"/>
                <a:ext cx="3384550" cy="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657D19B4-E6F0-4100-B2F3-17AD4272B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3518" y="620230"/>
                <a:ext cx="6847091" cy="93731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>
                    <a:latin typeface="+mn-ea"/>
                    <a:ea typeface="+mn-ea"/>
                  </a:rPr>
                  <a:t>Handler Mapping 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200" b="0" dirty="0">
                    <a:latin typeface="+mn-ea"/>
                    <a:ea typeface="+mn-ea"/>
                  </a:rPr>
                  <a:t>”</a:t>
                </a:r>
                <a:r>
                  <a:rPr lang="en-US" altLang="ko-KR" sz="1200" dirty="0">
                    <a:solidFill>
                      <a:srgbClr val="2A00FF"/>
                    </a:solidFill>
                    <a:latin typeface="+mn-ea"/>
                    <a:ea typeface="+mn-ea"/>
                  </a:rPr>
                  <a:t>/phone/delete</a:t>
                </a:r>
                <a:r>
                  <a:rPr lang="en-US" altLang="ko-KR" sz="1200" b="0" dirty="0">
                    <a:latin typeface="+mn-ea"/>
                    <a:ea typeface="+mn-ea"/>
                  </a:rPr>
                  <a:t>”       get post </a:t>
                </a:r>
                <a:r>
                  <a:rPr lang="en-US" altLang="ko-KR" sz="1200" b="0" dirty="0">
                    <a:latin typeface="+mn-ea"/>
                    <a:ea typeface="+mn-ea"/>
                    <a:sym typeface="Wingdings" panose="05000000000000000000" pitchFamily="2" charset="2"/>
                  </a:rPr>
                  <a:t> </a:t>
                </a:r>
                <a:r>
                  <a:rPr lang="en-US" altLang="ko-KR" sz="1200" b="0" dirty="0" err="1">
                    <a:latin typeface="+mn-ea"/>
                    <a:ea typeface="+mn-ea"/>
                    <a:sym typeface="Wingdings" panose="05000000000000000000" pitchFamily="2" charset="2"/>
                  </a:rPr>
                  <a:t>PhoneController</a:t>
                </a:r>
                <a:r>
                  <a:rPr lang="en-US" altLang="ko-KR" sz="1200" b="0" dirty="0">
                    <a:latin typeface="+mn-ea"/>
                    <a:ea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1200" dirty="0">
                    <a:latin typeface="+mn-ea"/>
                    <a:ea typeface="+mn-ea"/>
                  </a:rPr>
                  <a:t>delete()</a:t>
                </a:r>
                <a:endParaRPr lang="en-US" altLang="ko-KR" sz="1200" b="0" dirty="0">
                  <a:latin typeface="+mn-ea"/>
                  <a:ea typeface="+mn-ea"/>
                  <a:sym typeface="Wingdings" panose="05000000000000000000" pitchFamily="2" charset="2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 typeface="Wingdings" pitchFamily="2" charset="2"/>
                  <a:buNone/>
                  <a:defRPr/>
                </a:pPr>
                <a:r>
                  <a:rPr lang="en-US" altLang="ko-KR" sz="1200" b="0" dirty="0">
                    <a:latin typeface="+mn-ea"/>
                    <a:ea typeface="+mn-ea"/>
                  </a:rPr>
                  <a:t>“</a:t>
                </a:r>
                <a:r>
                  <a:rPr lang="en-US" altLang="ko-KR" sz="1200" dirty="0">
                    <a:solidFill>
                      <a:srgbClr val="2A00FF"/>
                    </a:solidFill>
                    <a:latin typeface="+mn-ea"/>
                    <a:ea typeface="+mn-ea"/>
                  </a:rPr>
                  <a:t>/phone/list</a:t>
                </a:r>
                <a:r>
                  <a:rPr lang="en-US" altLang="ko-KR" sz="1200" b="0" dirty="0">
                    <a:latin typeface="+mn-ea"/>
                    <a:ea typeface="+mn-ea"/>
                  </a:rPr>
                  <a:t>”           get post </a:t>
                </a:r>
                <a:r>
                  <a:rPr lang="en-US" altLang="ko-KR" sz="1200" b="0" dirty="0">
                    <a:latin typeface="+mn-ea"/>
                    <a:ea typeface="+mn-ea"/>
                    <a:sym typeface="Wingdings" panose="05000000000000000000" pitchFamily="2" charset="2"/>
                  </a:rPr>
                  <a:t> </a:t>
                </a:r>
                <a:r>
                  <a:rPr lang="en-US" altLang="ko-KR" sz="1200" b="0" dirty="0" err="1">
                    <a:latin typeface="+mn-ea"/>
                    <a:ea typeface="+mn-ea"/>
                    <a:sym typeface="Wingdings" panose="05000000000000000000" pitchFamily="2" charset="2"/>
                  </a:rPr>
                  <a:t>PhoneController</a:t>
                </a:r>
                <a:r>
                  <a:rPr lang="en-US" altLang="ko-KR" sz="1200" b="0" dirty="0">
                    <a:latin typeface="+mn-ea"/>
                    <a:ea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1200" dirty="0">
                    <a:latin typeface="+mn-ea"/>
                    <a:ea typeface="+mn-ea"/>
                  </a:rPr>
                  <a:t>list()</a:t>
                </a:r>
                <a:endParaRPr lang="ko-KR" altLang="en-US" sz="1200" dirty="0">
                  <a:latin typeface="+mn-ea"/>
                  <a:ea typeface="+mn-ea"/>
                </a:endParaRPr>
              </a:p>
            </p:txBody>
          </p: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4D0E2FD5-B80B-430E-974D-27E669B17AA7}"/>
                  </a:ext>
                </a:extLst>
              </p:cNvPr>
              <p:cNvCxnSpPr>
                <a:cxnSpLocks noChangeShapeType="1"/>
                <a:endCxn id="61" idx="2"/>
              </p:cNvCxnSpPr>
              <p:nvPr/>
            </p:nvCxnSpPr>
            <p:spPr bwMode="auto">
              <a:xfrm flipV="1">
                <a:off x="3683684" y="1557540"/>
                <a:ext cx="2743380" cy="1102565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F9A34613-94CE-4B19-81E4-58FD79E05F2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944938" y="3429000"/>
                <a:ext cx="3384550" cy="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270366D-3D8C-46D1-9A53-EB7C26CC6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1315" y="3211481"/>
                <a:ext cx="2306629" cy="93731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 err="1">
                    <a:latin typeface="+mn-ea"/>
                    <a:ea typeface="+mn-ea"/>
                  </a:rPr>
                  <a:t>ModelAndView</a:t>
                </a:r>
                <a:endParaRPr lang="en-US" altLang="ko-KR" sz="160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AA0539B3-7250-4602-968B-A1F8D18E61D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944938" y="3860800"/>
                <a:ext cx="1512887" cy="1008063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05200B0A-8B2A-4FFF-8534-C039AB8FD2A3}"/>
                  </a:ext>
                </a:extLst>
              </p:cNvPr>
              <p:cNvCxnSpPr>
                <a:cxnSpLocks noChangeShapeType="1"/>
                <a:stCxn id="56" idx="2"/>
                <a:endCxn id="59" idx="0"/>
              </p:cNvCxnSpPr>
              <p:nvPr/>
            </p:nvCxnSpPr>
            <p:spPr bwMode="auto">
              <a:xfrm flipH="1">
                <a:off x="2684463" y="3860800"/>
                <a:ext cx="0" cy="1055688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1D370681-A7BA-4FDC-84D8-EA40EA8F674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-1241225" y="2997200"/>
                <a:ext cx="2665213" cy="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DDDEE5A8-5A42-4904-97FC-5B08D74FF07F}"/>
                  </a:ext>
                </a:extLst>
              </p:cNvPr>
              <p:cNvCxnSpPr>
                <a:cxnSpLocks noChangeShapeType="1"/>
                <a:stCxn id="59" idx="1"/>
              </p:cNvCxnSpPr>
              <p:nvPr/>
            </p:nvCxnSpPr>
            <p:spPr bwMode="auto">
              <a:xfrm flipH="1">
                <a:off x="-1241225" y="5384154"/>
                <a:ext cx="2773634" cy="646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7D0490F3-E971-43B9-8EB0-9FE05FD8D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232" y="2635901"/>
                <a:ext cx="361690" cy="36172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1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9A27E2FF-008D-447B-B438-46B743CE6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1315" y="1844193"/>
                <a:ext cx="361690" cy="36172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2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5FAC8AE4-22D6-4F8E-BB59-8EA6B0067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6772" y="2565374"/>
                <a:ext cx="361690" cy="35945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3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E930205B-0305-45B8-94F8-1E2943541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4693" y="3140956"/>
                <a:ext cx="359416" cy="35945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4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3B81A3A5-30AD-4F1E-9BAA-F3D923C9A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108" y="4364919"/>
                <a:ext cx="359416" cy="35945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5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E3AE23F1-1E50-473D-913B-FD15088DE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3583" y="4148791"/>
                <a:ext cx="361691" cy="35945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6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56B8A633-3DBA-42A3-BD53-5D53431FF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402" y="5227152"/>
                <a:ext cx="359416" cy="36172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7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F91BF2-E283-4FF4-A5EB-FD7DCE10F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28" y="1736651"/>
            <a:ext cx="896937" cy="3302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web.xml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FA451AB-4A37-44F2-8CD3-0251F42F6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3" y="1750939"/>
            <a:ext cx="1843087" cy="466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spring-servlet.xml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200" b="0" dirty="0">
                <a:latin typeface="+mn-ea"/>
                <a:ea typeface="+mn-ea"/>
              </a:rPr>
              <a:t>controller </a:t>
            </a:r>
            <a:r>
              <a:rPr lang="ko-KR" altLang="en-US" sz="1200" b="0" dirty="0" err="1">
                <a:latin typeface="+mn-ea"/>
                <a:ea typeface="+mn-ea"/>
              </a:rPr>
              <a:t>패지키위치</a:t>
            </a:r>
            <a:endParaRPr lang="en-US" altLang="ko-KR" sz="1200" b="0" dirty="0">
              <a:latin typeface="+mn-ea"/>
              <a:ea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DFB6D1F-C954-49C5-9A75-3EF65C771050}"/>
              </a:ext>
            </a:extLst>
          </p:cNvPr>
          <p:cNvSpPr/>
          <p:nvPr/>
        </p:nvSpPr>
        <p:spPr>
          <a:xfrm>
            <a:off x="3119440" y="3252714"/>
            <a:ext cx="357188" cy="207168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용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자</a:t>
            </a:r>
          </a:p>
        </p:txBody>
      </p:sp>
      <p:sp>
        <p:nvSpPr>
          <p:cNvPr id="49" name="모서리가 둥근 직사각형 51">
            <a:extLst>
              <a:ext uri="{FF2B5EF4-FFF2-40B4-BE49-F238E27FC236}">
                <a16:creationId xmlns:a16="http://schemas.microsoft.com/office/drawing/2014/main" id="{23548FAE-1AD1-49C5-8FB2-BEAEE15299A2}"/>
              </a:ext>
            </a:extLst>
          </p:cNvPr>
          <p:cNvSpPr/>
          <p:nvPr/>
        </p:nvSpPr>
        <p:spPr>
          <a:xfrm>
            <a:off x="3634526" y="4932057"/>
            <a:ext cx="1249363" cy="733425"/>
          </a:xfrm>
          <a:prstGeom prst="roundRect">
            <a:avLst>
              <a:gd name="adj" fmla="val 20563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r>
              <a:rPr lang="en-US" altLang="ko-KR" sz="1000" dirty="0">
                <a:solidFill>
                  <a:srgbClr val="0070C0"/>
                </a:solidFill>
                <a:latin typeface="+mn-ea"/>
              </a:rPr>
              <a:t>Return ./</a:t>
            </a:r>
            <a:r>
              <a:rPr lang="en-US" altLang="ko-KR" sz="1000" dirty="0" err="1">
                <a:solidFill>
                  <a:srgbClr val="0070C0"/>
                </a:solidFill>
                <a:latin typeface="+mn-ea"/>
              </a:rPr>
              <a:t>updateForm</a:t>
            </a:r>
            <a:endParaRPr lang="en-US" altLang="ko-KR" sz="10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1" name="모서리가 둥근 직사각형 49">
            <a:extLst>
              <a:ext uri="{FF2B5EF4-FFF2-40B4-BE49-F238E27FC236}">
                <a16:creationId xmlns:a16="http://schemas.microsoft.com/office/drawing/2014/main" id="{CB2CD0D0-7B2A-440D-ADE0-C05CC4BF5F8A}"/>
              </a:ext>
            </a:extLst>
          </p:cNvPr>
          <p:cNvSpPr/>
          <p:nvPr/>
        </p:nvSpPr>
        <p:spPr bwMode="auto">
          <a:xfrm>
            <a:off x="3686180" y="2495476"/>
            <a:ext cx="1273175" cy="2473325"/>
          </a:xfrm>
          <a:prstGeom prst="roundRect">
            <a:avLst>
              <a:gd name="adj" fmla="val 19514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request</a:t>
            </a:r>
          </a:p>
          <a:p>
            <a:pPr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No=“?”</a:t>
            </a:r>
          </a:p>
          <a:p>
            <a:pPr>
              <a:defRPr/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원통 58">
            <a:extLst>
              <a:ext uri="{FF2B5EF4-FFF2-40B4-BE49-F238E27FC236}">
                <a16:creationId xmlns:a16="http://schemas.microsoft.com/office/drawing/2014/main" id="{F01AB8C8-80D2-40F5-A269-A8D03051CA04}"/>
              </a:ext>
            </a:extLst>
          </p:cNvPr>
          <p:cNvSpPr/>
          <p:nvPr/>
        </p:nvSpPr>
        <p:spPr>
          <a:xfrm>
            <a:off x="11806026" y="5730271"/>
            <a:ext cx="1102783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60">
            <a:extLst>
              <a:ext uri="{FF2B5EF4-FFF2-40B4-BE49-F238E27FC236}">
                <a16:creationId xmlns:a16="http://schemas.microsoft.com/office/drawing/2014/main" id="{D2E1C67F-1981-44E7-9A7C-83B88926DCB8}"/>
              </a:ext>
            </a:extLst>
          </p:cNvPr>
          <p:cNvSpPr/>
          <p:nvPr/>
        </p:nvSpPr>
        <p:spPr>
          <a:xfrm>
            <a:off x="11492760" y="2984956"/>
            <a:ext cx="1729316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personDelete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(no)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8C0C8E9-D696-4DEE-AEF0-CEF49C1DB799}"/>
              </a:ext>
            </a:extLst>
          </p:cNvPr>
          <p:cNvCxnSpPr>
            <a:cxnSpLocks/>
          </p:cNvCxnSpPr>
          <p:nvPr/>
        </p:nvCxnSpPr>
        <p:spPr>
          <a:xfrm>
            <a:off x="12261108" y="3905705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1879337-81FA-4B97-B1C8-6060F3C5356B}"/>
              </a:ext>
            </a:extLst>
          </p:cNvPr>
          <p:cNvCxnSpPr>
            <a:cxnSpLocks/>
          </p:cNvCxnSpPr>
          <p:nvPr/>
        </p:nvCxnSpPr>
        <p:spPr>
          <a:xfrm flipV="1">
            <a:off x="12356359" y="3884538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CEF9CD1-9E65-4568-9139-7FA9BD1EE048}"/>
              </a:ext>
            </a:extLst>
          </p:cNvPr>
          <p:cNvSpPr txBox="1"/>
          <p:nvPr/>
        </p:nvSpPr>
        <p:spPr bwMode="auto">
          <a:xfrm>
            <a:off x="11539326" y="2781755"/>
            <a:ext cx="17293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PhoneDao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812E563-B19F-45C6-91B0-64EED7169703}"/>
              </a:ext>
            </a:extLst>
          </p:cNvPr>
          <p:cNvCxnSpPr>
            <a:cxnSpLocks/>
          </p:cNvCxnSpPr>
          <p:nvPr/>
        </p:nvCxnSpPr>
        <p:spPr>
          <a:xfrm>
            <a:off x="11009634" y="3454027"/>
            <a:ext cx="638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D690AF7-D90C-4B38-817F-5817FC80345E}"/>
              </a:ext>
            </a:extLst>
          </p:cNvPr>
          <p:cNvCxnSpPr>
            <a:cxnSpLocks/>
          </p:cNvCxnSpPr>
          <p:nvPr/>
        </p:nvCxnSpPr>
        <p:spPr>
          <a:xfrm flipH="1">
            <a:off x="11009635" y="3604136"/>
            <a:ext cx="638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9" name="그림 108">
            <a:extLst>
              <a:ext uri="{FF2B5EF4-FFF2-40B4-BE49-F238E27FC236}">
                <a16:creationId xmlns:a16="http://schemas.microsoft.com/office/drawing/2014/main" id="{B74D4276-46B8-4C82-A49E-03AC8152C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02" y="1418315"/>
            <a:ext cx="2208032" cy="2637674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44D7CA09-BC32-4F45-A880-0CF1DD4E7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50" y="4408414"/>
            <a:ext cx="2293821" cy="2328228"/>
          </a:xfrm>
          <a:prstGeom prst="rect">
            <a:avLst/>
          </a:prstGeom>
        </p:spPr>
      </p:pic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2CF795F-B606-4200-985C-4B721008AA3E}"/>
              </a:ext>
            </a:extLst>
          </p:cNvPr>
          <p:cNvCxnSpPr>
            <a:cxnSpLocks/>
          </p:cNvCxnSpPr>
          <p:nvPr/>
        </p:nvCxnSpPr>
        <p:spPr>
          <a:xfrm flipH="1">
            <a:off x="1993417" y="5318175"/>
            <a:ext cx="1935632" cy="42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9C78597-EC6D-4482-8E56-C51222444641}"/>
              </a:ext>
            </a:extLst>
          </p:cNvPr>
          <p:cNvCxnSpPr>
            <a:cxnSpLocks/>
          </p:cNvCxnSpPr>
          <p:nvPr/>
        </p:nvCxnSpPr>
        <p:spPr>
          <a:xfrm>
            <a:off x="544012" y="2984956"/>
            <a:ext cx="3171097" cy="143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2">
            <a:extLst>
              <a:ext uri="{FF2B5EF4-FFF2-40B4-BE49-F238E27FC236}">
                <a16:creationId xmlns:a16="http://schemas.microsoft.com/office/drawing/2014/main" id="{05A24691-B81F-4E11-B256-8447C53B199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23385" y="285751"/>
            <a:ext cx="3983567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Phonebook3 Spring</a:t>
            </a:r>
            <a:endParaRPr lang="ko-KR" altLang="en-US" dirty="0"/>
          </a:p>
        </p:txBody>
      </p:sp>
      <p:sp>
        <p:nvSpPr>
          <p:cNvPr id="7171" name="텍스트 개체 틀 3">
            <a:extLst>
              <a:ext uri="{FF2B5EF4-FFF2-40B4-BE49-F238E27FC236}">
                <a16:creationId xmlns:a16="http://schemas.microsoft.com/office/drawing/2014/main" id="{7D2F0FD6-C1F6-4A61-9089-B9F4DF049C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338667" y="285751"/>
            <a:ext cx="480484" cy="480483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01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7172" name="텍스트 개체 틀 4">
            <a:extLst>
              <a:ext uri="{FF2B5EF4-FFF2-40B4-BE49-F238E27FC236}">
                <a16:creationId xmlns:a16="http://schemas.microsoft.com/office/drawing/2014/main" id="{371ADDB6-603F-4B1F-B637-0154C8B625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213784" y="791634"/>
            <a:ext cx="11184467" cy="4487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UpdateForm</a:t>
            </a:r>
            <a:endParaRPr lang="en-US" altLang="ko-KR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54D674-C63B-4109-92A4-1F21F9B8EDC7}"/>
              </a:ext>
            </a:extLst>
          </p:cNvPr>
          <p:cNvGrpSpPr>
            <a:grpSpLocks/>
          </p:cNvGrpSpPr>
          <p:nvPr/>
        </p:nvGrpSpPr>
        <p:grpSpPr bwMode="auto">
          <a:xfrm>
            <a:off x="3657602" y="1795389"/>
            <a:ext cx="7740649" cy="3781425"/>
            <a:chOff x="792098" y="1166426"/>
            <a:chExt cx="7740205" cy="3781588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0A4A1CF-AFE0-490E-A871-9DB0337F6584}"/>
                </a:ext>
              </a:extLst>
            </p:cNvPr>
            <p:cNvSpPr/>
            <p:nvPr/>
          </p:nvSpPr>
          <p:spPr>
            <a:xfrm>
              <a:off x="1619137" y="1239454"/>
              <a:ext cx="6913166" cy="370856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394C0B95-5488-4E61-B74C-B5821485EB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098" y="1166426"/>
              <a:ext cx="7740204" cy="3651407"/>
              <a:chOff x="-1241225" y="620230"/>
              <a:chExt cx="11091834" cy="5232555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4315ABA-6B92-4FF3-8EE4-FD3DB4FB3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544" y="2708701"/>
                <a:ext cx="2520458" cy="1151162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b="0" dirty="0">
                    <a:latin typeface="+mn-ea"/>
                    <a:ea typeface="+mn-ea"/>
                  </a:rPr>
                  <a:t>Front Controller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 err="1">
                    <a:latin typeface="+mn-ea"/>
                    <a:ea typeface="+mn-ea"/>
                  </a:rPr>
                  <a:t>DispatcherServlet</a:t>
                </a:r>
                <a:endParaRPr lang="en-US" altLang="ko-KR" sz="160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8D84C2A-CD69-49BD-979D-E6A8B1F45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7877" y="2708701"/>
                <a:ext cx="2304355" cy="93503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200" dirty="0">
                    <a:latin typeface="+mn-ea"/>
                    <a:ea typeface="+mn-ea"/>
                  </a:rPr>
                  <a:t>/Delete</a:t>
                </a:r>
                <a:endParaRPr lang="en-US" altLang="ko-KR" sz="12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200" dirty="0" err="1">
                    <a:latin typeface="+mn-ea"/>
                    <a:ea typeface="+mn-ea"/>
                  </a:rPr>
                  <a:t>PhoneController</a:t>
                </a:r>
                <a:endParaRPr lang="en-US" altLang="ko-KR" sz="120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>
                    <a:latin typeface="+mn-ea"/>
                    <a:ea typeface="+mn-ea"/>
                  </a:rPr>
                  <a:t>Controller</a:t>
                </a: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67B384EF-7F1B-44C4-BC26-FBE74DE50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5733" y="4797173"/>
                <a:ext cx="2233836" cy="1007835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>
                    <a:latin typeface="+mn-ea"/>
                    <a:ea typeface="+mn-ea"/>
                  </a:rPr>
                  <a:t>View Resolver</a:t>
                </a: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B58D6F2B-BAB3-4086-AB09-2932358E8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1733" y="4915475"/>
                <a:ext cx="2304355" cy="93731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>
                    <a:latin typeface="+mn-ea"/>
                    <a:ea typeface="+mn-ea"/>
                  </a:rPr>
                  <a:t>View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 err="1">
                    <a:latin typeface="+mn-ea"/>
                    <a:ea typeface="+mn-ea"/>
                  </a:rPr>
                  <a:t>UpdateForm.jsp</a:t>
                </a: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183FD068-D004-4A73-B9FD-84291E883BC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944938" y="2924175"/>
                <a:ext cx="3384550" cy="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657D19B4-E6F0-4100-B2F3-17AD4272B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3518" y="620230"/>
                <a:ext cx="6847091" cy="93731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>
                    <a:latin typeface="+mn-ea"/>
                    <a:ea typeface="+mn-ea"/>
                  </a:rPr>
                  <a:t>Handler Mapping 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200" b="0" dirty="0">
                    <a:latin typeface="+mn-ea"/>
                    <a:ea typeface="+mn-ea"/>
                  </a:rPr>
                  <a:t>”</a:t>
                </a:r>
                <a:r>
                  <a:rPr lang="en-US" altLang="ko-KR" sz="1200" dirty="0">
                    <a:solidFill>
                      <a:srgbClr val="2A00FF"/>
                    </a:solidFill>
                    <a:latin typeface="+mn-ea"/>
                    <a:ea typeface="+mn-ea"/>
                  </a:rPr>
                  <a:t>/phone/</a:t>
                </a:r>
                <a:r>
                  <a:rPr lang="en-US" altLang="ko-KR" sz="1200" dirty="0" err="1">
                    <a:solidFill>
                      <a:srgbClr val="2A00FF"/>
                    </a:solidFill>
                    <a:latin typeface="+mn-ea"/>
                    <a:ea typeface="+mn-ea"/>
                  </a:rPr>
                  <a:t>updateForm</a:t>
                </a:r>
                <a:r>
                  <a:rPr lang="en-US" altLang="ko-KR" sz="1200" b="0" dirty="0">
                    <a:latin typeface="+mn-ea"/>
                    <a:ea typeface="+mn-ea"/>
                  </a:rPr>
                  <a:t>” get post </a:t>
                </a:r>
                <a:r>
                  <a:rPr lang="en-US" altLang="ko-KR" sz="1200" b="0" dirty="0">
                    <a:latin typeface="+mn-ea"/>
                    <a:ea typeface="+mn-ea"/>
                    <a:sym typeface="Wingdings" panose="05000000000000000000" pitchFamily="2" charset="2"/>
                  </a:rPr>
                  <a:t> </a:t>
                </a:r>
                <a:r>
                  <a:rPr lang="en-US" altLang="ko-KR" sz="1200" b="0" dirty="0" err="1">
                    <a:latin typeface="+mn-ea"/>
                    <a:ea typeface="+mn-ea"/>
                    <a:sym typeface="Wingdings" panose="05000000000000000000" pitchFamily="2" charset="2"/>
                  </a:rPr>
                  <a:t>PhoneController</a:t>
                </a:r>
                <a:r>
                  <a:rPr lang="en-US" altLang="ko-KR" sz="1200" b="0" dirty="0">
                    <a:latin typeface="+mn-ea"/>
                    <a:ea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1200" dirty="0" err="1">
                    <a:latin typeface="+mn-ea"/>
                    <a:ea typeface="+mn-ea"/>
                  </a:rPr>
                  <a:t>updateForm</a:t>
                </a:r>
                <a:r>
                  <a:rPr lang="en-US" altLang="ko-KR" sz="1200" dirty="0">
                    <a:latin typeface="+mn-ea"/>
                    <a:ea typeface="+mn-ea"/>
                  </a:rPr>
                  <a:t>()</a:t>
                </a:r>
                <a:endParaRPr lang="ko-KR" altLang="en-US" sz="1200" dirty="0">
                  <a:latin typeface="+mn-ea"/>
                  <a:ea typeface="+mn-ea"/>
                </a:endParaRPr>
              </a:p>
            </p:txBody>
          </p: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4D0E2FD5-B80B-430E-974D-27E669B17AA7}"/>
                  </a:ext>
                </a:extLst>
              </p:cNvPr>
              <p:cNvCxnSpPr>
                <a:cxnSpLocks noChangeShapeType="1"/>
                <a:endCxn id="61" idx="2"/>
              </p:cNvCxnSpPr>
              <p:nvPr/>
            </p:nvCxnSpPr>
            <p:spPr bwMode="auto">
              <a:xfrm flipV="1">
                <a:off x="3683684" y="1557540"/>
                <a:ext cx="2743380" cy="1102565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F9A34613-94CE-4B19-81E4-58FD79E05F2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944938" y="3429000"/>
                <a:ext cx="3384550" cy="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270366D-3D8C-46D1-9A53-EB7C26CC6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1315" y="3211481"/>
                <a:ext cx="2306629" cy="93731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 err="1">
                    <a:latin typeface="+mn-ea"/>
                    <a:ea typeface="+mn-ea"/>
                  </a:rPr>
                  <a:t>ModelAndView</a:t>
                </a:r>
                <a:endParaRPr lang="en-US" altLang="ko-KR" sz="160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AA0539B3-7250-4602-968B-A1F8D18E61D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944938" y="3860800"/>
                <a:ext cx="1512887" cy="1008063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05200B0A-8B2A-4FFF-8534-C039AB8FD2A3}"/>
                  </a:ext>
                </a:extLst>
              </p:cNvPr>
              <p:cNvCxnSpPr>
                <a:cxnSpLocks noChangeShapeType="1"/>
                <a:stCxn id="56" idx="2"/>
                <a:endCxn id="59" idx="0"/>
              </p:cNvCxnSpPr>
              <p:nvPr/>
            </p:nvCxnSpPr>
            <p:spPr bwMode="auto">
              <a:xfrm flipH="1">
                <a:off x="2684463" y="3860800"/>
                <a:ext cx="0" cy="1055688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1D370681-A7BA-4FDC-84D8-EA40EA8F674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-1241225" y="2997200"/>
                <a:ext cx="2665213" cy="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DDDEE5A8-5A42-4904-97FC-5B08D74FF07F}"/>
                  </a:ext>
                </a:extLst>
              </p:cNvPr>
              <p:cNvCxnSpPr>
                <a:cxnSpLocks noChangeShapeType="1"/>
                <a:stCxn id="59" idx="1"/>
              </p:cNvCxnSpPr>
              <p:nvPr/>
            </p:nvCxnSpPr>
            <p:spPr bwMode="auto">
              <a:xfrm flipH="1">
                <a:off x="-1241225" y="5384154"/>
                <a:ext cx="2773633" cy="646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7D0490F3-E971-43B9-8EB0-9FE05FD8D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232" y="2635901"/>
                <a:ext cx="361690" cy="36172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1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9A27E2FF-008D-447B-B438-46B743CE6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1315" y="1844193"/>
                <a:ext cx="361690" cy="36172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2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5FAC8AE4-22D6-4F8E-BB59-8EA6B0067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6772" y="2565374"/>
                <a:ext cx="361690" cy="35945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3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E930205B-0305-45B8-94F8-1E2943541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4693" y="3140956"/>
                <a:ext cx="359416" cy="35945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4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3B81A3A5-30AD-4F1E-9BAA-F3D923C9A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108" y="4364919"/>
                <a:ext cx="359416" cy="35945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5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E3AE23F1-1E50-473D-913B-FD15088DE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3583" y="4148791"/>
                <a:ext cx="361691" cy="35945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6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56B8A633-3DBA-42A3-BD53-5D53431FF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402" y="5227152"/>
                <a:ext cx="359416" cy="36172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7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F91BF2-E283-4FF4-A5EB-FD7DCE10F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28" y="1736651"/>
            <a:ext cx="896937" cy="3302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web.xml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FA451AB-4A37-44F2-8CD3-0251F42F6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3" y="1750939"/>
            <a:ext cx="1843087" cy="466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spring-servlet.xml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200" b="0" dirty="0">
                <a:latin typeface="+mn-ea"/>
                <a:ea typeface="+mn-ea"/>
              </a:rPr>
              <a:t>controller </a:t>
            </a:r>
            <a:r>
              <a:rPr lang="ko-KR" altLang="en-US" sz="1200" b="0" dirty="0" err="1">
                <a:latin typeface="+mn-ea"/>
                <a:ea typeface="+mn-ea"/>
              </a:rPr>
              <a:t>패지키위치</a:t>
            </a:r>
            <a:endParaRPr lang="en-US" altLang="ko-KR" sz="1200" b="0" dirty="0">
              <a:latin typeface="+mn-ea"/>
              <a:ea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DFB6D1F-C954-49C5-9A75-3EF65C771050}"/>
              </a:ext>
            </a:extLst>
          </p:cNvPr>
          <p:cNvSpPr/>
          <p:nvPr/>
        </p:nvSpPr>
        <p:spPr>
          <a:xfrm>
            <a:off x="3119440" y="3252714"/>
            <a:ext cx="357188" cy="207168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용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자</a:t>
            </a:r>
          </a:p>
        </p:txBody>
      </p:sp>
      <p:sp>
        <p:nvSpPr>
          <p:cNvPr id="49" name="모서리가 둥근 직사각형 51">
            <a:extLst>
              <a:ext uri="{FF2B5EF4-FFF2-40B4-BE49-F238E27FC236}">
                <a16:creationId xmlns:a16="http://schemas.microsoft.com/office/drawing/2014/main" id="{23548FAE-1AD1-49C5-8FB2-BEAEE15299A2}"/>
              </a:ext>
            </a:extLst>
          </p:cNvPr>
          <p:cNvSpPr/>
          <p:nvPr/>
        </p:nvSpPr>
        <p:spPr>
          <a:xfrm>
            <a:off x="3627440" y="4922764"/>
            <a:ext cx="1249363" cy="733425"/>
          </a:xfrm>
          <a:prstGeom prst="roundRect">
            <a:avLst>
              <a:gd name="adj" fmla="val 20563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r>
              <a:rPr lang="en-US" altLang="ko-KR" sz="1000" dirty="0">
                <a:solidFill>
                  <a:srgbClr val="0070C0"/>
                </a:solidFill>
                <a:latin typeface="+mn-ea"/>
              </a:rPr>
              <a:t>Return ./</a:t>
            </a:r>
            <a:r>
              <a:rPr lang="en-US" altLang="ko-KR" sz="1000" dirty="0" err="1">
                <a:solidFill>
                  <a:srgbClr val="0070C0"/>
                </a:solidFill>
                <a:latin typeface="+mn-ea"/>
              </a:rPr>
              <a:t>updateForm</a:t>
            </a:r>
            <a:endParaRPr lang="en-US" altLang="ko-KR" sz="1000" dirty="0">
              <a:solidFill>
                <a:srgbClr val="0070C0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personVo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모서리가 둥근 직사각형 49">
            <a:extLst>
              <a:ext uri="{FF2B5EF4-FFF2-40B4-BE49-F238E27FC236}">
                <a16:creationId xmlns:a16="http://schemas.microsoft.com/office/drawing/2014/main" id="{CB2CD0D0-7B2A-440D-ADE0-C05CC4BF5F8A}"/>
              </a:ext>
            </a:extLst>
          </p:cNvPr>
          <p:cNvSpPr/>
          <p:nvPr/>
        </p:nvSpPr>
        <p:spPr bwMode="auto">
          <a:xfrm>
            <a:off x="3686180" y="2495476"/>
            <a:ext cx="1273175" cy="2473325"/>
          </a:xfrm>
          <a:prstGeom prst="roundRect">
            <a:avLst>
              <a:gd name="adj" fmla="val 19514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request</a:t>
            </a:r>
          </a:p>
          <a:p>
            <a:pPr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No=“?”</a:t>
            </a:r>
          </a:p>
          <a:p>
            <a:pPr>
              <a:defRPr/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원통 58">
            <a:extLst>
              <a:ext uri="{FF2B5EF4-FFF2-40B4-BE49-F238E27FC236}">
                <a16:creationId xmlns:a16="http://schemas.microsoft.com/office/drawing/2014/main" id="{F01AB8C8-80D2-40F5-A269-A8D03051CA04}"/>
              </a:ext>
            </a:extLst>
          </p:cNvPr>
          <p:cNvSpPr/>
          <p:nvPr/>
        </p:nvSpPr>
        <p:spPr>
          <a:xfrm>
            <a:off x="11806026" y="5730271"/>
            <a:ext cx="1102783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60">
            <a:extLst>
              <a:ext uri="{FF2B5EF4-FFF2-40B4-BE49-F238E27FC236}">
                <a16:creationId xmlns:a16="http://schemas.microsoft.com/office/drawing/2014/main" id="{D2E1C67F-1981-44E7-9A7C-83B88926DCB8}"/>
              </a:ext>
            </a:extLst>
          </p:cNvPr>
          <p:cNvSpPr/>
          <p:nvPr/>
        </p:nvSpPr>
        <p:spPr>
          <a:xfrm>
            <a:off x="11492760" y="2984956"/>
            <a:ext cx="1729316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getPerson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(no)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8C0C8E9-D696-4DEE-AEF0-CEF49C1DB799}"/>
              </a:ext>
            </a:extLst>
          </p:cNvPr>
          <p:cNvCxnSpPr>
            <a:cxnSpLocks/>
          </p:cNvCxnSpPr>
          <p:nvPr/>
        </p:nvCxnSpPr>
        <p:spPr>
          <a:xfrm>
            <a:off x="12261108" y="3905705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1879337-81FA-4B97-B1C8-6060F3C5356B}"/>
              </a:ext>
            </a:extLst>
          </p:cNvPr>
          <p:cNvCxnSpPr>
            <a:cxnSpLocks/>
          </p:cNvCxnSpPr>
          <p:nvPr/>
        </p:nvCxnSpPr>
        <p:spPr>
          <a:xfrm flipV="1">
            <a:off x="12356359" y="3884538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CEF9CD1-9E65-4568-9139-7FA9BD1EE048}"/>
              </a:ext>
            </a:extLst>
          </p:cNvPr>
          <p:cNvSpPr txBox="1"/>
          <p:nvPr/>
        </p:nvSpPr>
        <p:spPr bwMode="auto">
          <a:xfrm>
            <a:off x="11539326" y="2781755"/>
            <a:ext cx="17293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PhoneDao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812E563-B19F-45C6-91B0-64EED7169703}"/>
              </a:ext>
            </a:extLst>
          </p:cNvPr>
          <p:cNvCxnSpPr>
            <a:cxnSpLocks/>
          </p:cNvCxnSpPr>
          <p:nvPr/>
        </p:nvCxnSpPr>
        <p:spPr>
          <a:xfrm>
            <a:off x="11009634" y="3454027"/>
            <a:ext cx="638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D690AF7-D90C-4B38-817F-5817FC80345E}"/>
              </a:ext>
            </a:extLst>
          </p:cNvPr>
          <p:cNvCxnSpPr>
            <a:cxnSpLocks/>
          </p:cNvCxnSpPr>
          <p:nvPr/>
        </p:nvCxnSpPr>
        <p:spPr>
          <a:xfrm flipH="1">
            <a:off x="11009635" y="3604136"/>
            <a:ext cx="638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FD8123DD-D392-4FB6-A6B1-F6110EBA8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33" y="4572352"/>
            <a:ext cx="2718213" cy="1792445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C381C82A-DCCC-4FC7-9AEA-295E5F61A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47" y="1427107"/>
            <a:ext cx="2293821" cy="2328228"/>
          </a:xfrm>
          <a:prstGeom prst="rect">
            <a:avLst/>
          </a:prstGeom>
        </p:spPr>
      </p:pic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9C78597-EC6D-4482-8E56-C51222444641}"/>
              </a:ext>
            </a:extLst>
          </p:cNvPr>
          <p:cNvCxnSpPr>
            <a:cxnSpLocks/>
          </p:cNvCxnSpPr>
          <p:nvPr/>
        </p:nvCxnSpPr>
        <p:spPr>
          <a:xfrm>
            <a:off x="914400" y="3117856"/>
            <a:ext cx="2800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2CF795F-B606-4200-985C-4B721008AA3E}"/>
              </a:ext>
            </a:extLst>
          </p:cNvPr>
          <p:cNvCxnSpPr>
            <a:cxnSpLocks/>
          </p:cNvCxnSpPr>
          <p:nvPr/>
        </p:nvCxnSpPr>
        <p:spPr>
          <a:xfrm flipH="1">
            <a:off x="1846053" y="5318175"/>
            <a:ext cx="2082996" cy="51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77220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2">
            <a:extLst>
              <a:ext uri="{FF2B5EF4-FFF2-40B4-BE49-F238E27FC236}">
                <a16:creationId xmlns:a16="http://schemas.microsoft.com/office/drawing/2014/main" id="{05A24691-B81F-4E11-B256-8447C53B199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23385" y="285751"/>
            <a:ext cx="3983567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Phonebook3 Spring</a:t>
            </a:r>
            <a:endParaRPr lang="ko-KR" altLang="en-US" dirty="0"/>
          </a:p>
        </p:txBody>
      </p:sp>
      <p:sp>
        <p:nvSpPr>
          <p:cNvPr id="7171" name="텍스트 개체 틀 3">
            <a:extLst>
              <a:ext uri="{FF2B5EF4-FFF2-40B4-BE49-F238E27FC236}">
                <a16:creationId xmlns:a16="http://schemas.microsoft.com/office/drawing/2014/main" id="{7D2F0FD6-C1F6-4A61-9089-B9F4DF049C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338667" y="285751"/>
            <a:ext cx="480484" cy="480483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01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7172" name="텍스트 개체 틀 4">
            <a:extLst>
              <a:ext uri="{FF2B5EF4-FFF2-40B4-BE49-F238E27FC236}">
                <a16:creationId xmlns:a16="http://schemas.microsoft.com/office/drawing/2014/main" id="{371ADDB6-603F-4B1F-B637-0154C8B625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213784" y="791634"/>
            <a:ext cx="11184467" cy="4487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/>
              <a:t> Update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54D674-C63B-4109-92A4-1F21F9B8EDC7}"/>
              </a:ext>
            </a:extLst>
          </p:cNvPr>
          <p:cNvGrpSpPr>
            <a:grpSpLocks/>
          </p:cNvGrpSpPr>
          <p:nvPr/>
        </p:nvGrpSpPr>
        <p:grpSpPr bwMode="auto">
          <a:xfrm>
            <a:off x="3657602" y="1795389"/>
            <a:ext cx="7740649" cy="3781425"/>
            <a:chOff x="792098" y="1166426"/>
            <a:chExt cx="7740205" cy="3781588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0A4A1CF-AFE0-490E-A871-9DB0337F6584}"/>
                </a:ext>
              </a:extLst>
            </p:cNvPr>
            <p:cNvSpPr/>
            <p:nvPr/>
          </p:nvSpPr>
          <p:spPr>
            <a:xfrm>
              <a:off x="1619137" y="1239454"/>
              <a:ext cx="6913166" cy="370856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394C0B95-5488-4E61-B74C-B5821485EB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098" y="1166426"/>
              <a:ext cx="7740204" cy="3651407"/>
              <a:chOff x="-1241225" y="620230"/>
              <a:chExt cx="11091834" cy="5232554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4315ABA-6B92-4FF3-8EE4-FD3DB4FB3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544" y="2708701"/>
                <a:ext cx="2520458" cy="1151162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b="0" dirty="0">
                    <a:latin typeface="+mn-ea"/>
                    <a:ea typeface="+mn-ea"/>
                  </a:rPr>
                  <a:t>Front Controller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 err="1">
                    <a:latin typeface="+mn-ea"/>
                    <a:ea typeface="+mn-ea"/>
                  </a:rPr>
                  <a:t>DispatcherServlet</a:t>
                </a:r>
                <a:endParaRPr lang="en-US" altLang="ko-KR" sz="160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8D84C2A-CD69-49BD-979D-E6A8B1F45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7877" y="2708701"/>
                <a:ext cx="2304355" cy="93503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200" dirty="0">
                    <a:latin typeface="+mn-ea"/>
                    <a:ea typeface="+mn-ea"/>
                  </a:rPr>
                  <a:t>/Update</a:t>
                </a:r>
                <a:endParaRPr lang="en-US" altLang="ko-KR" sz="12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200" dirty="0" err="1">
                    <a:latin typeface="+mn-ea"/>
                    <a:ea typeface="+mn-ea"/>
                  </a:rPr>
                  <a:t>PhoneController</a:t>
                </a:r>
                <a:endParaRPr lang="en-US" altLang="ko-KR" sz="120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>
                    <a:latin typeface="+mn-ea"/>
                    <a:ea typeface="+mn-ea"/>
                  </a:rPr>
                  <a:t>Controller</a:t>
                </a: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67B384EF-7F1B-44C4-BC26-FBE74DE50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5733" y="4797173"/>
                <a:ext cx="2233836" cy="1007835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>
                    <a:latin typeface="+mn-ea"/>
                    <a:ea typeface="+mn-ea"/>
                  </a:rPr>
                  <a:t>View Resolver</a:t>
                </a: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B58D6F2B-BAB3-4086-AB09-2932358E8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1733" y="4915474"/>
                <a:ext cx="2304355" cy="93731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>
                    <a:latin typeface="+mn-ea"/>
                    <a:ea typeface="+mn-ea"/>
                  </a:rPr>
                  <a:t>View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 err="1">
                    <a:latin typeface="+mn-ea"/>
                    <a:ea typeface="+mn-ea"/>
                  </a:rPr>
                  <a:t>list.jsp</a:t>
                </a:r>
                <a:endParaRPr lang="en-US" altLang="ko-KR" sz="160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183FD068-D004-4A73-B9FD-84291E883BC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944938" y="2924175"/>
                <a:ext cx="3384550" cy="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657D19B4-E6F0-4100-B2F3-17AD4272B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3518" y="620230"/>
                <a:ext cx="6847091" cy="93731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>
                    <a:latin typeface="+mn-ea"/>
                    <a:ea typeface="+mn-ea"/>
                  </a:rPr>
                  <a:t>Handler Mapping 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200" b="0" dirty="0">
                    <a:latin typeface="+mn-ea"/>
                    <a:ea typeface="+mn-ea"/>
                  </a:rPr>
                  <a:t>”</a:t>
                </a:r>
                <a:r>
                  <a:rPr lang="en-US" altLang="ko-KR" sz="1200" dirty="0">
                    <a:solidFill>
                      <a:srgbClr val="2A00FF"/>
                    </a:solidFill>
                    <a:latin typeface="+mn-ea"/>
                    <a:ea typeface="+mn-ea"/>
                  </a:rPr>
                  <a:t>/phone/update</a:t>
                </a:r>
                <a:r>
                  <a:rPr lang="en-US" altLang="ko-KR" sz="1200" b="0" dirty="0">
                    <a:latin typeface="+mn-ea"/>
                    <a:ea typeface="+mn-ea"/>
                  </a:rPr>
                  <a:t>”      get post </a:t>
                </a:r>
                <a:r>
                  <a:rPr lang="en-US" altLang="ko-KR" sz="1200" b="0" dirty="0">
                    <a:latin typeface="+mn-ea"/>
                    <a:ea typeface="+mn-ea"/>
                    <a:sym typeface="Wingdings" panose="05000000000000000000" pitchFamily="2" charset="2"/>
                  </a:rPr>
                  <a:t> </a:t>
                </a:r>
                <a:r>
                  <a:rPr lang="en-US" altLang="ko-KR" sz="1200" b="0" dirty="0" err="1">
                    <a:latin typeface="+mn-ea"/>
                    <a:ea typeface="+mn-ea"/>
                    <a:sym typeface="Wingdings" panose="05000000000000000000" pitchFamily="2" charset="2"/>
                  </a:rPr>
                  <a:t>PhoneController</a:t>
                </a:r>
                <a:r>
                  <a:rPr lang="en-US" altLang="ko-KR" sz="1200" b="0" dirty="0">
                    <a:latin typeface="+mn-ea"/>
                    <a:ea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1200" dirty="0" err="1">
                    <a:latin typeface="+mn-ea"/>
                    <a:ea typeface="+mn-ea"/>
                  </a:rPr>
                  <a:t>updatge</a:t>
                </a:r>
                <a:r>
                  <a:rPr lang="en-US" altLang="ko-KR" sz="1200" dirty="0">
                    <a:latin typeface="+mn-ea"/>
                    <a:ea typeface="+mn-ea"/>
                  </a:rPr>
                  <a:t>()</a:t>
                </a:r>
                <a:endParaRPr lang="en-US" altLang="ko-KR" sz="1200" b="0" dirty="0">
                  <a:latin typeface="+mn-ea"/>
                  <a:ea typeface="+mn-ea"/>
                  <a:sym typeface="Wingdings" panose="05000000000000000000" pitchFamily="2" charset="2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 typeface="Wingdings" pitchFamily="2" charset="2"/>
                  <a:buNone/>
                  <a:defRPr/>
                </a:pPr>
                <a:r>
                  <a:rPr lang="en-US" altLang="ko-KR" sz="1200" b="0" dirty="0">
                    <a:latin typeface="+mn-ea"/>
                    <a:ea typeface="+mn-ea"/>
                  </a:rPr>
                  <a:t>“</a:t>
                </a:r>
                <a:r>
                  <a:rPr lang="en-US" altLang="ko-KR" sz="1200" dirty="0">
                    <a:solidFill>
                      <a:srgbClr val="2A00FF"/>
                    </a:solidFill>
                    <a:latin typeface="+mn-ea"/>
                    <a:ea typeface="+mn-ea"/>
                  </a:rPr>
                  <a:t>/phone/list</a:t>
                </a:r>
                <a:r>
                  <a:rPr lang="en-US" altLang="ko-KR" sz="1200" b="0" dirty="0">
                    <a:latin typeface="+mn-ea"/>
                    <a:ea typeface="+mn-ea"/>
                  </a:rPr>
                  <a:t>”           get post </a:t>
                </a:r>
                <a:r>
                  <a:rPr lang="en-US" altLang="ko-KR" sz="1200" b="0" dirty="0">
                    <a:latin typeface="+mn-ea"/>
                    <a:ea typeface="+mn-ea"/>
                    <a:sym typeface="Wingdings" panose="05000000000000000000" pitchFamily="2" charset="2"/>
                  </a:rPr>
                  <a:t> </a:t>
                </a:r>
                <a:r>
                  <a:rPr lang="en-US" altLang="ko-KR" sz="1200" b="0" dirty="0" err="1">
                    <a:latin typeface="+mn-ea"/>
                    <a:ea typeface="+mn-ea"/>
                    <a:sym typeface="Wingdings" panose="05000000000000000000" pitchFamily="2" charset="2"/>
                  </a:rPr>
                  <a:t>PhoneController</a:t>
                </a:r>
                <a:r>
                  <a:rPr lang="en-US" altLang="ko-KR" sz="1200" b="0" dirty="0">
                    <a:latin typeface="+mn-ea"/>
                    <a:ea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1200" dirty="0">
                    <a:latin typeface="+mn-ea"/>
                    <a:ea typeface="+mn-ea"/>
                  </a:rPr>
                  <a:t>list()</a:t>
                </a:r>
                <a:endParaRPr lang="ko-KR" altLang="en-US" sz="1200" dirty="0">
                  <a:latin typeface="+mn-ea"/>
                  <a:ea typeface="+mn-ea"/>
                </a:endParaRPr>
              </a:p>
            </p:txBody>
          </p: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4D0E2FD5-B80B-430E-974D-27E669B17AA7}"/>
                  </a:ext>
                </a:extLst>
              </p:cNvPr>
              <p:cNvCxnSpPr>
                <a:cxnSpLocks noChangeShapeType="1"/>
                <a:endCxn id="61" idx="2"/>
              </p:cNvCxnSpPr>
              <p:nvPr/>
            </p:nvCxnSpPr>
            <p:spPr bwMode="auto">
              <a:xfrm flipV="1">
                <a:off x="3683684" y="1557540"/>
                <a:ext cx="2743380" cy="1102565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F9A34613-94CE-4B19-81E4-58FD79E05F2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944938" y="3429000"/>
                <a:ext cx="3384550" cy="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270366D-3D8C-46D1-9A53-EB7C26CC6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1315" y="3211481"/>
                <a:ext cx="2306629" cy="93731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 err="1">
                    <a:latin typeface="+mn-ea"/>
                    <a:ea typeface="+mn-ea"/>
                  </a:rPr>
                  <a:t>ModelAndView</a:t>
                </a:r>
                <a:endParaRPr lang="en-US" altLang="ko-KR" sz="160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AA0539B3-7250-4602-968B-A1F8D18E61D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944938" y="3860800"/>
                <a:ext cx="1512887" cy="1008063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05200B0A-8B2A-4FFF-8534-C039AB8FD2A3}"/>
                  </a:ext>
                </a:extLst>
              </p:cNvPr>
              <p:cNvCxnSpPr>
                <a:cxnSpLocks noChangeShapeType="1"/>
                <a:stCxn id="56" idx="2"/>
                <a:endCxn id="59" idx="0"/>
              </p:cNvCxnSpPr>
              <p:nvPr/>
            </p:nvCxnSpPr>
            <p:spPr bwMode="auto">
              <a:xfrm flipH="1">
                <a:off x="2684463" y="3860800"/>
                <a:ext cx="0" cy="1055688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1D370681-A7BA-4FDC-84D8-EA40EA8F674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-1241225" y="2997200"/>
                <a:ext cx="2665213" cy="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DDDEE5A8-5A42-4904-97FC-5B08D74FF07F}"/>
                  </a:ext>
                </a:extLst>
              </p:cNvPr>
              <p:cNvCxnSpPr>
                <a:cxnSpLocks noChangeShapeType="1"/>
                <a:stCxn id="59" idx="1"/>
              </p:cNvCxnSpPr>
              <p:nvPr/>
            </p:nvCxnSpPr>
            <p:spPr bwMode="auto">
              <a:xfrm flipH="1">
                <a:off x="-1241225" y="5384154"/>
                <a:ext cx="2773634" cy="646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7D0490F3-E971-43B9-8EB0-9FE05FD8D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232" y="2635901"/>
                <a:ext cx="361690" cy="36172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1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9A27E2FF-008D-447B-B438-46B743CE6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1315" y="1844193"/>
                <a:ext cx="361690" cy="36172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2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5FAC8AE4-22D6-4F8E-BB59-8EA6B0067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6772" y="2565374"/>
                <a:ext cx="361690" cy="35945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3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E930205B-0305-45B8-94F8-1E2943541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4693" y="3140956"/>
                <a:ext cx="359416" cy="35945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4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3B81A3A5-30AD-4F1E-9BAA-F3D923C9A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108" y="4364919"/>
                <a:ext cx="359416" cy="35945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5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E3AE23F1-1E50-473D-913B-FD15088DE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3583" y="4148791"/>
                <a:ext cx="361691" cy="35945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6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56B8A633-3DBA-42A3-BD53-5D53431FF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402" y="5227152"/>
                <a:ext cx="359416" cy="36172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7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F91BF2-E283-4FF4-A5EB-FD7DCE10F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28" y="1736651"/>
            <a:ext cx="896937" cy="3302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web.xml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FA451AB-4A37-44F2-8CD3-0251F42F6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3" y="1750939"/>
            <a:ext cx="1843087" cy="466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spring-servlet.xml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200" b="0" dirty="0">
                <a:latin typeface="+mn-ea"/>
                <a:ea typeface="+mn-ea"/>
              </a:rPr>
              <a:t>controller </a:t>
            </a:r>
            <a:r>
              <a:rPr lang="ko-KR" altLang="en-US" sz="1200" b="0" dirty="0" err="1">
                <a:latin typeface="+mn-ea"/>
                <a:ea typeface="+mn-ea"/>
              </a:rPr>
              <a:t>패지키위치</a:t>
            </a:r>
            <a:endParaRPr lang="en-US" altLang="ko-KR" sz="1200" b="0" dirty="0">
              <a:latin typeface="+mn-ea"/>
              <a:ea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DFB6D1F-C954-49C5-9A75-3EF65C771050}"/>
              </a:ext>
            </a:extLst>
          </p:cNvPr>
          <p:cNvSpPr/>
          <p:nvPr/>
        </p:nvSpPr>
        <p:spPr>
          <a:xfrm>
            <a:off x="3119440" y="3252714"/>
            <a:ext cx="357188" cy="207168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용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자</a:t>
            </a:r>
          </a:p>
        </p:txBody>
      </p:sp>
      <p:sp>
        <p:nvSpPr>
          <p:cNvPr id="49" name="모서리가 둥근 직사각형 51">
            <a:extLst>
              <a:ext uri="{FF2B5EF4-FFF2-40B4-BE49-F238E27FC236}">
                <a16:creationId xmlns:a16="http://schemas.microsoft.com/office/drawing/2014/main" id="{23548FAE-1AD1-49C5-8FB2-BEAEE15299A2}"/>
              </a:ext>
            </a:extLst>
          </p:cNvPr>
          <p:cNvSpPr/>
          <p:nvPr/>
        </p:nvSpPr>
        <p:spPr>
          <a:xfrm>
            <a:off x="3627440" y="4922764"/>
            <a:ext cx="1249363" cy="733425"/>
          </a:xfrm>
          <a:prstGeom prst="roundRect">
            <a:avLst>
              <a:gd name="adj" fmla="val 20563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r>
              <a:rPr lang="en-US" altLang="ko-KR" sz="1000" dirty="0">
                <a:solidFill>
                  <a:srgbClr val="0070C0"/>
                </a:solidFill>
                <a:latin typeface="+mn-ea"/>
              </a:rPr>
              <a:t>Redirect:./list</a:t>
            </a:r>
          </a:p>
        </p:txBody>
      </p:sp>
      <p:sp>
        <p:nvSpPr>
          <p:cNvPr id="51" name="모서리가 둥근 직사각형 49">
            <a:extLst>
              <a:ext uri="{FF2B5EF4-FFF2-40B4-BE49-F238E27FC236}">
                <a16:creationId xmlns:a16="http://schemas.microsoft.com/office/drawing/2014/main" id="{CB2CD0D0-7B2A-440D-ADE0-C05CC4BF5F8A}"/>
              </a:ext>
            </a:extLst>
          </p:cNvPr>
          <p:cNvSpPr/>
          <p:nvPr/>
        </p:nvSpPr>
        <p:spPr bwMode="auto">
          <a:xfrm>
            <a:off x="3686180" y="2495476"/>
            <a:ext cx="1273175" cy="2473325"/>
          </a:xfrm>
          <a:prstGeom prst="roundRect">
            <a:avLst>
              <a:gd name="adj" fmla="val 19514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request</a:t>
            </a:r>
          </a:p>
          <a:p>
            <a:pPr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Name = “?”</a:t>
            </a:r>
          </a:p>
          <a:p>
            <a:pPr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Hp = “?”</a:t>
            </a:r>
          </a:p>
          <a:p>
            <a:pPr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Company =“?”</a:t>
            </a:r>
          </a:p>
          <a:p>
            <a:pPr>
              <a:defRPr/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원통 58">
            <a:extLst>
              <a:ext uri="{FF2B5EF4-FFF2-40B4-BE49-F238E27FC236}">
                <a16:creationId xmlns:a16="http://schemas.microsoft.com/office/drawing/2014/main" id="{F01AB8C8-80D2-40F5-A269-A8D03051CA04}"/>
              </a:ext>
            </a:extLst>
          </p:cNvPr>
          <p:cNvSpPr/>
          <p:nvPr/>
        </p:nvSpPr>
        <p:spPr>
          <a:xfrm>
            <a:off x="11806026" y="5730271"/>
            <a:ext cx="1102783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60">
            <a:extLst>
              <a:ext uri="{FF2B5EF4-FFF2-40B4-BE49-F238E27FC236}">
                <a16:creationId xmlns:a16="http://schemas.microsoft.com/office/drawing/2014/main" id="{D2E1C67F-1981-44E7-9A7C-83B88926DCB8}"/>
              </a:ext>
            </a:extLst>
          </p:cNvPr>
          <p:cNvSpPr/>
          <p:nvPr/>
        </p:nvSpPr>
        <p:spPr>
          <a:xfrm>
            <a:off x="11492760" y="2984956"/>
            <a:ext cx="1729316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personUpdate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(no)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8C0C8E9-D696-4DEE-AEF0-CEF49C1DB799}"/>
              </a:ext>
            </a:extLst>
          </p:cNvPr>
          <p:cNvCxnSpPr>
            <a:cxnSpLocks/>
          </p:cNvCxnSpPr>
          <p:nvPr/>
        </p:nvCxnSpPr>
        <p:spPr>
          <a:xfrm>
            <a:off x="12261108" y="3905705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1879337-81FA-4B97-B1C8-6060F3C5356B}"/>
              </a:ext>
            </a:extLst>
          </p:cNvPr>
          <p:cNvCxnSpPr>
            <a:cxnSpLocks/>
          </p:cNvCxnSpPr>
          <p:nvPr/>
        </p:nvCxnSpPr>
        <p:spPr>
          <a:xfrm flipV="1">
            <a:off x="12356359" y="3884538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CEF9CD1-9E65-4568-9139-7FA9BD1EE048}"/>
              </a:ext>
            </a:extLst>
          </p:cNvPr>
          <p:cNvSpPr txBox="1"/>
          <p:nvPr/>
        </p:nvSpPr>
        <p:spPr bwMode="auto">
          <a:xfrm>
            <a:off x="11539326" y="2781755"/>
            <a:ext cx="17293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PhoneDao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812E563-B19F-45C6-91B0-64EED7169703}"/>
              </a:ext>
            </a:extLst>
          </p:cNvPr>
          <p:cNvCxnSpPr>
            <a:cxnSpLocks/>
          </p:cNvCxnSpPr>
          <p:nvPr/>
        </p:nvCxnSpPr>
        <p:spPr>
          <a:xfrm>
            <a:off x="11009634" y="3454027"/>
            <a:ext cx="638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D690AF7-D90C-4B38-817F-5817FC80345E}"/>
              </a:ext>
            </a:extLst>
          </p:cNvPr>
          <p:cNvCxnSpPr>
            <a:cxnSpLocks/>
          </p:cNvCxnSpPr>
          <p:nvPr/>
        </p:nvCxnSpPr>
        <p:spPr>
          <a:xfrm flipH="1">
            <a:off x="11009635" y="3604136"/>
            <a:ext cx="638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EAEF2DE7-352F-4D14-A65C-3F2A4BFFE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29" y="1736651"/>
            <a:ext cx="2718213" cy="1792445"/>
          </a:xfrm>
          <a:prstGeom prst="rect">
            <a:avLst/>
          </a:prstGeom>
        </p:spPr>
      </p:pic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9C78597-EC6D-4482-8E56-C51222444641}"/>
              </a:ext>
            </a:extLst>
          </p:cNvPr>
          <p:cNvCxnSpPr>
            <a:cxnSpLocks/>
          </p:cNvCxnSpPr>
          <p:nvPr/>
        </p:nvCxnSpPr>
        <p:spPr>
          <a:xfrm>
            <a:off x="578909" y="3120309"/>
            <a:ext cx="3136200" cy="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7B17BC37-7F0B-4204-996E-CC30B5B0F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99" y="4125362"/>
            <a:ext cx="2293821" cy="2328228"/>
          </a:xfrm>
          <a:prstGeom prst="rect">
            <a:avLst/>
          </a:prstGeom>
        </p:spPr>
      </p:pic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2CF795F-B606-4200-985C-4B721008AA3E}"/>
              </a:ext>
            </a:extLst>
          </p:cNvPr>
          <p:cNvCxnSpPr>
            <a:cxnSpLocks/>
          </p:cNvCxnSpPr>
          <p:nvPr/>
        </p:nvCxnSpPr>
        <p:spPr>
          <a:xfrm flipH="1">
            <a:off x="1846053" y="5318175"/>
            <a:ext cx="2082996" cy="51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5433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227</Words>
  <Application>Microsoft Office PowerPoint</Application>
  <PresentationFormat>와이드스크린</PresentationFormat>
  <Paragraphs>136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HY견고딕</vt:lpstr>
      <vt:lpstr>맑은 고딕</vt:lpstr>
      <vt:lpstr>Arial</vt:lpstr>
      <vt:lpstr>Consolas</vt:lpstr>
      <vt:lpstr>Wingdings</vt:lpstr>
      <vt:lpstr>Office 테마</vt:lpstr>
      <vt:lpstr>Phonebook3 Spring</vt:lpstr>
      <vt:lpstr>Phonebook3 Spring</vt:lpstr>
      <vt:lpstr>Phonebook3 Spring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Phonebook3 Spring</dc:title>
  <dc:creator>Kim Thomas</dc:creator>
  <cp:lastModifiedBy>Kim Thomas</cp:lastModifiedBy>
  <cp:revision>18</cp:revision>
  <dcterms:created xsi:type="dcterms:W3CDTF">2021-07-22T08:34:33Z</dcterms:created>
  <dcterms:modified xsi:type="dcterms:W3CDTF">2021-07-22T09:08:04Z</dcterms:modified>
</cp:coreProperties>
</file>