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4" r:id="rId8"/>
    <p:sldId id="298" r:id="rId9"/>
    <p:sldId id="266" r:id="rId10"/>
    <p:sldId id="299" r:id="rId11"/>
    <p:sldId id="265" r:id="rId12"/>
    <p:sldId id="300" r:id="rId13"/>
    <p:sldId id="302" r:id="rId14"/>
    <p:sldId id="267" r:id="rId15"/>
    <p:sldId id="303" r:id="rId16"/>
    <p:sldId id="304" r:id="rId17"/>
    <p:sldId id="305" r:id="rId18"/>
    <p:sldId id="268" r:id="rId19"/>
    <p:sldId id="306" r:id="rId20"/>
    <p:sldId id="307" r:id="rId21"/>
    <p:sldId id="269" r:id="rId22"/>
    <p:sldId id="308" r:id="rId23"/>
    <p:sldId id="309" r:id="rId24"/>
    <p:sldId id="310" r:id="rId25"/>
    <p:sldId id="270" r:id="rId26"/>
  </p:sldIdLst>
  <p:sldSz cx="7556500" cy="10699750"/>
  <p:notesSz cx="7556500" cy="1069975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42CFF7F-6783-4B33-85E5-3CAE9A0F9342}" v="31" dt="2024-02-09T06:31:02.604"/>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2069" autoAdjust="0"/>
    <p:restoredTop sz="95033" autoAdjust="0"/>
  </p:normalViewPr>
  <p:slideViewPr>
    <p:cSldViewPr>
      <p:cViewPr varScale="1">
        <p:scale>
          <a:sx n="53" d="100"/>
          <a:sy n="53" d="100"/>
        </p:scale>
        <p:origin x="2741" y="72"/>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itish singh" userId="0d554b7cc9403e16" providerId="LiveId" clId="{E42CFF7F-6783-4B33-85E5-3CAE9A0F9342}"/>
    <pc:docChg chg="undo redo custSel addSld delSld modSld sldOrd">
      <pc:chgData name="nitish singh" userId="0d554b7cc9403e16" providerId="LiveId" clId="{E42CFF7F-6783-4B33-85E5-3CAE9A0F9342}" dt="2024-02-09T06:31:36.305" v="584"/>
      <pc:docMkLst>
        <pc:docMk/>
      </pc:docMkLst>
      <pc:sldChg chg="modSp mod">
        <pc:chgData name="nitish singh" userId="0d554b7cc9403e16" providerId="LiveId" clId="{E42CFF7F-6783-4B33-85E5-3CAE9A0F9342}" dt="2024-02-09T05:18:26.982" v="184" actId="20577"/>
        <pc:sldMkLst>
          <pc:docMk/>
          <pc:sldMk cId="0" sldId="256"/>
        </pc:sldMkLst>
        <pc:spChg chg="mod">
          <ac:chgData name="nitish singh" userId="0d554b7cc9403e16" providerId="LiveId" clId="{E42CFF7F-6783-4B33-85E5-3CAE9A0F9342}" dt="2024-02-09T05:18:26.982" v="184" actId="20577"/>
          <ac:spMkLst>
            <pc:docMk/>
            <pc:sldMk cId="0" sldId="256"/>
            <ac:spMk id="3" creationId="{00000000-0000-0000-0000-000000000000}"/>
          </ac:spMkLst>
        </pc:spChg>
      </pc:sldChg>
      <pc:sldChg chg="modSp mod">
        <pc:chgData name="nitish singh" userId="0d554b7cc9403e16" providerId="LiveId" clId="{E42CFF7F-6783-4B33-85E5-3CAE9A0F9342}" dt="2024-02-09T05:17:01.154" v="171" actId="1076"/>
        <pc:sldMkLst>
          <pc:docMk/>
          <pc:sldMk cId="0" sldId="257"/>
        </pc:sldMkLst>
        <pc:spChg chg="mod">
          <ac:chgData name="nitish singh" userId="0d554b7cc9403e16" providerId="LiveId" clId="{E42CFF7F-6783-4B33-85E5-3CAE9A0F9342}" dt="2024-02-09T05:13:07.716" v="61" actId="115"/>
          <ac:spMkLst>
            <pc:docMk/>
            <pc:sldMk cId="0" sldId="257"/>
            <ac:spMk id="2" creationId="{00000000-0000-0000-0000-000000000000}"/>
          </ac:spMkLst>
        </pc:spChg>
        <pc:spChg chg="mod">
          <ac:chgData name="nitish singh" userId="0d554b7cc9403e16" providerId="LiveId" clId="{E42CFF7F-6783-4B33-85E5-3CAE9A0F9342}" dt="2024-02-09T05:17:01.154" v="171" actId="1076"/>
          <ac:spMkLst>
            <pc:docMk/>
            <pc:sldMk cId="0" sldId="257"/>
            <ac:spMk id="3" creationId="{00000000-0000-0000-0000-000000000000}"/>
          </ac:spMkLst>
        </pc:spChg>
      </pc:sldChg>
      <pc:sldChg chg="modSp mod">
        <pc:chgData name="nitish singh" userId="0d554b7cc9403e16" providerId="LiveId" clId="{E42CFF7F-6783-4B33-85E5-3CAE9A0F9342}" dt="2024-02-09T05:19:10.166" v="190"/>
        <pc:sldMkLst>
          <pc:docMk/>
          <pc:sldMk cId="0" sldId="258"/>
        </pc:sldMkLst>
        <pc:spChg chg="mod">
          <ac:chgData name="nitish singh" userId="0d554b7cc9403e16" providerId="LiveId" clId="{E42CFF7F-6783-4B33-85E5-3CAE9A0F9342}" dt="2024-02-09T05:19:10.166" v="190"/>
          <ac:spMkLst>
            <pc:docMk/>
            <pc:sldMk cId="0" sldId="258"/>
            <ac:spMk id="2" creationId="{00000000-0000-0000-0000-000000000000}"/>
          </ac:spMkLst>
        </pc:spChg>
      </pc:sldChg>
      <pc:sldChg chg="modSp mod">
        <pc:chgData name="nitish singh" userId="0d554b7cc9403e16" providerId="LiveId" clId="{E42CFF7F-6783-4B33-85E5-3CAE9A0F9342}" dt="2024-02-09T05:20:03.202" v="265" actId="20577"/>
        <pc:sldMkLst>
          <pc:docMk/>
          <pc:sldMk cId="0" sldId="259"/>
        </pc:sldMkLst>
        <pc:spChg chg="mod">
          <ac:chgData name="nitish singh" userId="0d554b7cc9403e16" providerId="LiveId" clId="{E42CFF7F-6783-4B33-85E5-3CAE9A0F9342}" dt="2024-02-09T05:20:03.202" v="265" actId="20577"/>
          <ac:spMkLst>
            <pc:docMk/>
            <pc:sldMk cId="0" sldId="259"/>
            <ac:spMk id="3" creationId="{00000000-0000-0000-0000-000000000000}"/>
          </ac:spMkLst>
        </pc:spChg>
      </pc:sldChg>
      <pc:sldChg chg="addSp delSp modSp mod">
        <pc:chgData name="nitish singh" userId="0d554b7cc9403e16" providerId="LiveId" clId="{E42CFF7F-6783-4B33-85E5-3CAE9A0F9342}" dt="2024-02-09T05:22:53.728" v="281" actId="962"/>
        <pc:sldMkLst>
          <pc:docMk/>
          <pc:sldMk cId="3433227435" sldId="264"/>
        </pc:sldMkLst>
        <pc:picChg chg="del">
          <ac:chgData name="nitish singh" userId="0d554b7cc9403e16" providerId="LiveId" clId="{E42CFF7F-6783-4B33-85E5-3CAE9A0F9342}" dt="2024-02-09T05:20:26.166" v="266" actId="21"/>
          <ac:picMkLst>
            <pc:docMk/>
            <pc:sldMk cId="3433227435" sldId="264"/>
            <ac:picMk id="5" creationId="{156275EC-1AA4-AB1E-EAAA-5EB2469BB1A1}"/>
          </ac:picMkLst>
        </pc:picChg>
        <pc:picChg chg="add del mod">
          <ac:chgData name="nitish singh" userId="0d554b7cc9403e16" providerId="LiveId" clId="{E42CFF7F-6783-4B33-85E5-3CAE9A0F9342}" dt="2024-02-09T05:22:03.391" v="270" actId="21"/>
          <ac:picMkLst>
            <pc:docMk/>
            <pc:sldMk cId="3433227435" sldId="264"/>
            <ac:picMk id="6" creationId="{9BB78369-7BCA-5281-9C80-B3E3F3EC9B45}"/>
          </ac:picMkLst>
        </pc:picChg>
        <pc:picChg chg="add mod">
          <ac:chgData name="nitish singh" userId="0d554b7cc9403e16" providerId="LiveId" clId="{E42CFF7F-6783-4B33-85E5-3CAE9A0F9342}" dt="2024-02-09T05:22:53.728" v="281" actId="962"/>
          <ac:picMkLst>
            <pc:docMk/>
            <pc:sldMk cId="3433227435" sldId="264"/>
            <ac:picMk id="8" creationId="{E44A6B66-0F13-0312-F071-69A966F2924B}"/>
          </ac:picMkLst>
        </pc:picChg>
      </pc:sldChg>
      <pc:sldChg chg="modSp mod">
        <pc:chgData name="nitish singh" userId="0d554b7cc9403e16" providerId="LiveId" clId="{E42CFF7F-6783-4B33-85E5-3CAE9A0F9342}" dt="2024-02-09T05:51:48.158" v="289" actId="20577"/>
        <pc:sldMkLst>
          <pc:docMk/>
          <pc:sldMk cId="2988227310" sldId="266"/>
        </pc:sldMkLst>
        <pc:spChg chg="mod">
          <ac:chgData name="nitish singh" userId="0d554b7cc9403e16" providerId="LiveId" clId="{E42CFF7F-6783-4B33-85E5-3CAE9A0F9342}" dt="2024-02-09T05:51:48.158" v="289" actId="20577"/>
          <ac:spMkLst>
            <pc:docMk/>
            <pc:sldMk cId="2988227310" sldId="266"/>
            <ac:spMk id="2" creationId="{00000000-0000-0000-0000-000000000000}"/>
          </ac:spMkLst>
        </pc:spChg>
      </pc:sldChg>
      <pc:sldChg chg="modSp mod">
        <pc:chgData name="nitish singh" userId="0d554b7cc9403e16" providerId="LiveId" clId="{E42CFF7F-6783-4B33-85E5-3CAE9A0F9342}" dt="2024-02-09T06:27:19.905" v="557" actId="20577"/>
        <pc:sldMkLst>
          <pc:docMk/>
          <pc:sldMk cId="1922822415" sldId="270"/>
        </pc:sldMkLst>
        <pc:spChg chg="mod">
          <ac:chgData name="nitish singh" userId="0d554b7cc9403e16" providerId="LiveId" clId="{E42CFF7F-6783-4B33-85E5-3CAE9A0F9342}" dt="2024-02-09T06:27:19.905" v="557" actId="20577"/>
          <ac:spMkLst>
            <pc:docMk/>
            <pc:sldMk cId="1922822415" sldId="270"/>
            <ac:spMk id="2" creationId="{00000000-0000-0000-0000-000000000000}"/>
          </ac:spMkLst>
        </pc:spChg>
      </pc:sldChg>
      <pc:sldChg chg="del">
        <pc:chgData name="nitish singh" userId="0d554b7cc9403e16" providerId="LiveId" clId="{E42CFF7F-6783-4B33-85E5-3CAE9A0F9342}" dt="2024-02-09T06:03:45.946" v="352" actId="47"/>
        <pc:sldMkLst>
          <pc:docMk/>
          <pc:sldMk cId="993760909" sldId="271"/>
        </pc:sldMkLst>
      </pc:sldChg>
      <pc:sldChg chg="del">
        <pc:chgData name="nitish singh" userId="0d554b7cc9403e16" providerId="LiveId" clId="{E42CFF7F-6783-4B33-85E5-3CAE9A0F9342}" dt="2024-02-09T06:03:44.246" v="351" actId="47"/>
        <pc:sldMkLst>
          <pc:docMk/>
          <pc:sldMk cId="509410489" sldId="272"/>
        </pc:sldMkLst>
      </pc:sldChg>
      <pc:sldChg chg="modSp del mod">
        <pc:chgData name="nitish singh" userId="0d554b7cc9403e16" providerId="LiveId" clId="{E42CFF7F-6783-4B33-85E5-3CAE9A0F9342}" dt="2024-02-09T06:00:13.080" v="335" actId="2696"/>
        <pc:sldMkLst>
          <pc:docMk/>
          <pc:sldMk cId="860096418" sldId="273"/>
        </pc:sldMkLst>
        <pc:spChg chg="mod">
          <ac:chgData name="nitish singh" userId="0d554b7cc9403e16" providerId="LiveId" clId="{E42CFF7F-6783-4B33-85E5-3CAE9A0F9342}" dt="2024-02-09T05:59:02.463" v="324" actId="21"/>
          <ac:spMkLst>
            <pc:docMk/>
            <pc:sldMk cId="860096418" sldId="273"/>
            <ac:spMk id="2" creationId="{00000000-0000-0000-0000-000000000000}"/>
          </ac:spMkLst>
        </pc:spChg>
      </pc:sldChg>
      <pc:sldChg chg="add del">
        <pc:chgData name="nitish singh" userId="0d554b7cc9403e16" providerId="LiveId" clId="{E42CFF7F-6783-4B33-85E5-3CAE9A0F9342}" dt="2024-02-09T06:22:30.901" v="479" actId="47"/>
        <pc:sldMkLst>
          <pc:docMk/>
          <pc:sldMk cId="2324658358" sldId="273"/>
        </pc:sldMkLst>
      </pc:sldChg>
      <pc:sldChg chg="del">
        <pc:chgData name="nitish singh" userId="0d554b7cc9403e16" providerId="LiveId" clId="{E42CFF7F-6783-4B33-85E5-3CAE9A0F9342}" dt="2024-02-09T06:03:47.407" v="353" actId="47"/>
        <pc:sldMkLst>
          <pc:docMk/>
          <pc:sldMk cId="3507006389" sldId="274"/>
        </pc:sldMkLst>
      </pc:sldChg>
      <pc:sldChg chg="del">
        <pc:chgData name="nitish singh" userId="0d554b7cc9403e16" providerId="LiveId" clId="{E42CFF7F-6783-4B33-85E5-3CAE9A0F9342}" dt="2024-02-09T06:03:48.256" v="354" actId="47"/>
        <pc:sldMkLst>
          <pc:docMk/>
          <pc:sldMk cId="2705882802" sldId="275"/>
        </pc:sldMkLst>
      </pc:sldChg>
      <pc:sldChg chg="del">
        <pc:chgData name="nitish singh" userId="0d554b7cc9403e16" providerId="LiveId" clId="{E42CFF7F-6783-4B33-85E5-3CAE9A0F9342}" dt="2024-02-09T06:03:49.035" v="355" actId="47"/>
        <pc:sldMkLst>
          <pc:docMk/>
          <pc:sldMk cId="1908396529" sldId="276"/>
        </pc:sldMkLst>
      </pc:sldChg>
      <pc:sldChg chg="del">
        <pc:chgData name="nitish singh" userId="0d554b7cc9403e16" providerId="LiveId" clId="{E42CFF7F-6783-4B33-85E5-3CAE9A0F9342}" dt="2024-02-09T06:03:50.129" v="356" actId="47"/>
        <pc:sldMkLst>
          <pc:docMk/>
          <pc:sldMk cId="1955079081" sldId="277"/>
        </pc:sldMkLst>
      </pc:sldChg>
      <pc:sldChg chg="del">
        <pc:chgData name="nitish singh" userId="0d554b7cc9403e16" providerId="LiveId" clId="{E42CFF7F-6783-4B33-85E5-3CAE9A0F9342}" dt="2024-02-09T06:03:51.467" v="357" actId="47"/>
        <pc:sldMkLst>
          <pc:docMk/>
          <pc:sldMk cId="1284587042" sldId="278"/>
        </pc:sldMkLst>
      </pc:sldChg>
      <pc:sldChg chg="modSp mod">
        <pc:chgData name="nitish singh" userId="0d554b7cc9403e16" providerId="LiveId" clId="{E42CFF7F-6783-4B33-85E5-3CAE9A0F9342}" dt="2024-02-09T05:55:53.909" v="310" actId="1076"/>
        <pc:sldMkLst>
          <pc:docMk/>
          <pc:sldMk cId="1808729069" sldId="279"/>
        </pc:sldMkLst>
        <pc:spChg chg="mod">
          <ac:chgData name="nitish singh" userId="0d554b7cc9403e16" providerId="LiveId" clId="{E42CFF7F-6783-4B33-85E5-3CAE9A0F9342}" dt="2024-02-09T05:55:53.909" v="310" actId="1076"/>
          <ac:spMkLst>
            <pc:docMk/>
            <pc:sldMk cId="1808729069" sldId="279"/>
            <ac:spMk id="2" creationId="{00000000-0000-0000-0000-000000000000}"/>
          </ac:spMkLst>
        </pc:spChg>
      </pc:sldChg>
      <pc:sldChg chg="modSp mod">
        <pc:chgData name="nitish singh" userId="0d554b7cc9403e16" providerId="LiveId" clId="{E42CFF7F-6783-4B33-85E5-3CAE9A0F9342}" dt="2024-02-09T05:44:10.535" v="283"/>
        <pc:sldMkLst>
          <pc:docMk/>
          <pc:sldMk cId="2907725138" sldId="280"/>
        </pc:sldMkLst>
        <pc:spChg chg="mod">
          <ac:chgData name="nitish singh" userId="0d554b7cc9403e16" providerId="LiveId" clId="{E42CFF7F-6783-4B33-85E5-3CAE9A0F9342}" dt="2024-02-09T05:44:10.535" v="283"/>
          <ac:spMkLst>
            <pc:docMk/>
            <pc:sldMk cId="2907725138" sldId="280"/>
            <ac:spMk id="2" creationId="{00000000-0000-0000-0000-000000000000}"/>
          </ac:spMkLst>
        </pc:spChg>
      </pc:sldChg>
      <pc:sldChg chg="addSp delSp modSp add del mod">
        <pc:chgData name="nitish singh" userId="0d554b7cc9403e16" providerId="LiveId" clId="{E42CFF7F-6783-4B33-85E5-3CAE9A0F9342}" dt="2024-02-09T06:23:12.193" v="482" actId="47"/>
        <pc:sldMkLst>
          <pc:docMk/>
          <pc:sldMk cId="1137180707" sldId="285"/>
        </pc:sldMkLst>
        <pc:spChg chg="mod">
          <ac:chgData name="nitish singh" userId="0d554b7cc9403e16" providerId="LiveId" clId="{E42CFF7F-6783-4B33-85E5-3CAE9A0F9342}" dt="2024-02-09T06:02:14.935" v="342" actId="207"/>
          <ac:spMkLst>
            <pc:docMk/>
            <pc:sldMk cId="1137180707" sldId="285"/>
            <ac:spMk id="2" creationId="{FF0E5C42-3AED-9C8E-2AD1-0CFC4C46FA15}"/>
          </ac:spMkLst>
        </pc:spChg>
        <pc:spChg chg="add del">
          <ac:chgData name="nitish singh" userId="0d554b7cc9403e16" providerId="LiveId" clId="{E42CFF7F-6783-4B33-85E5-3CAE9A0F9342}" dt="2024-02-09T06:02:32.099" v="344" actId="21"/>
          <ac:spMkLst>
            <pc:docMk/>
            <pc:sldMk cId="1137180707" sldId="285"/>
            <ac:spMk id="5" creationId="{A3CC9E5F-F364-80C5-C344-08D45E01B742}"/>
          </ac:spMkLst>
        </pc:spChg>
      </pc:sldChg>
      <pc:sldChg chg="modSp add del mod">
        <pc:chgData name="nitish singh" userId="0d554b7cc9403e16" providerId="LiveId" clId="{E42CFF7F-6783-4B33-85E5-3CAE9A0F9342}" dt="2024-02-09T05:54:00.760" v="297" actId="2696"/>
        <pc:sldMkLst>
          <pc:docMk/>
          <pc:sldMk cId="1706855689" sldId="285"/>
        </pc:sldMkLst>
        <pc:spChg chg="mod">
          <ac:chgData name="nitish singh" userId="0d554b7cc9403e16" providerId="LiveId" clId="{E42CFF7F-6783-4B33-85E5-3CAE9A0F9342}" dt="2024-02-09T05:52:35.224" v="296" actId="20577"/>
          <ac:spMkLst>
            <pc:docMk/>
            <pc:sldMk cId="1706855689" sldId="285"/>
            <ac:spMk id="2" creationId="{30A31880-9B31-EB08-477A-00BA239AF046}"/>
          </ac:spMkLst>
        </pc:spChg>
      </pc:sldChg>
      <pc:sldChg chg="add del">
        <pc:chgData name="nitish singh" userId="0d554b7cc9403e16" providerId="LiveId" clId="{E42CFF7F-6783-4B33-85E5-3CAE9A0F9342}" dt="2024-02-09T05:54:12.702" v="299" actId="2696"/>
        <pc:sldMkLst>
          <pc:docMk/>
          <pc:sldMk cId="1758619673" sldId="285"/>
        </pc:sldMkLst>
      </pc:sldChg>
      <pc:sldChg chg="modSp add del mod">
        <pc:chgData name="nitish singh" userId="0d554b7cc9403e16" providerId="LiveId" clId="{E42CFF7F-6783-4B33-85E5-3CAE9A0F9342}" dt="2024-02-09T06:00:02.872" v="333" actId="47"/>
        <pc:sldMkLst>
          <pc:docMk/>
          <pc:sldMk cId="1892706027" sldId="285"/>
        </pc:sldMkLst>
        <pc:spChg chg="mod">
          <ac:chgData name="nitish singh" userId="0d554b7cc9403e16" providerId="LiveId" clId="{E42CFF7F-6783-4B33-85E5-3CAE9A0F9342}" dt="2024-02-09T05:59:49.201" v="331" actId="20577"/>
          <ac:spMkLst>
            <pc:docMk/>
            <pc:sldMk cId="1892706027" sldId="285"/>
            <ac:spMk id="2" creationId="{825EA235-5E90-71AE-F0CE-FC7F72250DBA}"/>
          </ac:spMkLst>
        </pc:spChg>
      </pc:sldChg>
      <pc:sldChg chg="delSp modSp add del mod">
        <pc:chgData name="nitish singh" userId="0d554b7cc9403e16" providerId="LiveId" clId="{E42CFF7F-6783-4B33-85E5-3CAE9A0F9342}" dt="2024-02-09T05:59:29.724" v="329" actId="2696"/>
        <pc:sldMkLst>
          <pc:docMk/>
          <pc:sldMk cId="2975107882" sldId="285"/>
        </pc:sldMkLst>
        <pc:spChg chg="del mod">
          <ac:chgData name="nitish singh" userId="0d554b7cc9403e16" providerId="LiveId" clId="{E42CFF7F-6783-4B33-85E5-3CAE9A0F9342}" dt="2024-02-09T05:59:23.232" v="328"/>
          <ac:spMkLst>
            <pc:docMk/>
            <pc:sldMk cId="2975107882" sldId="285"/>
            <ac:spMk id="2" creationId="{49802AD2-CA71-9C71-5698-8D973FB68DF4}"/>
          </ac:spMkLst>
        </pc:spChg>
      </pc:sldChg>
      <pc:sldChg chg="add del">
        <pc:chgData name="nitish singh" userId="0d554b7cc9403e16" providerId="LiveId" clId="{E42CFF7F-6783-4B33-85E5-3CAE9A0F9342}" dt="2024-02-09T05:54:37.304" v="301" actId="2696"/>
        <pc:sldMkLst>
          <pc:docMk/>
          <pc:sldMk cId="3085384327" sldId="285"/>
        </pc:sldMkLst>
      </pc:sldChg>
      <pc:sldChg chg="modSp add del mod">
        <pc:chgData name="nitish singh" userId="0d554b7cc9403e16" providerId="LiveId" clId="{E42CFF7F-6783-4B33-85E5-3CAE9A0F9342}" dt="2024-02-09T05:56:00.934" v="311" actId="2696"/>
        <pc:sldMkLst>
          <pc:docMk/>
          <pc:sldMk cId="3832503963" sldId="285"/>
        </pc:sldMkLst>
        <pc:spChg chg="mod">
          <ac:chgData name="nitish singh" userId="0d554b7cc9403e16" providerId="LiveId" clId="{E42CFF7F-6783-4B33-85E5-3CAE9A0F9342}" dt="2024-02-09T05:55:02.406" v="303" actId="21"/>
          <ac:spMkLst>
            <pc:docMk/>
            <pc:sldMk cId="3832503963" sldId="285"/>
            <ac:spMk id="2" creationId="{AD64DFAE-DF9E-ADEC-4CD2-A97E732865CD}"/>
          </ac:spMkLst>
        </pc:spChg>
      </pc:sldChg>
      <pc:sldChg chg="add del">
        <pc:chgData name="nitish singh" userId="0d554b7cc9403e16" providerId="LiveId" clId="{E42CFF7F-6783-4B33-85E5-3CAE9A0F9342}" dt="2024-02-09T06:00:08.592" v="334" actId="47"/>
        <pc:sldMkLst>
          <pc:docMk/>
          <pc:sldMk cId="801566991" sldId="286"/>
        </pc:sldMkLst>
      </pc:sldChg>
      <pc:sldChg chg="modSp add mod">
        <pc:chgData name="nitish singh" userId="0d554b7cc9403e16" providerId="LiveId" clId="{E42CFF7F-6783-4B33-85E5-3CAE9A0F9342}" dt="2024-02-09T06:03:35.352" v="350" actId="255"/>
        <pc:sldMkLst>
          <pc:docMk/>
          <pc:sldMk cId="2447500409" sldId="286"/>
        </pc:sldMkLst>
        <pc:spChg chg="mod">
          <ac:chgData name="nitish singh" userId="0d554b7cc9403e16" providerId="LiveId" clId="{E42CFF7F-6783-4B33-85E5-3CAE9A0F9342}" dt="2024-02-09T06:03:35.352" v="350" actId="255"/>
          <ac:spMkLst>
            <pc:docMk/>
            <pc:sldMk cId="2447500409" sldId="286"/>
            <ac:spMk id="2" creationId="{7831AFB5-1712-3060-3B75-7D6C35C6DAD9}"/>
          </ac:spMkLst>
        </pc:spChg>
      </pc:sldChg>
      <pc:sldChg chg="modSp add del mod">
        <pc:chgData name="nitish singh" userId="0d554b7cc9403e16" providerId="LiveId" clId="{E42CFF7F-6783-4B33-85E5-3CAE9A0F9342}" dt="2024-02-09T06:12:24.981" v="419" actId="47"/>
        <pc:sldMkLst>
          <pc:docMk/>
          <pc:sldMk cId="3895313281" sldId="287"/>
        </pc:sldMkLst>
        <pc:spChg chg="mod">
          <ac:chgData name="nitish singh" userId="0d554b7cc9403e16" providerId="LiveId" clId="{E42CFF7F-6783-4B33-85E5-3CAE9A0F9342}" dt="2024-02-09T06:06:01.816" v="371" actId="20577"/>
          <ac:spMkLst>
            <pc:docMk/>
            <pc:sldMk cId="3895313281" sldId="287"/>
            <ac:spMk id="2" creationId="{2E4698EA-B09C-3AD5-3339-B6D9BA5B1E92}"/>
          </ac:spMkLst>
        </pc:spChg>
      </pc:sldChg>
      <pc:sldChg chg="modSp add del mod">
        <pc:chgData name="nitish singh" userId="0d554b7cc9403e16" providerId="LiveId" clId="{E42CFF7F-6783-4B33-85E5-3CAE9A0F9342}" dt="2024-02-09T06:10:55.975" v="413" actId="2696"/>
        <pc:sldMkLst>
          <pc:docMk/>
          <pc:sldMk cId="2472299301" sldId="288"/>
        </pc:sldMkLst>
        <pc:spChg chg="mod">
          <ac:chgData name="nitish singh" userId="0d554b7cc9403e16" providerId="LiveId" clId="{E42CFF7F-6783-4B33-85E5-3CAE9A0F9342}" dt="2024-02-09T06:10:14.029" v="411" actId="21"/>
          <ac:spMkLst>
            <pc:docMk/>
            <pc:sldMk cId="2472299301" sldId="288"/>
            <ac:spMk id="2" creationId="{4904246F-4F72-3A2A-5D01-6C554E8555CC}"/>
          </ac:spMkLst>
        </pc:spChg>
      </pc:sldChg>
      <pc:sldChg chg="modSp new mod">
        <pc:chgData name="nitish singh" userId="0d554b7cc9403e16" providerId="LiveId" clId="{E42CFF7F-6783-4B33-85E5-3CAE9A0F9342}" dt="2024-02-09T06:12:12.325" v="418" actId="1076"/>
        <pc:sldMkLst>
          <pc:docMk/>
          <pc:sldMk cId="2411679570" sldId="289"/>
        </pc:sldMkLst>
        <pc:spChg chg="mod">
          <ac:chgData name="nitish singh" userId="0d554b7cc9403e16" providerId="LiveId" clId="{E42CFF7F-6783-4B33-85E5-3CAE9A0F9342}" dt="2024-02-09T06:09:32.722" v="410" actId="1076"/>
          <ac:spMkLst>
            <pc:docMk/>
            <pc:sldMk cId="2411679570" sldId="289"/>
            <ac:spMk id="2" creationId="{38182A1C-1FDB-A2EA-16F9-280D96E19AEE}"/>
          </ac:spMkLst>
        </pc:spChg>
        <pc:spChg chg="mod">
          <ac:chgData name="nitish singh" userId="0d554b7cc9403e16" providerId="LiveId" clId="{E42CFF7F-6783-4B33-85E5-3CAE9A0F9342}" dt="2024-02-09T06:12:04.384" v="417" actId="1076"/>
          <ac:spMkLst>
            <pc:docMk/>
            <pc:sldMk cId="2411679570" sldId="289"/>
            <ac:spMk id="3" creationId="{C03D40A8-076A-7AF5-8A6E-AD729F81F1DE}"/>
          </ac:spMkLst>
        </pc:spChg>
        <pc:spChg chg="mod">
          <ac:chgData name="nitish singh" userId="0d554b7cc9403e16" providerId="LiveId" clId="{E42CFF7F-6783-4B33-85E5-3CAE9A0F9342}" dt="2024-02-09T06:12:12.325" v="418" actId="1076"/>
          <ac:spMkLst>
            <pc:docMk/>
            <pc:sldMk cId="2411679570" sldId="289"/>
            <ac:spMk id="4" creationId="{D0810460-6D2D-E253-F24F-3A721ADA5CF3}"/>
          </ac:spMkLst>
        </pc:spChg>
      </pc:sldChg>
      <pc:sldChg chg="modSp add mod">
        <pc:chgData name="nitish singh" userId="0d554b7cc9403e16" providerId="LiveId" clId="{E42CFF7F-6783-4B33-85E5-3CAE9A0F9342}" dt="2024-02-09T06:15:04.386" v="430" actId="255"/>
        <pc:sldMkLst>
          <pc:docMk/>
          <pc:sldMk cId="344986924" sldId="290"/>
        </pc:sldMkLst>
        <pc:spChg chg="mod">
          <ac:chgData name="nitish singh" userId="0d554b7cc9403e16" providerId="LiveId" clId="{E42CFF7F-6783-4B33-85E5-3CAE9A0F9342}" dt="2024-02-09T06:15:04.386" v="430" actId="255"/>
          <ac:spMkLst>
            <pc:docMk/>
            <pc:sldMk cId="344986924" sldId="290"/>
            <ac:spMk id="3" creationId="{1D4705BB-3682-5123-570B-8C75E8CC8779}"/>
          </ac:spMkLst>
        </pc:spChg>
        <pc:spChg chg="mod">
          <ac:chgData name="nitish singh" userId="0d554b7cc9403e16" providerId="LiveId" clId="{E42CFF7F-6783-4B33-85E5-3CAE9A0F9342}" dt="2024-02-09T06:14:09.012" v="425" actId="255"/>
          <ac:spMkLst>
            <pc:docMk/>
            <pc:sldMk cId="344986924" sldId="290"/>
            <ac:spMk id="4" creationId="{4E117A41-D760-618C-165A-436472E4705B}"/>
          </ac:spMkLst>
        </pc:spChg>
      </pc:sldChg>
      <pc:sldChg chg="modSp add mod">
        <pc:chgData name="nitish singh" userId="0d554b7cc9403e16" providerId="LiveId" clId="{E42CFF7F-6783-4B33-85E5-3CAE9A0F9342}" dt="2024-02-09T06:18:19.076" v="453" actId="20577"/>
        <pc:sldMkLst>
          <pc:docMk/>
          <pc:sldMk cId="3792266462" sldId="291"/>
        </pc:sldMkLst>
        <pc:spChg chg="mod">
          <ac:chgData name="nitish singh" userId="0d554b7cc9403e16" providerId="LiveId" clId="{E42CFF7F-6783-4B33-85E5-3CAE9A0F9342}" dt="2024-02-09T06:18:19.076" v="453" actId="20577"/>
          <ac:spMkLst>
            <pc:docMk/>
            <pc:sldMk cId="3792266462" sldId="291"/>
            <ac:spMk id="3" creationId="{7FA3EC69-AE33-519F-3588-C1B70AE079B1}"/>
          </ac:spMkLst>
        </pc:spChg>
        <pc:spChg chg="mod">
          <ac:chgData name="nitish singh" userId="0d554b7cc9403e16" providerId="LiveId" clId="{E42CFF7F-6783-4B33-85E5-3CAE9A0F9342}" dt="2024-02-09T06:16:23.700" v="440" actId="255"/>
          <ac:spMkLst>
            <pc:docMk/>
            <pc:sldMk cId="3792266462" sldId="291"/>
            <ac:spMk id="4" creationId="{93514148-A736-4494-9D96-9BB0A8A789B0}"/>
          </ac:spMkLst>
        </pc:spChg>
      </pc:sldChg>
      <pc:sldChg chg="modSp add mod">
        <pc:chgData name="nitish singh" userId="0d554b7cc9403e16" providerId="LiveId" clId="{E42CFF7F-6783-4B33-85E5-3CAE9A0F9342}" dt="2024-02-09T06:20:00.683" v="464" actId="207"/>
        <pc:sldMkLst>
          <pc:docMk/>
          <pc:sldMk cId="1757043416" sldId="292"/>
        </pc:sldMkLst>
        <pc:spChg chg="mod">
          <ac:chgData name="nitish singh" userId="0d554b7cc9403e16" providerId="LiveId" clId="{E42CFF7F-6783-4B33-85E5-3CAE9A0F9342}" dt="2024-02-09T06:20:00.683" v="464" actId="207"/>
          <ac:spMkLst>
            <pc:docMk/>
            <pc:sldMk cId="1757043416" sldId="292"/>
            <ac:spMk id="3" creationId="{4C44F128-FDF5-63EB-75AA-0626F0100B1E}"/>
          </ac:spMkLst>
        </pc:spChg>
        <pc:spChg chg="mod">
          <ac:chgData name="nitish singh" userId="0d554b7cc9403e16" providerId="LiveId" clId="{E42CFF7F-6783-4B33-85E5-3CAE9A0F9342}" dt="2024-02-09T06:19:22.438" v="461" actId="255"/>
          <ac:spMkLst>
            <pc:docMk/>
            <pc:sldMk cId="1757043416" sldId="292"/>
            <ac:spMk id="4" creationId="{E4E46EB8-7850-0C43-F6EC-6BD5766D892E}"/>
          </ac:spMkLst>
        </pc:spChg>
      </pc:sldChg>
      <pc:sldChg chg="delSp modSp add mod">
        <pc:chgData name="nitish singh" userId="0d554b7cc9403e16" providerId="LiveId" clId="{E42CFF7F-6783-4B33-85E5-3CAE9A0F9342}" dt="2024-02-09T06:20:47.250" v="470" actId="207"/>
        <pc:sldMkLst>
          <pc:docMk/>
          <pc:sldMk cId="4232697465" sldId="293"/>
        </pc:sldMkLst>
        <pc:spChg chg="del mod">
          <ac:chgData name="nitish singh" userId="0d554b7cc9403e16" providerId="LiveId" clId="{E42CFF7F-6783-4B33-85E5-3CAE9A0F9342}" dt="2024-02-09T06:20:43.161" v="469" actId="21"/>
          <ac:spMkLst>
            <pc:docMk/>
            <pc:sldMk cId="4232697465" sldId="293"/>
            <ac:spMk id="3" creationId="{8FDE8FDF-7DFE-AD18-6F97-33ADB520A893}"/>
          </ac:spMkLst>
        </pc:spChg>
        <pc:spChg chg="mod">
          <ac:chgData name="nitish singh" userId="0d554b7cc9403e16" providerId="LiveId" clId="{E42CFF7F-6783-4B33-85E5-3CAE9A0F9342}" dt="2024-02-09T06:20:47.250" v="470" actId="207"/>
          <ac:spMkLst>
            <pc:docMk/>
            <pc:sldMk cId="4232697465" sldId="293"/>
            <ac:spMk id="4" creationId="{C3F8BCE6-2F6D-38DE-BA70-F004893CDACD}"/>
          </ac:spMkLst>
        </pc:spChg>
      </pc:sldChg>
      <pc:sldChg chg="modSp new mod">
        <pc:chgData name="nitish singh" userId="0d554b7cc9403e16" providerId="LiveId" clId="{E42CFF7F-6783-4B33-85E5-3CAE9A0F9342}" dt="2024-02-09T06:23:01.781" v="481" actId="255"/>
        <pc:sldMkLst>
          <pc:docMk/>
          <pc:sldMk cId="3020346158" sldId="294"/>
        </pc:sldMkLst>
        <pc:spChg chg="mod">
          <ac:chgData name="nitish singh" userId="0d554b7cc9403e16" providerId="LiveId" clId="{E42CFF7F-6783-4B33-85E5-3CAE9A0F9342}" dt="2024-02-09T06:21:38.957" v="474" actId="14100"/>
          <ac:spMkLst>
            <pc:docMk/>
            <pc:sldMk cId="3020346158" sldId="294"/>
            <ac:spMk id="2" creationId="{B122B619-0F00-F602-6A17-6BB9C58A9BC8}"/>
          </ac:spMkLst>
        </pc:spChg>
        <pc:spChg chg="mod">
          <ac:chgData name="nitish singh" userId="0d554b7cc9403e16" providerId="LiveId" clId="{E42CFF7F-6783-4B33-85E5-3CAE9A0F9342}" dt="2024-02-09T06:22:24.705" v="478" actId="255"/>
          <ac:spMkLst>
            <pc:docMk/>
            <pc:sldMk cId="3020346158" sldId="294"/>
            <ac:spMk id="3" creationId="{43DE6EE0-094B-4878-636A-E1A9E685357B}"/>
          </ac:spMkLst>
        </pc:spChg>
        <pc:spChg chg="mod">
          <ac:chgData name="nitish singh" userId="0d554b7cc9403e16" providerId="LiveId" clId="{E42CFF7F-6783-4B33-85E5-3CAE9A0F9342}" dt="2024-02-09T06:23:01.781" v="481" actId="255"/>
          <ac:spMkLst>
            <pc:docMk/>
            <pc:sldMk cId="3020346158" sldId="294"/>
            <ac:spMk id="4" creationId="{20E502B2-1531-98C6-F3AF-EF15E6B53A08}"/>
          </ac:spMkLst>
        </pc:spChg>
      </pc:sldChg>
      <pc:sldChg chg="modSp add mod">
        <pc:chgData name="nitish singh" userId="0d554b7cc9403e16" providerId="LiveId" clId="{E42CFF7F-6783-4B33-85E5-3CAE9A0F9342}" dt="2024-02-09T06:25:40.767" v="515" actId="20577"/>
        <pc:sldMkLst>
          <pc:docMk/>
          <pc:sldMk cId="1806993608" sldId="295"/>
        </pc:sldMkLst>
        <pc:spChg chg="mod">
          <ac:chgData name="nitish singh" userId="0d554b7cc9403e16" providerId="LiveId" clId="{E42CFF7F-6783-4B33-85E5-3CAE9A0F9342}" dt="2024-02-09T06:24:00.802" v="503" actId="20577"/>
          <ac:spMkLst>
            <pc:docMk/>
            <pc:sldMk cId="1806993608" sldId="295"/>
            <ac:spMk id="2" creationId="{36DDF076-E534-FB2D-40BF-8921694D029C}"/>
          </ac:spMkLst>
        </pc:spChg>
        <pc:spChg chg="mod">
          <ac:chgData name="nitish singh" userId="0d554b7cc9403e16" providerId="LiveId" clId="{E42CFF7F-6783-4B33-85E5-3CAE9A0F9342}" dt="2024-02-09T06:25:40.767" v="515" actId="20577"/>
          <ac:spMkLst>
            <pc:docMk/>
            <pc:sldMk cId="1806993608" sldId="295"/>
            <ac:spMk id="3" creationId="{1D7CBFCC-38E5-38E5-5248-D23B5BC650A5}"/>
          </ac:spMkLst>
        </pc:spChg>
        <pc:spChg chg="mod">
          <ac:chgData name="nitish singh" userId="0d554b7cc9403e16" providerId="LiveId" clId="{E42CFF7F-6783-4B33-85E5-3CAE9A0F9342}" dt="2024-02-09T06:25:01.923" v="510" actId="255"/>
          <ac:spMkLst>
            <pc:docMk/>
            <pc:sldMk cId="1806993608" sldId="295"/>
            <ac:spMk id="4" creationId="{DF77B890-B74E-92FC-3755-07D0ED8DFE83}"/>
          </ac:spMkLst>
        </pc:spChg>
      </pc:sldChg>
      <pc:sldChg chg="addSp delSp modSp add mod ord">
        <pc:chgData name="nitish singh" userId="0d554b7cc9403e16" providerId="LiveId" clId="{E42CFF7F-6783-4B33-85E5-3CAE9A0F9342}" dt="2024-02-09T06:27:39.132" v="561"/>
        <pc:sldMkLst>
          <pc:docMk/>
          <pc:sldMk cId="2743156348" sldId="296"/>
        </pc:sldMkLst>
        <pc:spChg chg="del">
          <ac:chgData name="nitish singh" userId="0d554b7cc9403e16" providerId="LiveId" clId="{E42CFF7F-6783-4B33-85E5-3CAE9A0F9342}" dt="2024-02-09T06:25:58.678" v="517" actId="21"/>
          <ac:spMkLst>
            <pc:docMk/>
            <pc:sldMk cId="2743156348" sldId="296"/>
            <ac:spMk id="3" creationId="{24D0747B-338A-E999-8BC1-A8E6CC7AC7EA}"/>
          </ac:spMkLst>
        </pc:spChg>
        <pc:spChg chg="mod">
          <ac:chgData name="nitish singh" userId="0d554b7cc9403e16" providerId="LiveId" clId="{E42CFF7F-6783-4B33-85E5-3CAE9A0F9342}" dt="2024-02-09T06:26:47.649" v="523" actId="207"/>
          <ac:spMkLst>
            <pc:docMk/>
            <pc:sldMk cId="2743156348" sldId="296"/>
            <ac:spMk id="4" creationId="{A378F143-FBB2-6B71-ED5D-BF9F7E3C68D2}"/>
          </ac:spMkLst>
        </pc:spChg>
        <pc:spChg chg="add del mod">
          <ac:chgData name="nitish singh" userId="0d554b7cc9403e16" providerId="LiveId" clId="{E42CFF7F-6783-4B33-85E5-3CAE9A0F9342}" dt="2024-02-09T06:26:24.227" v="520" actId="21"/>
          <ac:spMkLst>
            <pc:docMk/>
            <pc:sldMk cId="2743156348" sldId="296"/>
            <ac:spMk id="6" creationId="{D6F8ED71-5E33-40DF-8BA3-0B743D5F939D}"/>
          </ac:spMkLst>
        </pc:spChg>
      </pc:sldChg>
      <pc:sldChg chg="addSp delSp modSp new mod">
        <pc:chgData name="nitish singh" userId="0d554b7cc9403e16" providerId="LiveId" clId="{E42CFF7F-6783-4B33-85E5-3CAE9A0F9342}" dt="2024-02-09T06:31:36.305" v="584"/>
        <pc:sldMkLst>
          <pc:docMk/>
          <pc:sldMk cId="527413158" sldId="297"/>
        </pc:sldMkLst>
        <pc:spChg chg="del">
          <ac:chgData name="nitish singh" userId="0d554b7cc9403e16" providerId="LiveId" clId="{E42CFF7F-6783-4B33-85E5-3CAE9A0F9342}" dt="2024-02-09T06:28:03.103" v="563" actId="21"/>
          <ac:spMkLst>
            <pc:docMk/>
            <pc:sldMk cId="527413158" sldId="297"/>
            <ac:spMk id="2" creationId="{2818E5B8-74FF-ED45-84CD-019DF5ED7933}"/>
          </ac:spMkLst>
        </pc:spChg>
        <pc:spChg chg="del">
          <ac:chgData name="nitish singh" userId="0d554b7cc9403e16" providerId="LiveId" clId="{E42CFF7F-6783-4B33-85E5-3CAE9A0F9342}" dt="2024-02-09T06:28:08.876" v="564" actId="21"/>
          <ac:spMkLst>
            <pc:docMk/>
            <pc:sldMk cId="527413158" sldId="297"/>
            <ac:spMk id="3" creationId="{CCD945FF-BF72-6505-C962-771F8FC1A163}"/>
          </ac:spMkLst>
        </pc:spChg>
        <pc:spChg chg="add del mod">
          <ac:chgData name="nitish singh" userId="0d554b7cc9403e16" providerId="LiveId" clId="{E42CFF7F-6783-4B33-85E5-3CAE9A0F9342}" dt="2024-02-09T06:31:36.305" v="584"/>
          <ac:spMkLst>
            <pc:docMk/>
            <pc:sldMk cId="527413158" sldId="297"/>
            <ac:spMk id="10" creationId="{1ED4E2B4-A735-BDC0-6140-65FE968DC32F}"/>
          </ac:spMkLst>
        </pc:spChg>
        <pc:spChg chg="add del mod">
          <ac:chgData name="nitish singh" userId="0d554b7cc9403e16" providerId="LiveId" clId="{E42CFF7F-6783-4B33-85E5-3CAE9A0F9342}" dt="2024-02-09T06:31:36.305" v="582" actId="21"/>
          <ac:spMkLst>
            <pc:docMk/>
            <pc:sldMk cId="527413158" sldId="297"/>
            <ac:spMk id="11" creationId="{5334A409-C866-B361-B383-902AE554EBE8}"/>
          </ac:spMkLst>
        </pc:spChg>
        <pc:picChg chg="add del mod">
          <ac:chgData name="nitish singh" userId="0d554b7cc9403e16" providerId="LiveId" clId="{E42CFF7F-6783-4B33-85E5-3CAE9A0F9342}" dt="2024-02-09T06:29:35.920" v="566" actId="478"/>
          <ac:picMkLst>
            <pc:docMk/>
            <pc:sldMk cId="527413158" sldId="297"/>
            <ac:picMk id="5" creationId="{89358836-BE1D-BE36-182D-F006C2344165}"/>
          </ac:picMkLst>
        </pc:picChg>
        <pc:picChg chg="add mod">
          <ac:chgData name="nitish singh" userId="0d554b7cc9403e16" providerId="LiveId" clId="{E42CFF7F-6783-4B33-85E5-3CAE9A0F9342}" dt="2024-02-09T06:30:30.880" v="576" actId="1076"/>
          <ac:picMkLst>
            <pc:docMk/>
            <pc:sldMk cId="527413158" sldId="297"/>
            <ac:picMk id="7" creationId="{B0D6619F-DF81-B6C1-9155-C714AA897B18}"/>
          </ac:picMkLst>
        </pc:picChg>
        <pc:picChg chg="add mod">
          <ac:chgData name="nitish singh" userId="0d554b7cc9403e16" providerId="LiveId" clId="{E42CFF7F-6783-4B33-85E5-3CAE9A0F9342}" dt="2024-02-09T06:30:20.786" v="575" actId="1076"/>
          <ac:picMkLst>
            <pc:docMk/>
            <pc:sldMk cId="527413158" sldId="297"/>
            <ac:picMk id="9" creationId="{DE44E70F-0883-1401-56EC-EDF423CD8B1A}"/>
          </ac:picMkLst>
        </pc:picChg>
      </pc:sldChg>
    </pc:docChg>
  </pc:docChgLst>
  <pc:docChgLst>
    <pc:chgData name="Nilesh kumar thakur" userId="7c02234d77e705c1" providerId="LiveId" clId="{6542ADEF-B40E-487B-A827-1D372F1CE820}"/>
    <pc:docChg chg="custSel delSld modSld">
      <pc:chgData name="Nilesh kumar thakur" userId="7c02234d77e705c1" providerId="LiveId" clId="{6542ADEF-B40E-487B-A827-1D372F1CE820}" dt="2024-02-09T06:52:51.676" v="203" actId="2696"/>
      <pc:docMkLst>
        <pc:docMk/>
      </pc:docMkLst>
      <pc:sldChg chg="modSp mod">
        <pc:chgData name="Nilesh kumar thakur" userId="7c02234d77e705c1" providerId="LiveId" clId="{6542ADEF-B40E-487B-A827-1D372F1CE820}" dt="2024-02-09T06:45:17.618" v="87" actId="20577"/>
        <pc:sldMkLst>
          <pc:docMk/>
          <pc:sldMk cId="0" sldId="256"/>
        </pc:sldMkLst>
        <pc:spChg chg="mod">
          <ac:chgData name="Nilesh kumar thakur" userId="7c02234d77e705c1" providerId="LiveId" clId="{6542ADEF-B40E-487B-A827-1D372F1CE820}" dt="2024-02-09T06:45:17.618" v="87" actId="20577"/>
          <ac:spMkLst>
            <pc:docMk/>
            <pc:sldMk cId="0" sldId="256"/>
            <ac:spMk id="3" creationId="{00000000-0000-0000-0000-000000000000}"/>
          </ac:spMkLst>
        </pc:spChg>
      </pc:sldChg>
      <pc:sldChg chg="modSp mod">
        <pc:chgData name="Nilesh kumar thakur" userId="7c02234d77e705c1" providerId="LiveId" clId="{6542ADEF-B40E-487B-A827-1D372F1CE820}" dt="2024-02-09T06:48:00.872" v="149" actId="255"/>
        <pc:sldMkLst>
          <pc:docMk/>
          <pc:sldMk cId="0" sldId="257"/>
        </pc:sldMkLst>
        <pc:spChg chg="mod">
          <ac:chgData name="Nilesh kumar thakur" userId="7c02234d77e705c1" providerId="LiveId" clId="{6542ADEF-B40E-487B-A827-1D372F1CE820}" dt="2024-02-09T06:48:00.872" v="149" actId="255"/>
          <ac:spMkLst>
            <pc:docMk/>
            <pc:sldMk cId="0" sldId="257"/>
            <ac:spMk id="7" creationId="{00000000-0000-0000-0000-000000000000}"/>
          </ac:spMkLst>
        </pc:spChg>
      </pc:sldChg>
      <pc:sldChg chg="modSp mod">
        <pc:chgData name="Nilesh kumar thakur" userId="7c02234d77e705c1" providerId="LiveId" clId="{6542ADEF-B40E-487B-A827-1D372F1CE820}" dt="2024-02-09T06:49:57.625" v="202" actId="255"/>
        <pc:sldMkLst>
          <pc:docMk/>
          <pc:sldMk cId="0" sldId="259"/>
        </pc:sldMkLst>
        <pc:spChg chg="mod">
          <ac:chgData name="Nilesh kumar thakur" userId="7c02234d77e705c1" providerId="LiveId" clId="{6542ADEF-B40E-487B-A827-1D372F1CE820}" dt="2024-02-09T06:49:57.625" v="202" actId="255"/>
          <ac:spMkLst>
            <pc:docMk/>
            <pc:sldMk cId="0" sldId="259"/>
            <ac:spMk id="2" creationId="{00000000-0000-0000-0000-000000000000}"/>
          </ac:spMkLst>
        </pc:spChg>
      </pc:sldChg>
      <pc:sldChg chg="del">
        <pc:chgData name="Nilesh kumar thakur" userId="7c02234d77e705c1" providerId="LiveId" clId="{6542ADEF-B40E-487B-A827-1D372F1CE820}" dt="2024-02-09T06:52:51.676" v="203" actId="2696"/>
        <pc:sldMkLst>
          <pc:docMk/>
          <pc:sldMk cId="0" sldId="262"/>
        </pc:sldMkLst>
      </pc:sldChg>
    </pc:docChg>
  </pc:docChgLst>
  <pc:docChgLst>
    <pc:chgData name="nitish singh" userId="0d554b7cc9403e16" providerId="LiveId" clId="{9D1196AB-86E2-4F16-954F-3E7E5568E481}"/>
    <pc:docChg chg="custSel addSld delSld modSld sldOrd">
      <pc:chgData name="nitish singh" userId="0d554b7cc9403e16" providerId="LiveId" clId="{9D1196AB-86E2-4F16-954F-3E7E5568E481}" dt="2024-01-18T04:26:01.514" v="476" actId="2696"/>
      <pc:docMkLst>
        <pc:docMk/>
      </pc:docMkLst>
      <pc:sldChg chg="modSp mod">
        <pc:chgData name="nitish singh" userId="0d554b7cc9403e16" providerId="LiveId" clId="{9D1196AB-86E2-4F16-954F-3E7E5568E481}" dt="2024-01-17T07:16:23.777" v="130"/>
        <pc:sldMkLst>
          <pc:docMk/>
          <pc:sldMk cId="0" sldId="256"/>
        </pc:sldMkLst>
        <pc:spChg chg="mod">
          <ac:chgData name="nitish singh" userId="0d554b7cc9403e16" providerId="LiveId" clId="{9D1196AB-86E2-4F16-954F-3E7E5568E481}" dt="2024-01-17T07:16:23.777" v="130"/>
          <ac:spMkLst>
            <pc:docMk/>
            <pc:sldMk cId="0" sldId="256"/>
            <ac:spMk id="2" creationId="{00000000-0000-0000-0000-000000000000}"/>
          </ac:spMkLst>
        </pc:spChg>
      </pc:sldChg>
      <pc:sldChg chg="modSp mod">
        <pc:chgData name="nitish singh" userId="0d554b7cc9403e16" providerId="LiveId" clId="{9D1196AB-86E2-4F16-954F-3E7E5568E481}" dt="2024-01-17T07:17:02.875" v="131" actId="2711"/>
        <pc:sldMkLst>
          <pc:docMk/>
          <pc:sldMk cId="3433227435" sldId="264"/>
        </pc:sldMkLst>
        <pc:spChg chg="mod">
          <ac:chgData name="nitish singh" userId="0d554b7cc9403e16" providerId="LiveId" clId="{9D1196AB-86E2-4F16-954F-3E7E5568E481}" dt="2024-01-17T07:17:02.875" v="131" actId="2711"/>
          <ac:spMkLst>
            <pc:docMk/>
            <pc:sldMk cId="3433227435" sldId="264"/>
            <ac:spMk id="2" creationId="{00000000-0000-0000-0000-000000000000}"/>
          </ac:spMkLst>
        </pc:spChg>
      </pc:sldChg>
      <pc:sldChg chg="modSp mod">
        <pc:chgData name="nitish singh" userId="0d554b7cc9403e16" providerId="LiveId" clId="{9D1196AB-86E2-4F16-954F-3E7E5568E481}" dt="2024-01-18T04:12:47.406" v="319" actId="115"/>
        <pc:sldMkLst>
          <pc:docMk/>
          <pc:sldMk cId="3310458756" sldId="265"/>
        </pc:sldMkLst>
        <pc:spChg chg="mod">
          <ac:chgData name="nitish singh" userId="0d554b7cc9403e16" providerId="LiveId" clId="{9D1196AB-86E2-4F16-954F-3E7E5568E481}" dt="2024-01-18T04:12:47.406" v="319" actId="115"/>
          <ac:spMkLst>
            <pc:docMk/>
            <pc:sldMk cId="3310458756" sldId="265"/>
            <ac:spMk id="2" creationId="{00000000-0000-0000-0000-000000000000}"/>
          </ac:spMkLst>
        </pc:spChg>
      </pc:sldChg>
      <pc:sldChg chg="addSp delSp modSp mod">
        <pc:chgData name="nitish singh" userId="0d554b7cc9403e16" providerId="LiveId" clId="{9D1196AB-86E2-4F16-954F-3E7E5568E481}" dt="2024-01-18T04:05:37.614" v="280" actId="113"/>
        <pc:sldMkLst>
          <pc:docMk/>
          <pc:sldMk cId="2988227310" sldId="266"/>
        </pc:sldMkLst>
        <pc:spChg chg="mod">
          <ac:chgData name="nitish singh" userId="0d554b7cc9403e16" providerId="LiveId" clId="{9D1196AB-86E2-4F16-954F-3E7E5568E481}" dt="2024-01-18T04:05:37.614" v="280" actId="113"/>
          <ac:spMkLst>
            <pc:docMk/>
            <pc:sldMk cId="2988227310" sldId="266"/>
            <ac:spMk id="2" creationId="{00000000-0000-0000-0000-000000000000}"/>
          </ac:spMkLst>
        </pc:spChg>
        <pc:spChg chg="add del mod">
          <ac:chgData name="nitish singh" userId="0d554b7cc9403e16" providerId="LiveId" clId="{9D1196AB-86E2-4F16-954F-3E7E5568E481}" dt="2024-01-18T04:03:11.282" v="265" actId="21"/>
          <ac:spMkLst>
            <pc:docMk/>
            <pc:sldMk cId="2988227310" sldId="266"/>
            <ac:spMk id="4" creationId="{40A0B8A9-286F-CDCD-59CB-2C3B365DA9DD}"/>
          </ac:spMkLst>
        </pc:spChg>
      </pc:sldChg>
      <pc:sldChg chg="modSp mod">
        <pc:chgData name="nitish singh" userId="0d554b7cc9403e16" providerId="LiveId" clId="{9D1196AB-86E2-4F16-954F-3E7E5568E481}" dt="2024-01-18T04:20:20.574" v="370" actId="20577"/>
        <pc:sldMkLst>
          <pc:docMk/>
          <pc:sldMk cId="1211239198" sldId="267"/>
        </pc:sldMkLst>
        <pc:spChg chg="mod">
          <ac:chgData name="nitish singh" userId="0d554b7cc9403e16" providerId="LiveId" clId="{9D1196AB-86E2-4F16-954F-3E7E5568E481}" dt="2024-01-18T04:20:20.574" v="370" actId="20577"/>
          <ac:spMkLst>
            <pc:docMk/>
            <pc:sldMk cId="1211239198" sldId="267"/>
            <ac:spMk id="2" creationId="{00000000-0000-0000-0000-000000000000}"/>
          </ac:spMkLst>
        </pc:spChg>
      </pc:sldChg>
      <pc:sldChg chg="modSp mod">
        <pc:chgData name="nitish singh" userId="0d554b7cc9403e16" providerId="LiveId" clId="{9D1196AB-86E2-4F16-954F-3E7E5568E481}" dt="2024-01-18T04:22:56.456" v="392" actId="255"/>
        <pc:sldMkLst>
          <pc:docMk/>
          <pc:sldMk cId="2492970028" sldId="268"/>
        </pc:sldMkLst>
        <pc:spChg chg="mod">
          <ac:chgData name="nitish singh" userId="0d554b7cc9403e16" providerId="LiveId" clId="{9D1196AB-86E2-4F16-954F-3E7E5568E481}" dt="2024-01-18T04:22:56.456" v="392" actId="255"/>
          <ac:spMkLst>
            <pc:docMk/>
            <pc:sldMk cId="2492970028" sldId="268"/>
            <ac:spMk id="2" creationId="{00000000-0000-0000-0000-000000000000}"/>
          </ac:spMkLst>
        </pc:spChg>
      </pc:sldChg>
      <pc:sldChg chg="ord">
        <pc:chgData name="nitish singh" userId="0d554b7cc9403e16" providerId="LiveId" clId="{9D1196AB-86E2-4F16-954F-3E7E5568E481}" dt="2024-01-14T15:46:19.433" v="3"/>
        <pc:sldMkLst>
          <pc:docMk/>
          <pc:sldMk cId="57373396" sldId="269"/>
        </pc:sldMkLst>
      </pc:sldChg>
      <pc:sldChg chg="modSp add del mod ord">
        <pc:chgData name="nitish singh" userId="0d554b7cc9403e16" providerId="LiveId" clId="{9D1196AB-86E2-4F16-954F-3E7E5568E481}" dt="2024-01-14T15:58:10.175" v="70" actId="47"/>
        <pc:sldMkLst>
          <pc:docMk/>
          <pc:sldMk cId="860509894" sldId="271"/>
        </pc:sldMkLst>
        <pc:spChg chg="mod">
          <ac:chgData name="nitish singh" userId="0d554b7cc9403e16" providerId="LiveId" clId="{9D1196AB-86E2-4F16-954F-3E7E5568E481}" dt="2024-01-14T15:51:57.073" v="47" actId="115"/>
          <ac:spMkLst>
            <pc:docMk/>
            <pc:sldMk cId="860509894" sldId="271"/>
            <ac:spMk id="2" creationId="{00000000-0000-0000-0000-000000000000}"/>
          </ac:spMkLst>
        </pc:spChg>
      </pc:sldChg>
      <pc:sldChg chg="addSp delSp modSp add mod">
        <pc:chgData name="nitish singh" userId="0d554b7cc9403e16" providerId="LiveId" clId="{9D1196AB-86E2-4F16-954F-3E7E5568E481}" dt="2024-01-18T03:38:12.152" v="191" actId="113"/>
        <pc:sldMkLst>
          <pc:docMk/>
          <pc:sldMk cId="993760909" sldId="271"/>
        </pc:sldMkLst>
        <pc:spChg chg="mod">
          <ac:chgData name="nitish singh" userId="0d554b7cc9403e16" providerId="LiveId" clId="{9D1196AB-86E2-4F16-954F-3E7E5568E481}" dt="2024-01-18T03:38:12.152" v="191" actId="113"/>
          <ac:spMkLst>
            <pc:docMk/>
            <pc:sldMk cId="993760909" sldId="271"/>
            <ac:spMk id="2" creationId="{00000000-0000-0000-0000-000000000000}"/>
          </ac:spMkLst>
        </pc:spChg>
        <pc:picChg chg="add del mod">
          <ac:chgData name="nitish singh" userId="0d554b7cc9403e16" providerId="LiveId" clId="{9D1196AB-86E2-4F16-954F-3E7E5568E481}" dt="2024-01-18T03:36:21.716" v="164" actId="21"/>
          <ac:picMkLst>
            <pc:docMk/>
            <pc:sldMk cId="993760909" sldId="271"/>
            <ac:picMk id="5" creationId="{2F019AD2-3181-AAED-DCB1-7801E1F7B013}"/>
          </ac:picMkLst>
        </pc:picChg>
      </pc:sldChg>
      <pc:sldChg chg="new del">
        <pc:chgData name="nitish singh" userId="0d554b7cc9403e16" providerId="LiveId" clId="{9D1196AB-86E2-4F16-954F-3E7E5568E481}" dt="2024-01-14T15:46:14.365" v="1" actId="47"/>
        <pc:sldMkLst>
          <pc:docMk/>
          <pc:sldMk cId="3330646103" sldId="271"/>
        </pc:sldMkLst>
      </pc:sldChg>
      <pc:sldChg chg="addSp delSp modSp add mod">
        <pc:chgData name="nitish singh" userId="0d554b7cc9403e16" providerId="LiveId" clId="{9D1196AB-86E2-4F16-954F-3E7E5568E481}" dt="2024-01-18T03:35:49.110" v="162" actId="115"/>
        <pc:sldMkLst>
          <pc:docMk/>
          <pc:sldMk cId="509410489" sldId="272"/>
        </pc:sldMkLst>
        <pc:spChg chg="mod">
          <ac:chgData name="nitish singh" userId="0d554b7cc9403e16" providerId="LiveId" clId="{9D1196AB-86E2-4F16-954F-3E7E5568E481}" dt="2024-01-18T03:35:49.110" v="162" actId="115"/>
          <ac:spMkLst>
            <pc:docMk/>
            <pc:sldMk cId="509410489" sldId="272"/>
            <ac:spMk id="2" creationId="{00000000-0000-0000-0000-000000000000}"/>
          </ac:spMkLst>
        </pc:spChg>
        <pc:spChg chg="add del">
          <ac:chgData name="nitish singh" userId="0d554b7cc9403e16" providerId="LiveId" clId="{9D1196AB-86E2-4F16-954F-3E7E5568E481}" dt="2024-01-14T15:56:04.273" v="60" actId="21"/>
          <ac:spMkLst>
            <pc:docMk/>
            <pc:sldMk cId="509410489" sldId="272"/>
            <ac:spMk id="5" creationId="{C1A0B88A-178C-6EA1-769B-12C053CB8FFF}"/>
          </ac:spMkLst>
        </pc:spChg>
      </pc:sldChg>
      <pc:sldChg chg="modSp add mod">
        <pc:chgData name="nitish singh" userId="0d554b7cc9403e16" providerId="LiveId" clId="{9D1196AB-86E2-4F16-954F-3E7E5568E481}" dt="2024-01-18T03:29:12.110" v="134" actId="20577"/>
        <pc:sldMkLst>
          <pc:docMk/>
          <pc:sldMk cId="860096418" sldId="273"/>
        </pc:sldMkLst>
        <pc:spChg chg="mod">
          <ac:chgData name="nitish singh" userId="0d554b7cc9403e16" providerId="LiveId" clId="{9D1196AB-86E2-4F16-954F-3E7E5568E481}" dt="2024-01-18T03:29:12.110" v="134" actId="20577"/>
          <ac:spMkLst>
            <pc:docMk/>
            <pc:sldMk cId="860096418" sldId="273"/>
            <ac:spMk id="2" creationId="{00000000-0000-0000-0000-000000000000}"/>
          </ac:spMkLst>
        </pc:spChg>
      </pc:sldChg>
      <pc:sldChg chg="new del">
        <pc:chgData name="nitish singh" userId="0d554b7cc9403e16" providerId="LiveId" clId="{9D1196AB-86E2-4F16-954F-3E7E5568E481}" dt="2024-01-18T03:39:06.065" v="193" actId="2696"/>
        <pc:sldMkLst>
          <pc:docMk/>
          <pc:sldMk cId="2020103620" sldId="274"/>
        </pc:sldMkLst>
      </pc:sldChg>
      <pc:sldChg chg="modSp add del mod">
        <pc:chgData name="nitish singh" userId="0d554b7cc9403e16" providerId="LiveId" clId="{9D1196AB-86E2-4F16-954F-3E7E5568E481}" dt="2024-01-14T16:13:16.013" v="123" actId="2696"/>
        <pc:sldMkLst>
          <pc:docMk/>
          <pc:sldMk cId="3276498737" sldId="274"/>
        </pc:sldMkLst>
        <pc:spChg chg="mod">
          <ac:chgData name="nitish singh" userId="0d554b7cc9403e16" providerId="LiveId" clId="{9D1196AB-86E2-4F16-954F-3E7E5568E481}" dt="2024-01-14T16:13:03.050" v="122" actId="20577"/>
          <ac:spMkLst>
            <pc:docMk/>
            <pc:sldMk cId="3276498737" sldId="274"/>
            <ac:spMk id="2" creationId="{00000000-0000-0000-0000-000000000000}"/>
          </ac:spMkLst>
        </pc:spChg>
      </pc:sldChg>
      <pc:sldChg chg="addSp delSp modSp add mod">
        <pc:chgData name="nitish singh" userId="0d554b7cc9403e16" providerId="LiveId" clId="{9D1196AB-86E2-4F16-954F-3E7E5568E481}" dt="2024-01-18T03:40:46.685" v="204" actId="21"/>
        <pc:sldMkLst>
          <pc:docMk/>
          <pc:sldMk cId="3507006389" sldId="274"/>
        </pc:sldMkLst>
        <pc:spChg chg="mod">
          <ac:chgData name="nitish singh" userId="0d554b7cc9403e16" providerId="LiveId" clId="{9D1196AB-86E2-4F16-954F-3E7E5568E481}" dt="2024-01-18T03:40:29.399" v="202" actId="20577"/>
          <ac:spMkLst>
            <pc:docMk/>
            <pc:sldMk cId="3507006389" sldId="274"/>
            <ac:spMk id="2" creationId="{00000000-0000-0000-0000-000000000000}"/>
          </ac:spMkLst>
        </pc:spChg>
        <pc:spChg chg="add del">
          <ac:chgData name="nitish singh" userId="0d554b7cc9403e16" providerId="LiveId" clId="{9D1196AB-86E2-4F16-954F-3E7E5568E481}" dt="2024-01-18T03:40:46.685" v="204" actId="21"/>
          <ac:spMkLst>
            <pc:docMk/>
            <pc:sldMk cId="3507006389" sldId="274"/>
            <ac:spMk id="5" creationId="{2C68C69A-4881-AC05-9C26-4D7D1140676D}"/>
          </ac:spMkLst>
        </pc:spChg>
      </pc:sldChg>
      <pc:sldChg chg="delSp modSp add del mod">
        <pc:chgData name="nitish singh" userId="0d554b7cc9403e16" providerId="LiveId" clId="{9D1196AB-86E2-4F16-954F-3E7E5568E481}" dt="2024-01-18T03:41:06.279" v="209" actId="2696"/>
        <pc:sldMkLst>
          <pc:docMk/>
          <pc:sldMk cId="2196302769" sldId="275"/>
        </pc:sldMkLst>
        <pc:spChg chg="del mod">
          <ac:chgData name="nitish singh" userId="0d554b7cc9403e16" providerId="LiveId" clId="{9D1196AB-86E2-4F16-954F-3E7E5568E481}" dt="2024-01-18T03:41:04.919" v="208"/>
          <ac:spMkLst>
            <pc:docMk/>
            <pc:sldMk cId="2196302769" sldId="275"/>
            <ac:spMk id="2" creationId="{00000000-0000-0000-0000-000000000000}"/>
          </ac:spMkLst>
        </pc:spChg>
      </pc:sldChg>
      <pc:sldChg chg="modSp add mod">
        <pc:chgData name="nitish singh" userId="0d554b7cc9403e16" providerId="LiveId" clId="{9D1196AB-86E2-4F16-954F-3E7E5568E481}" dt="2024-01-18T03:42:00.888" v="214" actId="20577"/>
        <pc:sldMkLst>
          <pc:docMk/>
          <pc:sldMk cId="2705882802" sldId="275"/>
        </pc:sldMkLst>
        <pc:spChg chg="mod">
          <ac:chgData name="nitish singh" userId="0d554b7cc9403e16" providerId="LiveId" clId="{9D1196AB-86E2-4F16-954F-3E7E5568E481}" dt="2024-01-18T03:42:00.888" v="214" actId="20577"/>
          <ac:spMkLst>
            <pc:docMk/>
            <pc:sldMk cId="2705882802" sldId="275"/>
            <ac:spMk id="2" creationId="{00000000-0000-0000-0000-000000000000}"/>
          </ac:spMkLst>
        </pc:spChg>
      </pc:sldChg>
      <pc:sldChg chg="modSp add mod">
        <pc:chgData name="nitish singh" userId="0d554b7cc9403e16" providerId="LiveId" clId="{9D1196AB-86E2-4F16-954F-3E7E5568E481}" dt="2024-01-18T03:43:11.994" v="218" actId="20577"/>
        <pc:sldMkLst>
          <pc:docMk/>
          <pc:sldMk cId="1908396529" sldId="276"/>
        </pc:sldMkLst>
        <pc:spChg chg="mod">
          <ac:chgData name="nitish singh" userId="0d554b7cc9403e16" providerId="LiveId" clId="{9D1196AB-86E2-4F16-954F-3E7E5568E481}" dt="2024-01-18T03:43:11.994" v="218" actId="20577"/>
          <ac:spMkLst>
            <pc:docMk/>
            <pc:sldMk cId="1908396529" sldId="276"/>
            <ac:spMk id="2" creationId="{00000000-0000-0000-0000-000000000000}"/>
          </ac:spMkLst>
        </pc:spChg>
      </pc:sldChg>
      <pc:sldChg chg="modSp add mod">
        <pc:chgData name="nitish singh" userId="0d554b7cc9403e16" providerId="LiveId" clId="{9D1196AB-86E2-4F16-954F-3E7E5568E481}" dt="2024-01-18T03:44:38.090" v="229" actId="20577"/>
        <pc:sldMkLst>
          <pc:docMk/>
          <pc:sldMk cId="1955079081" sldId="277"/>
        </pc:sldMkLst>
        <pc:spChg chg="mod">
          <ac:chgData name="nitish singh" userId="0d554b7cc9403e16" providerId="LiveId" clId="{9D1196AB-86E2-4F16-954F-3E7E5568E481}" dt="2024-01-18T03:44:38.090" v="229" actId="20577"/>
          <ac:spMkLst>
            <pc:docMk/>
            <pc:sldMk cId="1955079081" sldId="277"/>
            <ac:spMk id="2" creationId="{00000000-0000-0000-0000-000000000000}"/>
          </ac:spMkLst>
        </pc:spChg>
      </pc:sldChg>
      <pc:sldChg chg="addSp modSp add mod">
        <pc:chgData name="nitish singh" userId="0d554b7cc9403e16" providerId="LiveId" clId="{9D1196AB-86E2-4F16-954F-3E7E5568E481}" dt="2024-01-18T03:56:27.720" v="259" actId="14100"/>
        <pc:sldMkLst>
          <pc:docMk/>
          <pc:sldMk cId="1284587042" sldId="278"/>
        </pc:sldMkLst>
        <pc:spChg chg="mod">
          <ac:chgData name="nitish singh" userId="0d554b7cc9403e16" providerId="LiveId" clId="{9D1196AB-86E2-4F16-954F-3E7E5568E481}" dt="2024-01-18T03:55:30.373" v="254" actId="20577"/>
          <ac:spMkLst>
            <pc:docMk/>
            <pc:sldMk cId="1284587042" sldId="278"/>
            <ac:spMk id="2" creationId="{00000000-0000-0000-0000-000000000000}"/>
          </ac:spMkLst>
        </pc:spChg>
        <pc:picChg chg="add mod">
          <ac:chgData name="nitish singh" userId="0d554b7cc9403e16" providerId="LiveId" clId="{9D1196AB-86E2-4F16-954F-3E7E5568E481}" dt="2024-01-18T03:56:27.720" v="259" actId="14100"/>
          <ac:picMkLst>
            <pc:docMk/>
            <pc:sldMk cId="1284587042" sldId="278"/>
            <ac:picMk id="5" creationId="{77C4E37F-A272-7F4C-FC5B-D8233961FA11}"/>
          </ac:picMkLst>
        </pc:picChg>
      </pc:sldChg>
      <pc:sldChg chg="modSp add mod">
        <pc:chgData name="nitish singh" userId="0d554b7cc9403e16" providerId="LiveId" clId="{9D1196AB-86E2-4F16-954F-3E7E5568E481}" dt="2024-01-18T04:06:58.601" v="287" actId="21"/>
        <pc:sldMkLst>
          <pc:docMk/>
          <pc:sldMk cId="1808729069" sldId="279"/>
        </pc:sldMkLst>
        <pc:spChg chg="mod">
          <ac:chgData name="nitish singh" userId="0d554b7cc9403e16" providerId="LiveId" clId="{9D1196AB-86E2-4F16-954F-3E7E5568E481}" dt="2024-01-18T04:06:58.601" v="287" actId="21"/>
          <ac:spMkLst>
            <pc:docMk/>
            <pc:sldMk cId="1808729069" sldId="279"/>
            <ac:spMk id="2" creationId="{00000000-0000-0000-0000-000000000000}"/>
          </ac:spMkLst>
        </pc:spChg>
      </pc:sldChg>
      <pc:sldChg chg="modSp add mod">
        <pc:chgData name="nitish singh" userId="0d554b7cc9403e16" providerId="LiveId" clId="{9D1196AB-86E2-4F16-954F-3E7E5568E481}" dt="2024-01-18T04:08:30.440" v="297"/>
        <pc:sldMkLst>
          <pc:docMk/>
          <pc:sldMk cId="2907725138" sldId="280"/>
        </pc:sldMkLst>
        <pc:spChg chg="mod">
          <ac:chgData name="nitish singh" userId="0d554b7cc9403e16" providerId="LiveId" clId="{9D1196AB-86E2-4F16-954F-3E7E5568E481}" dt="2024-01-18T04:08:30.440" v="297"/>
          <ac:spMkLst>
            <pc:docMk/>
            <pc:sldMk cId="2907725138" sldId="280"/>
            <ac:spMk id="2" creationId="{00000000-0000-0000-0000-000000000000}"/>
          </ac:spMkLst>
        </pc:spChg>
      </pc:sldChg>
      <pc:sldChg chg="modSp add mod">
        <pc:chgData name="nitish singh" userId="0d554b7cc9403e16" providerId="LiveId" clId="{9D1196AB-86E2-4F16-954F-3E7E5568E481}" dt="2024-01-18T04:15:39.439" v="348" actId="115"/>
        <pc:sldMkLst>
          <pc:docMk/>
          <pc:sldMk cId="40721228" sldId="281"/>
        </pc:sldMkLst>
        <pc:spChg chg="mod">
          <ac:chgData name="nitish singh" userId="0d554b7cc9403e16" providerId="LiveId" clId="{9D1196AB-86E2-4F16-954F-3E7E5568E481}" dt="2024-01-18T04:15:39.439" v="348" actId="115"/>
          <ac:spMkLst>
            <pc:docMk/>
            <pc:sldMk cId="40721228" sldId="281"/>
            <ac:spMk id="2" creationId="{00000000-0000-0000-0000-000000000000}"/>
          </ac:spMkLst>
        </pc:spChg>
      </pc:sldChg>
      <pc:sldChg chg="modSp add mod">
        <pc:chgData name="nitish singh" userId="0d554b7cc9403e16" providerId="LiveId" clId="{9D1196AB-86E2-4F16-954F-3E7E5568E481}" dt="2024-01-18T04:15:53.430" v="350" actId="115"/>
        <pc:sldMkLst>
          <pc:docMk/>
          <pc:sldMk cId="731574496" sldId="282"/>
        </pc:sldMkLst>
        <pc:spChg chg="mod">
          <ac:chgData name="nitish singh" userId="0d554b7cc9403e16" providerId="LiveId" clId="{9D1196AB-86E2-4F16-954F-3E7E5568E481}" dt="2024-01-18T04:15:53.430" v="350" actId="115"/>
          <ac:spMkLst>
            <pc:docMk/>
            <pc:sldMk cId="731574496" sldId="282"/>
            <ac:spMk id="2" creationId="{00000000-0000-0000-0000-000000000000}"/>
          </ac:spMkLst>
        </pc:spChg>
      </pc:sldChg>
      <pc:sldChg chg="modSp add mod">
        <pc:chgData name="nitish singh" userId="0d554b7cc9403e16" providerId="LiveId" clId="{9D1196AB-86E2-4F16-954F-3E7E5568E481}" dt="2024-01-18T04:22:39.410" v="391" actId="20577"/>
        <pc:sldMkLst>
          <pc:docMk/>
          <pc:sldMk cId="64241109" sldId="283"/>
        </pc:sldMkLst>
        <pc:spChg chg="mod">
          <ac:chgData name="nitish singh" userId="0d554b7cc9403e16" providerId="LiveId" clId="{9D1196AB-86E2-4F16-954F-3E7E5568E481}" dt="2024-01-18T04:22:39.410" v="391" actId="20577"/>
          <ac:spMkLst>
            <pc:docMk/>
            <pc:sldMk cId="64241109" sldId="283"/>
            <ac:spMk id="2" creationId="{00000000-0000-0000-0000-000000000000}"/>
          </ac:spMkLst>
        </pc:spChg>
      </pc:sldChg>
      <pc:sldChg chg="modSp add mod">
        <pc:chgData name="nitish singh" userId="0d554b7cc9403e16" providerId="LiveId" clId="{9D1196AB-86E2-4F16-954F-3E7E5568E481}" dt="2024-01-18T04:24:33.617" v="399" actId="120"/>
        <pc:sldMkLst>
          <pc:docMk/>
          <pc:sldMk cId="1325880101" sldId="284"/>
        </pc:sldMkLst>
        <pc:spChg chg="mod">
          <ac:chgData name="nitish singh" userId="0d554b7cc9403e16" providerId="LiveId" clId="{9D1196AB-86E2-4F16-954F-3E7E5568E481}" dt="2024-01-18T04:24:33.617" v="399" actId="120"/>
          <ac:spMkLst>
            <pc:docMk/>
            <pc:sldMk cId="1325880101" sldId="284"/>
            <ac:spMk id="2" creationId="{00000000-0000-0000-0000-000000000000}"/>
          </ac:spMkLst>
        </pc:spChg>
      </pc:sldChg>
      <pc:sldChg chg="modSp add del mod">
        <pc:chgData name="nitish singh" userId="0d554b7cc9403e16" providerId="LiveId" clId="{9D1196AB-86E2-4F16-954F-3E7E5568E481}" dt="2024-01-18T04:26:01.514" v="476" actId="2696"/>
        <pc:sldMkLst>
          <pc:docMk/>
          <pc:sldMk cId="3131466102" sldId="285"/>
        </pc:sldMkLst>
        <pc:spChg chg="mod">
          <ac:chgData name="nitish singh" userId="0d554b7cc9403e16" providerId="LiveId" clId="{9D1196AB-86E2-4F16-954F-3E7E5568E481}" dt="2024-01-18T04:25:56.272" v="475" actId="20577"/>
          <ac:spMkLst>
            <pc:docMk/>
            <pc:sldMk cId="3131466102" sldId="285"/>
            <ac:spMk id="2"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6922"/>
            <a:ext cx="6428422" cy="2246947"/>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4427" y="5991860"/>
            <a:ext cx="5293995" cy="267493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1/9/2025</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1/9/2025</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78142" y="2460942"/>
            <a:ext cx="3289839" cy="7061835"/>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4867" y="2460942"/>
            <a:ext cx="3289839" cy="7061835"/>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1/9/2025</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1/9/2025</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1/9/2025</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8142" y="427990"/>
            <a:ext cx="6806565" cy="171196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8142" y="2460942"/>
            <a:ext cx="6806565" cy="7061835"/>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71369" y="9950768"/>
            <a:ext cx="2420112" cy="534987"/>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378142" y="9950768"/>
            <a:ext cx="1739455" cy="53498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1/9/2025</a:t>
            </a:fld>
            <a:endParaRPr lang="en-US" dirty="0"/>
          </a:p>
        </p:txBody>
      </p:sp>
      <p:sp>
        <p:nvSpPr>
          <p:cNvPr id="6" name="Holder 6"/>
          <p:cNvSpPr>
            <a:spLocks noGrp="1"/>
          </p:cNvSpPr>
          <p:nvPr>
            <p:ph type="sldNum" sz="quarter" idx="7"/>
          </p:nvPr>
        </p:nvSpPr>
        <p:spPr>
          <a:xfrm>
            <a:off x="5445252" y="9950768"/>
            <a:ext cx="1739455" cy="53498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sstc.ac.in/" TargetMode="External"/><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035050" y="549275"/>
            <a:ext cx="5189855" cy="1765868"/>
          </a:xfrm>
          <a:prstGeom prst="rect">
            <a:avLst/>
          </a:prstGeom>
        </p:spPr>
        <p:txBody>
          <a:bodyPr vert="horz" wrap="square" lIns="0" tIns="24130" rIns="0" bIns="0" rtlCol="0">
            <a:spAutoFit/>
          </a:bodyPr>
          <a:lstStyle/>
          <a:p>
            <a:pPr marL="1586230" marR="1569085" indent="-4445" algn="ctr">
              <a:lnSpc>
                <a:spcPct val="149700"/>
              </a:lnSpc>
              <a:spcBef>
                <a:spcPts val="190"/>
              </a:spcBef>
            </a:pPr>
            <a:r>
              <a:rPr lang="en-IN" sz="1600" b="1" u="sng" spc="15"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“ROCK , PAPER AND SCISSOR”</a:t>
            </a:r>
          </a:p>
          <a:p>
            <a:pPr marL="1586230" marR="1569085" indent="-4445" algn="ctr">
              <a:lnSpc>
                <a:spcPct val="149700"/>
              </a:lnSpc>
              <a:spcBef>
                <a:spcPts val="190"/>
              </a:spcBef>
            </a:pPr>
            <a:r>
              <a:rPr sz="1550" b="1" u="sng" spc="2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sz="1400" b="1" u="sng" spc="-5"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Minor</a:t>
            </a:r>
            <a:r>
              <a:rPr sz="1400" b="1" u="sng" spc="-15"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sz="1400" b="1"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Project</a:t>
            </a:r>
            <a:r>
              <a:rPr sz="1400" b="1" u="sng" spc="-5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sz="1400" b="1" u="sng" spc="-5"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Report </a:t>
            </a:r>
            <a:r>
              <a:rPr sz="1400" b="1" u="sng" spc="-295"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sz="1150" b="1" u="sng" spc="15"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Submitted</a:t>
            </a:r>
            <a:r>
              <a:rPr sz="1150" b="1" u="sng" spc="10"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to</a:t>
            </a:r>
            <a:endParaRPr sz="1150" b="1"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algn="ctr">
              <a:lnSpc>
                <a:spcPct val="100000"/>
              </a:lnSpc>
              <a:spcBef>
                <a:spcPts val="635"/>
              </a:spcBef>
            </a:pPr>
            <a:r>
              <a:rPr sz="1800" b="1"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Shri</a:t>
            </a:r>
            <a:r>
              <a:rPr sz="1800" b="1" u="sng" spc="-5"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Shankaracharya Technical</a:t>
            </a:r>
            <a:r>
              <a:rPr sz="1800" b="1" u="sng" spc="-25"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sz="1800" b="1" u="sng" spc="-5"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Campus,</a:t>
            </a:r>
            <a:r>
              <a:rPr sz="1800" b="1" u="sng" spc="-35"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 </a:t>
            </a:r>
            <a:r>
              <a:rPr sz="1800" b="1" u="sng" spc="-5" dirty="0">
                <a:effectLst>
                  <a:outerShdw blurRad="38100" dist="38100" dir="2700000" algn="tl">
                    <a:srgbClr val="000000">
                      <a:alpha val="43137"/>
                    </a:srgbClr>
                  </a:outerShdw>
                </a:effectLst>
                <a:latin typeface="Arial" panose="020B0604020202020204" pitchFamily="34" charset="0"/>
                <a:cs typeface="Arial" panose="020B0604020202020204" pitchFamily="34" charset="0"/>
              </a:rPr>
              <a:t>Bhilai</a:t>
            </a:r>
            <a:endParaRPr sz="1800" b="1" u="sng" dirty="0">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sp>
        <p:nvSpPr>
          <p:cNvPr id="3" name="object 3"/>
          <p:cNvSpPr txBox="1"/>
          <p:nvPr/>
        </p:nvSpPr>
        <p:spPr>
          <a:xfrm>
            <a:off x="902309" y="3040453"/>
            <a:ext cx="5694045" cy="6922408"/>
          </a:xfrm>
          <a:prstGeom prst="rect">
            <a:avLst/>
          </a:prstGeom>
        </p:spPr>
        <p:txBody>
          <a:bodyPr vert="horz" wrap="square" lIns="0" tIns="104140" rIns="0" bIns="0" rtlCol="0">
            <a:spAutoFit/>
          </a:bodyPr>
          <a:lstStyle/>
          <a:p>
            <a:pPr marL="71755" algn="ctr">
              <a:lnSpc>
                <a:spcPct val="100000"/>
              </a:lnSpc>
              <a:spcBef>
                <a:spcPts val="820"/>
              </a:spcBef>
            </a:pPr>
            <a:r>
              <a:rPr sz="1100" spc="-330" dirty="0">
                <a:latin typeface="Nirmala UI"/>
                <a:cs typeface="Nirmala UI"/>
              </a:rPr>
              <a:t>ज्ञ</a:t>
            </a:r>
            <a:r>
              <a:rPr sz="1100" spc="5" dirty="0">
                <a:latin typeface="Nirmala UI"/>
                <a:cs typeface="Nirmala UI"/>
              </a:rPr>
              <a:t>ाना</a:t>
            </a:r>
            <a:r>
              <a:rPr sz="1100" spc="-114" dirty="0">
                <a:latin typeface="Nirmala UI"/>
                <a:cs typeface="Nirmala UI"/>
              </a:rPr>
              <a:t>द</a:t>
            </a:r>
            <a:r>
              <a:rPr sz="1100" dirty="0">
                <a:latin typeface="Nirmala UI"/>
                <a:cs typeface="Nirmala UI"/>
              </a:rPr>
              <a:t>े</a:t>
            </a:r>
            <a:r>
              <a:rPr sz="1100" spc="-195" dirty="0">
                <a:latin typeface="Nirmala UI"/>
                <a:cs typeface="Nirmala UI"/>
              </a:rPr>
              <a:t> </a:t>
            </a:r>
            <a:r>
              <a:rPr sz="1100" spc="5" dirty="0">
                <a:latin typeface="Nirmala UI"/>
                <a:cs typeface="Nirmala UI"/>
              </a:rPr>
              <a:t>व</a:t>
            </a:r>
            <a:r>
              <a:rPr sz="1100" spc="-90" dirty="0">
                <a:latin typeface="Nirmala UI"/>
                <a:cs typeface="Nirmala UI"/>
              </a:rPr>
              <a:t> </a:t>
            </a:r>
            <a:r>
              <a:rPr sz="1100" spc="-30" dirty="0">
                <a:latin typeface="Nirmala UI"/>
                <a:cs typeface="Nirmala UI"/>
              </a:rPr>
              <a:t>त</a:t>
            </a:r>
            <a:r>
              <a:rPr sz="1100" dirty="0">
                <a:latin typeface="Nirmala UI"/>
                <a:cs typeface="Nirmala UI"/>
              </a:rPr>
              <a:t>ु</a:t>
            </a:r>
            <a:r>
              <a:rPr sz="1100" spc="-85" dirty="0">
                <a:latin typeface="Nirmala UI"/>
                <a:cs typeface="Nirmala UI"/>
              </a:rPr>
              <a:t> </a:t>
            </a:r>
            <a:r>
              <a:rPr sz="1100" spc="-380" dirty="0">
                <a:latin typeface="Nirmala UI"/>
                <a:cs typeface="Nirmala UI"/>
              </a:rPr>
              <a:t>क</a:t>
            </a:r>
            <a:r>
              <a:rPr sz="1100" dirty="0">
                <a:latin typeface="Nirmala UI"/>
                <a:cs typeface="Nirmala UI"/>
              </a:rPr>
              <a:t>ै</a:t>
            </a:r>
            <a:r>
              <a:rPr sz="1100" spc="90" dirty="0">
                <a:latin typeface="Nirmala UI"/>
                <a:cs typeface="Nirmala UI"/>
              </a:rPr>
              <a:t> </a:t>
            </a:r>
            <a:r>
              <a:rPr sz="1100" spc="-5" dirty="0">
                <a:latin typeface="Nirmala UI"/>
                <a:cs typeface="Nirmala UI"/>
              </a:rPr>
              <a:t>व</a:t>
            </a:r>
            <a:r>
              <a:rPr sz="1100" spc="-70" dirty="0">
                <a:latin typeface="Nirmala UI"/>
                <a:cs typeface="Nirmala UI"/>
              </a:rPr>
              <a:t>ल्</a:t>
            </a:r>
            <a:r>
              <a:rPr sz="1100" spc="-114" dirty="0">
                <a:latin typeface="Nirmala UI"/>
                <a:cs typeface="Nirmala UI"/>
              </a:rPr>
              <a:t>य</a:t>
            </a:r>
            <a:r>
              <a:rPr sz="1100" spc="-25" dirty="0">
                <a:latin typeface="Nirmala UI"/>
                <a:cs typeface="Nirmala UI"/>
              </a:rPr>
              <a:t>म</a:t>
            </a:r>
            <a:r>
              <a:rPr sz="1100" dirty="0">
                <a:latin typeface="Nirmala UI"/>
                <a:cs typeface="Nirmala UI"/>
              </a:rPr>
              <a:t>्</a:t>
            </a:r>
          </a:p>
          <a:p>
            <a:pPr marL="72390" algn="ctr">
              <a:lnSpc>
                <a:spcPct val="100000"/>
              </a:lnSpc>
              <a:spcBef>
                <a:spcPts val="790"/>
              </a:spcBef>
            </a:pPr>
            <a:r>
              <a:rPr sz="1150" b="1" spc="15" dirty="0">
                <a:latin typeface="Cambria"/>
                <a:cs typeface="Cambria"/>
              </a:rPr>
              <a:t>SESSION:</a:t>
            </a:r>
            <a:r>
              <a:rPr sz="1150" b="1" dirty="0">
                <a:latin typeface="Cambria"/>
                <a:cs typeface="Cambria"/>
              </a:rPr>
              <a:t> </a:t>
            </a:r>
            <a:r>
              <a:rPr sz="1150" b="1" spc="30" dirty="0">
                <a:latin typeface="Cambria"/>
                <a:cs typeface="Cambria"/>
              </a:rPr>
              <a:t>202</a:t>
            </a:r>
            <a:r>
              <a:rPr lang="en-US" sz="1150" b="1" spc="30" dirty="0">
                <a:latin typeface="Cambria"/>
                <a:cs typeface="Cambria"/>
              </a:rPr>
              <a:t>4</a:t>
            </a:r>
            <a:r>
              <a:rPr sz="1150" b="1" spc="30" dirty="0">
                <a:latin typeface="Cambria"/>
                <a:cs typeface="Cambria"/>
              </a:rPr>
              <a:t>-2</a:t>
            </a:r>
            <a:r>
              <a:rPr lang="en-US" sz="1150" b="1" spc="30" dirty="0">
                <a:latin typeface="Cambria"/>
                <a:cs typeface="Cambria"/>
              </a:rPr>
              <a:t>5</a:t>
            </a:r>
            <a:endParaRPr sz="1150" dirty="0">
              <a:latin typeface="Cambria"/>
              <a:cs typeface="Cambria"/>
            </a:endParaRPr>
          </a:p>
          <a:p>
            <a:pPr>
              <a:lnSpc>
                <a:spcPct val="100000"/>
              </a:lnSpc>
            </a:pPr>
            <a:endParaRPr sz="1400" dirty="0">
              <a:latin typeface="Cambria"/>
              <a:cs typeface="Cambria"/>
            </a:endParaRPr>
          </a:p>
          <a:p>
            <a:pPr marL="60960" algn="ctr">
              <a:lnSpc>
                <a:spcPct val="100000"/>
              </a:lnSpc>
              <a:spcBef>
                <a:spcPts val="1190"/>
              </a:spcBef>
            </a:pPr>
            <a:r>
              <a:rPr sz="1150" b="1" spc="15" dirty="0">
                <a:latin typeface="Cambria"/>
                <a:cs typeface="Cambria"/>
              </a:rPr>
              <a:t>For</a:t>
            </a:r>
            <a:r>
              <a:rPr sz="1150" b="1" spc="-15" dirty="0">
                <a:latin typeface="Cambria"/>
                <a:cs typeface="Cambria"/>
              </a:rPr>
              <a:t> </a:t>
            </a:r>
            <a:r>
              <a:rPr sz="1150" b="1" spc="20" dirty="0">
                <a:latin typeface="Cambria"/>
                <a:cs typeface="Cambria"/>
              </a:rPr>
              <a:t>fulfillment</a:t>
            </a:r>
            <a:r>
              <a:rPr sz="1150" b="1" dirty="0">
                <a:latin typeface="Cambria"/>
                <a:cs typeface="Cambria"/>
              </a:rPr>
              <a:t> </a:t>
            </a:r>
            <a:r>
              <a:rPr sz="1150" b="1" spc="15" dirty="0">
                <a:latin typeface="Cambria"/>
                <a:cs typeface="Cambria"/>
              </a:rPr>
              <a:t>of</a:t>
            </a:r>
            <a:r>
              <a:rPr sz="1150" b="1" dirty="0">
                <a:latin typeface="Cambria"/>
                <a:cs typeface="Cambria"/>
              </a:rPr>
              <a:t> </a:t>
            </a:r>
            <a:r>
              <a:rPr sz="1150" b="1" spc="15" dirty="0">
                <a:latin typeface="Cambria"/>
                <a:cs typeface="Cambria"/>
              </a:rPr>
              <a:t>the</a:t>
            </a:r>
            <a:r>
              <a:rPr sz="1150" b="1" spc="10" dirty="0">
                <a:latin typeface="Cambria"/>
                <a:cs typeface="Cambria"/>
              </a:rPr>
              <a:t> </a:t>
            </a:r>
            <a:r>
              <a:rPr sz="1150" b="1" spc="25" dirty="0">
                <a:latin typeface="Cambria"/>
                <a:cs typeface="Cambria"/>
              </a:rPr>
              <a:t>award</a:t>
            </a:r>
            <a:r>
              <a:rPr sz="1150" b="1" dirty="0">
                <a:latin typeface="Cambria"/>
                <a:cs typeface="Cambria"/>
              </a:rPr>
              <a:t> </a:t>
            </a:r>
            <a:r>
              <a:rPr sz="1150" b="1" spc="15" dirty="0">
                <a:latin typeface="Cambria"/>
                <a:cs typeface="Cambria"/>
              </a:rPr>
              <a:t>of</a:t>
            </a:r>
            <a:r>
              <a:rPr sz="1150" b="1" spc="5" dirty="0">
                <a:latin typeface="Cambria"/>
                <a:cs typeface="Cambria"/>
              </a:rPr>
              <a:t> </a:t>
            </a:r>
            <a:r>
              <a:rPr sz="1150" b="1" spc="25" dirty="0">
                <a:latin typeface="Cambria"/>
                <a:cs typeface="Cambria"/>
              </a:rPr>
              <a:t>degree</a:t>
            </a:r>
            <a:endParaRPr sz="1150" dirty="0">
              <a:latin typeface="Cambria"/>
              <a:cs typeface="Cambria"/>
            </a:endParaRPr>
          </a:p>
          <a:p>
            <a:pPr marL="64769" algn="ctr">
              <a:lnSpc>
                <a:spcPct val="100000"/>
              </a:lnSpc>
              <a:spcBef>
                <a:spcPts val="675"/>
              </a:spcBef>
            </a:pPr>
            <a:r>
              <a:rPr sz="1400" b="1" spc="-5" dirty="0">
                <a:latin typeface="Cambria"/>
                <a:cs typeface="Cambria"/>
              </a:rPr>
              <a:t>Bachelors</a:t>
            </a:r>
            <a:r>
              <a:rPr sz="1400" b="1" spc="5" dirty="0">
                <a:latin typeface="Cambria"/>
                <a:cs typeface="Cambria"/>
              </a:rPr>
              <a:t> </a:t>
            </a:r>
            <a:r>
              <a:rPr sz="1400" b="1" spc="-5" dirty="0">
                <a:latin typeface="Cambria"/>
                <a:cs typeface="Cambria"/>
              </a:rPr>
              <a:t>of</a:t>
            </a:r>
            <a:r>
              <a:rPr sz="1400" b="1" spc="10" dirty="0">
                <a:latin typeface="Cambria"/>
                <a:cs typeface="Cambria"/>
              </a:rPr>
              <a:t> </a:t>
            </a:r>
            <a:r>
              <a:rPr sz="1400" b="1" spc="-10" dirty="0">
                <a:latin typeface="Cambria"/>
                <a:cs typeface="Cambria"/>
              </a:rPr>
              <a:t>Technology</a:t>
            </a:r>
            <a:endParaRPr sz="1400" dirty="0">
              <a:latin typeface="Cambria"/>
              <a:cs typeface="Cambria"/>
            </a:endParaRPr>
          </a:p>
          <a:p>
            <a:pPr marL="69215" algn="ctr">
              <a:lnSpc>
                <a:spcPct val="100000"/>
              </a:lnSpc>
              <a:spcBef>
                <a:spcPts val="840"/>
              </a:spcBef>
            </a:pPr>
            <a:r>
              <a:rPr sz="1150" b="1" spc="30" dirty="0">
                <a:latin typeface="Cambria"/>
                <a:cs typeface="Cambria"/>
              </a:rPr>
              <a:t>In</a:t>
            </a:r>
            <a:endParaRPr sz="1150" dirty="0">
              <a:latin typeface="Cambria"/>
              <a:cs typeface="Cambria"/>
            </a:endParaRPr>
          </a:p>
          <a:p>
            <a:pPr marL="64135" algn="ctr">
              <a:lnSpc>
                <a:spcPct val="100000"/>
              </a:lnSpc>
              <a:spcBef>
                <a:spcPts val="675"/>
              </a:spcBef>
            </a:pPr>
            <a:r>
              <a:rPr sz="1400" b="1" i="1" spc="-5" dirty="0">
                <a:latin typeface="Cambria"/>
                <a:cs typeface="Cambria"/>
              </a:rPr>
              <a:t>Computer</a:t>
            </a:r>
            <a:r>
              <a:rPr sz="1400" b="1" i="1" spc="-20" dirty="0">
                <a:latin typeface="Cambria"/>
                <a:cs typeface="Cambria"/>
              </a:rPr>
              <a:t> </a:t>
            </a:r>
            <a:r>
              <a:rPr sz="1400" b="1" i="1" spc="-5" dirty="0">
                <a:latin typeface="Cambria"/>
                <a:cs typeface="Cambria"/>
              </a:rPr>
              <a:t>Science </a:t>
            </a:r>
            <a:r>
              <a:rPr sz="1400" b="1" i="1" dirty="0">
                <a:latin typeface="Cambria"/>
                <a:cs typeface="Cambria"/>
              </a:rPr>
              <a:t>and </a:t>
            </a:r>
            <a:r>
              <a:rPr sz="1400" b="1" i="1" spc="-5" dirty="0">
                <a:latin typeface="Cambria"/>
                <a:cs typeface="Cambria"/>
              </a:rPr>
              <a:t>Engineering</a:t>
            </a:r>
            <a:endParaRPr sz="1400" dirty="0">
              <a:latin typeface="Cambria"/>
              <a:cs typeface="Cambria"/>
            </a:endParaRPr>
          </a:p>
          <a:p>
            <a:pPr marL="67310" algn="ctr">
              <a:lnSpc>
                <a:spcPct val="100000"/>
              </a:lnSpc>
              <a:spcBef>
                <a:spcPts val="840"/>
              </a:spcBef>
            </a:pPr>
            <a:r>
              <a:rPr sz="1150" b="1" i="1" spc="30" dirty="0">
                <a:latin typeface="Cambria"/>
                <a:cs typeface="Cambria"/>
              </a:rPr>
              <a:t>By</a:t>
            </a:r>
            <a:endParaRPr sz="1150" dirty="0">
              <a:latin typeface="Cambria"/>
              <a:cs typeface="Cambria"/>
            </a:endParaRPr>
          </a:p>
          <a:p>
            <a:pPr marL="66040" algn="ctr">
              <a:lnSpc>
                <a:spcPct val="100000"/>
              </a:lnSpc>
              <a:spcBef>
                <a:spcPts val="675"/>
              </a:spcBef>
            </a:pPr>
            <a:r>
              <a:rPr lang="en-IN" sz="1400" b="1" spc="20" dirty="0">
                <a:effectLst>
                  <a:outerShdw blurRad="38100" dist="38100" dir="2700000" algn="tl">
                    <a:srgbClr val="000000">
                      <a:alpha val="43137"/>
                    </a:srgbClr>
                  </a:outerShdw>
                </a:effectLst>
                <a:latin typeface="Times New Roman"/>
                <a:cs typeface="Times New Roman"/>
              </a:rPr>
              <a:t>JASMINE VERMA , SANIYA KASHYAP , ROHAN KUMAR SAHU</a:t>
            </a:r>
          </a:p>
          <a:p>
            <a:pPr marL="66040" algn="ctr">
              <a:lnSpc>
                <a:spcPct val="100000"/>
              </a:lnSpc>
              <a:spcBef>
                <a:spcPts val="675"/>
              </a:spcBef>
            </a:pPr>
            <a:endParaRPr sz="1400" b="1" u="sng" dirty="0">
              <a:effectLst>
                <a:outerShdw blurRad="38100" dist="38100" dir="2700000" algn="tl">
                  <a:srgbClr val="000000">
                    <a:alpha val="43137"/>
                  </a:srgbClr>
                </a:outerShdw>
              </a:effectLst>
              <a:latin typeface="Cambria"/>
              <a:cs typeface="Cambria"/>
            </a:endParaRPr>
          </a:p>
          <a:p>
            <a:pPr marL="72390" algn="ctr">
              <a:lnSpc>
                <a:spcPct val="100000"/>
              </a:lnSpc>
              <a:spcBef>
                <a:spcPts val="765"/>
              </a:spcBef>
            </a:pPr>
            <a:r>
              <a:rPr lang="en-IN" sz="1400" b="1" spc="-5" dirty="0">
                <a:effectLst>
                  <a:outerShdw blurRad="38100" dist="38100" dir="2700000" algn="tl">
                    <a:srgbClr val="000000">
                      <a:alpha val="43137"/>
                    </a:srgbClr>
                  </a:outerShdw>
                </a:effectLst>
                <a:latin typeface="Cambria"/>
                <a:cs typeface="Cambria"/>
              </a:rPr>
              <a:t>ROLL NO.:-  301402223103, 301402223196, 301402223185</a:t>
            </a:r>
            <a:endParaRPr sz="1400" b="1" dirty="0">
              <a:effectLst>
                <a:outerShdw blurRad="38100" dist="38100" dir="2700000" algn="tl">
                  <a:srgbClr val="000000">
                    <a:alpha val="43137"/>
                  </a:srgbClr>
                </a:outerShdw>
              </a:effectLst>
              <a:latin typeface="Cambria"/>
              <a:cs typeface="Cambria"/>
            </a:endParaRPr>
          </a:p>
          <a:p>
            <a:pPr>
              <a:lnSpc>
                <a:spcPct val="100000"/>
              </a:lnSpc>
            </a:pPr>
            <a:endParaRPr sz="1600" b="1" u="sng" dirty="0">
              <a:effectLst>
                <a:outerShdw blurRad="38100" dist="38100" dir="2700000" algn="tl">
                  <a:srgbClr val="000000">
                    <a:alpha val="43137"/>
                  </a:srgbClr>
                </a:outerShdw>
              </a:effectLst>
              <a:latin typeface="Cambria"/>
              <a:cs typeface="Cambria"/>
            </a:endParaRPr>
          </a:p>
          <a:p>
            <a:pPr marL="60325" algn="ctr">
              <a:lnSpc>
                <a:spcPct val="100000"/>
              </a:lnSpc>
              <a:spcBef>
                <a:spcPts val="1090"/>
              </a:spcBef>
            </a:pPr>
            <a:r>
              <a:rPr sz="1400" b="1" u="sng" spc="20" dirty="0">
                <a:effectLst>
                  <a:outerShdw blurRad="38100" dist="38100" dir="2700000" algn="tl">
                    <a:srgbClr val="000000">
                      <a:alpha val="43137"/>
                    </a:srgbClr>
                  </a:outerShdw>
                </a:effectLst>
                <a:latin typeface="Cambria"/>
                <a:cs typeface="Cambria"/>
              </a:rPr>
              <a:t>Guided</a:t>
            </a:r>
            <a:r>
              <a:rPr sz="1400" b="1" u="sng" spc="-35" dirty="0">
                <a:effectLst>
                  <a:outerShdw blurRad="38100" dist="38100" dir="2700000" algn="tl">
                    <a:srgbClr val="000000">
                      <a:alpha val="43137"/>
                    </a:srgbClr>
                  </a:outerShdw>
                </a:effectLst>
                <a:latin typeface="Cambria"/>
                <a:cs typeface="Cambria"/>
              </a:rPr>
              <a:t> </a:t>
            </a:r>
            <a:r>
              <a:rPr sz="1400" b="1" u="sng" spc="10" dirty="0">
                <a:effectLst>
                  <a:outerShdw blurRad="38100" dist="38100" dir="2700000" algn="tl">
                    <a:srgbClr val="000000">
                      <a:alpha val="43137"/>
                    </a:srgbClr>
                  </a:outerShdw>
                </a:effectLst>
                <a:latin typeface="Cambria"/>
                <a:cs typeface="Cambria"/>
              </a:rPr>
              <a:t>By</a:t>
            </a:r>
            <a:endParaRPr sz="1400" b="1" u="sng" dirty="0">
              <a:effectLst>
                <a:outerShdw blurRad="38100" dist="38100" dir="2700000" algn="tl">
                  <a:srgbClr val="000000">
                    <a:alpha val="43137"/>
                  </a:srgbClr>
                </a:outerShdw>
              </a:effectLst>
              <a:latin typeface="Cambria"/>
              <a:cs typeface="Cambria"/>
            </a:endParaRPr>
          </a:p>
          <a:p>
            <a:pPr marL="62230" algn="ctr">
              <a:lnSpc>
                <a:spcPct val="100000"/>
              </a:lnSpc>
              <a:spcBef>
                <a:spcPts val="745"/>
              </a:spcBef>
            </a:pPr>
            <a:r>
              <a:rPr lang="en-IN" sz="1400" b="1" u="sng" spc="15" dirty="0">
                <a:effectLst>
                  <a:outerShdw blurRad="38100" dist="38100" dir="2700000" algn="tl">
                    <a:srgbClr val="000000">
                      <a:alpha val="43137"/>
                    </a:srgbClr>
                  </a:outerShdw>
                </a:effectLst>
                <a:latin typeface="Cambria"/>
                <a:cs typeface="Cambria"/>
              </a:rPr>
              <a:t>HOSHANG KUMAR SAHU</a:t>
            </a:r>
          </a:p>
          <a:p>
            <a:pPr marL="62230" algn="ctr">
              <a:lnSpc>
                <a:spcPct val="100000"/>
              </a:lnSpc>
              <a:spcBef>
                <a:spcPts val="745"/>
              </a:spcBef>
            </a:pPr>
            <a:r>
              <a:rPr lang="en-IN" sz="1400" b="1" u="sng" spc="15" dirty="0">
                <a:effectLst>
                  <a:outerShdw blurRad="38100" dist="38100" dir="2700000" algn="tl">
                    <a:srgbClr val="000000">
                      <a:alpha val="43137"/>
                    </a:srgbClr>
                  </a:outerShdw>
                </a:effectLst>
                <a:latin typeface="Cambria"/>
                <a:cs typeface="Cambria"/>
              </a:rPr>
              <a:t>  Assistant professor		</a:t>
            </a:r>
            <a:r>
              <a:rPr sz="1800" b="1" spc="-5" dirty="0">
                <a:latin typeface="Cambria"/>
                <a:cs typeface="Cambria"/>
              </a:rPr>
              <a:t>___________________________________________________________________</a:t>
            </a:r>
            <a:endParaRPr sz="1800" dirty="0">
              <a:latin typeface="Cambria"/>
              <a:cs typeface="Cambria"/>
            </a:endParaRPr>
          </a:p>
          <a:p>
            <a:pPr marL="1471930" marR="133350" algn="ctr">
              <a:lnSpc>
                <a:spcPts val="2850"/>
              </a:lnSpc>
              <a:spcBef>
                <a:spcPts val="240"/>
              </a:spcBef>
            </a:pPr>
            <a:r>
              <a:rPr sz="1400" b="1" spc="-5" dirty="0">
                <a:latin typeface="Cambria"/>
                <a:cs typeface="Cambria"/>
              </a:rPr>
              <a:t>Department</a:t>
            </a:r>
            <a:r>
              <a:rPr sz="1400" b="1" spc="5" dirty="0">
                <a:latin typeface="Cambria"/>
                <a:cs typeface="Cambria"/>
              </a:rPr>
              <a:t> </a:t>
            </a:r>
            <a:r>
              <a:rPr sz="1400" b="1" spc="-5" dirty="0">
                <a:latin typeface="Cambria"/>
                <a:cs typeface="Cambria"/>
              </a:rPr>
              <a:t>of</a:t>
            </a:r>
            <a:r>
              <a:rPr sz="1400" b="1" spc="-15" dirty="0">
                <a:latin typeface="Cambria"/>
                <a:cs typeface="Cambria"/>
              </a:rPr>
              <a:t> </a:t>
            </a:r>
            <a:r>
              <a:rPr sz="1400" b="1" spc="-5" dirty="0">
                <a:latin typeface="Cambria"/>
                <a:cs typeface="Cambria"/>
              </a:rPr>
              <a:t>Computer</a:t>
            </a:r>
            <a:r>
              <a:rPr sz="1400" b="1" spc="10" dirty="0">
                <a:latin typeface="Cambria"/>
                <a:cs typeface="Cambria"/>
              </a:rPr>
              <a:t> </a:t>
            </a:r>
            <a:r>
              <a:rPr sz="1400" b="1" spc="-10" dirty="0">
                <a:latin typeface="Cambria"/>
                <a:cs typeface="Cambria"/>
              </a:rPr>
              <a:t>Science</a:t>
            </a:r>
            <a:r>
              <a:rPr sz="1400" b="1" spc="25" dirty="0">
                <a:latin typeface="Cambria"/>
                <a:cs typeface="Cambria"/>
              </a:rPr>
              <a:t> </a:t>
            </a:r>
            <a:r>
              <a:rPr sz="1400" b="1" spc="-10" dirty="0">
                <a:latin typeface="Cambria"/>
                <a:cs typeface="Cambria"/>
              </a:rPr>
              <a:t>and</a:t>
            </a:r>
            <a:r>
              <a:rPr sz="1400" b="1" spc="5" dirty="0">
                <a:latin typeface="Cambria"/>
                <a:cs typeface="Cambria"/>
              </a:rPr>
              <a:t> </a:t>
            </a:r>
            <a:r>
              <a:rPr sz="1400" b="1" dirty="0">
                <a:latin typeface="Cambria"/>
                <a:cs typeface="Cambria"/>
              </a:rPr>
              <a:t>Engineering </a:t>
            </a:r>
            <a:r>
              <a:rPr sz="1400" b="1" spc="-295" dirty="0">
                <a:latin typeface="Cambria"/>
                <a:cs typeface="Cambria"/>
              </a:rPr>
              <a:t> </a:t>
            </a:r>
            <a:r>
              <a:rPr sz="1400" b="1" spc="-5" dirty="0">
                <a:latin typeface="Cambria"/>
                <a:cs typeface="Cambria"/>
              </a:rPr>
              <a:t>Shri</a:t>
            </a:r>
            <a:r>
              <a:rPr sz="1400" b="1" dirty="0">
                <a:latin typeface="Cambria"/>
                <a:cs typeface="Cambria"/>
              </a:rPr>
              <a:t> Shankaracharya</a:t>
            </a:r>
            <a:r>
              <a:rPr sz="1400" b="1" spc="-25" dirty="0">
                <a:latin typeface="Cambria"/>
                <a:cs typeface="Cambria"/>
              </a:rPr>
              <a:t> </a:t>
            </a:r>
            <a:r>
              <a:rPr sz="1400" b="1" spc="-10" dirty="0">
                <a:latin typeface="Cambria"/>
                <a:cs typeface="Cambria"/>
              </a:rPr>
              <a:t>Technical</a:t>
            </a:r>
            <a:r>
              <a:rPr sz="1400" b="1" spc="10" dirty="0">
                <a:latin typeface="Cambria"/>
                <a:cs typeface="Cambria"/>
              </a:rPr>
              <a:t> </a:t>
            </a:r>
            <a:r>
              <a:rPr sz="1400" b="1" spc="-5" dirty="0">
                <a:latin typeface="Cambria"/>
                <a:cs typeface="Cambria"/>
              </a:rPr>
              <a:t>Campus,</a:t>
            </a:r>
            <a:r>
              <a:rPr sz="1400" b="1" spc="10" dirty="0">
                <a:latin typeface="Cambria"/>
                <a:cs typeface="Cambria"/>
              </a:rPr>
              <a:t> </a:t>
            </a:r>
            <a:r>
              <a:rPr sz="1400" b="1" spc="-5" dirty="0">
                <a:latin typeface="Cambria"/>
                <a:cs typeface="Cambria"/>
              </a:rPr>
              <a:t>Bhilai</a:t>
            </a:r>
            <a:endParaRPr sz="1400" dirty="0">
              <a:latin typeface="Cambria"/>
              <a:cs typeface="Cambria"/>
            </a:endParaRPr>
          </a:p>
          <a:p>
            <a:pPr marL="1331595" algn="ctr">
              <a:lnSpc>
                <a:spcPts val="1370"/>
              </a:lnSpc>
              <a:spcBef>
                <a:spcPts val="980"/>
              </a:spcBef>
            </a:pPr>
            <a:r>
              <a:rPr sz="1150" b="1" spc="15" dirty="0">
                <a:latin typeface="Cambria"/>
                <a:cs typeface="Cambria"/>
              </a:rPr>
              <a:t>District-Durg,</a:t>
            </a:r>
            <a:r>
              <a:rPr sz="1150" b="1" spc="40" dirty="0">
                <a:latin typeface="Cambria"/>
                <a:cs typeface="Cambria"/>
              </a:rPr>
              <a:t> </a:t>
            </a:r>
            <a:r>
              <a:rPr sz="1150" b="1" spc="15" dirty="0">
                <a:latin typeface="Cambria"/>
                <a:cs typeface="Cambria"/>
              </a:rPr>
              <a:t>Chhattisgarh</a:t>
            </a:r>
            <a:r>
              <a:rPr sz="1150" b="1" spc="45" dirty="0">
                <a:latin typeface="Cambria"/>
                <a:cs typeface="Cambria"/>
              </a:rPr>
              <a:t> </a:t>
            </a:r>
            <a:r>
              <a:rPr sz="1150" b="1" spc="10" dirty="0">
                <a:latin typeface="Cambria"/>
                <a:cs typeface="Cambria"/>
              </a:rPr>
              <a:t>Pin</a:t>
            </a:r>
            <a:r>
              <a:rPr sz="1150" b="1" spc="40" dirty="0">
                <a:latin typeface="Cambria"/>
                <a:cs typeface="Cambria"/>
              </a:rPr>
              <a:t> </a:t>
            </a:r>
            <a:r>
              <a:rPr sz="1150" b="1" spc="25" dirty="0">
                <a:latin typeface="Cambria"/>
                <a:cs typeface="Cambria"/>
              </a:rPr>
              <a:t>Code-</a:t>
            </a:r>
            <a:r>
              <a:rPr sz="1150" b="1" spc="-5" dirty="0">
                <a:latin typeface="Cambria"/>
                <a:cs typeface="Cambria"/>
              </a:rPr>
              <a:t> </a:t>
            </a:r>
            <a:r>
              <a:rPr sz="1150" b="1" spc="30" dirty="0">
                <a:latin typeface="Cambria"/>
                <a:cs typeface="Cambria"/>
              </a:rPr>
              <a:t>490020,</a:t>
            </a:r>
            <a:r>
              <a:rPr sz="1150" b="1" spc="10" dirty="0">
                <a:latin typeface="Cambria"/>
                <a:cs typeface="Cambria"/>
              </a:rPr>
              <a:t> </a:t>
            </a:r>
            <a:r>
              <a:rPr sz="1150" b="1" spc="20" dirty="0">
                <a:latin typeface="Cambria"/>
                <a:cs typeface="Cambria"/>
              </a:rPr>
              <a:t>India.</a:t>
            </a:r>
            <a:endParaRPr sz="1150" dirty="0">
              <a:latin typeface="Cambria"/>
              <a:cs typeface="Cambria"/>
            </a:endParaRPr>
          </a:p>
          <a:p>
            <a:pPr marL="17145">
              <a:lnSpc>
                <a:spcPts val="1235"/>
              </a:lnSpc>
            </a:pPr>
            <a:r>
              <a:rPr sz="1050" spc="-235" dirty="0">
                <a:latin typeface="Nirmala UI"/>
                <a:cs typeface="Nirmala UI"/>
              </a:rPr>
              <a:t>ज्</a:t>
            </a:r>
            <a:r>
              <a:rPr sz="1050" spc="-480" dirty="0">
                <a:latin typeface="Nirmala UI"/>
                <a:cs typeface="Nirmala UI"/>
              </a:rPr>
              <a:t>ञ</a:t>
            </a:r>
            <a:r>
              <a:rPr sz="1050" spc="10" dirty="0">
                <a:latin typeface="Nirmala UI"/>
                <a:cs typeface="Nirmala UI"/>
              </a:rPr>
              <a:t>ा</a:t>
            </a:r>
            <a:r>
              <a:rPr sz="1050" spc="5" dirty="0">
                <a:latin typeface="Nirmala UI"/>
                <a:cs typeface="Nirmala UI"/>
              </a:rPr>
              <a:t>न</a:t>
            </a:r>
            <a:r>
              <a:rPr sz="1050" spc="10" dirty="0">
                <a:latin typeface="Nirmala UI"/>
                <a:cs typeface="Nirmala UI"/>
              </a:rPr>
              <a:t>ा</a:t>
            </a:r>
            <a:r>
              <a:rPr sz="1050" spc="-120" dirty="0">
                <a:latin typeface="Nirmala UI"/>
                <a:cs typeface="Nirmala UI"/>
              </a:rPr>
              <a:t>द</a:t>
            </a:r>
            <a:r>
              <a:rPr sz="1050" dirty="0">
                <a:latin typeface="Nirmala UI"/>
                <a:cs typeface="Nirmala UI"/>
              </a:rPr>
              <a:t>े</a:t>
            </a:r>
            <a:r>
              <a:rPr sz="1050" spc="-185" dirty="0">
                <a:latin typeface="Nirmala UI"/>
                <a:cs typeface="Nirmala UI"/>
              </a:rPr>
              <a:t> </a:t>
            </a:r>
            <a:r>
              <a:rPr sz="1050" spc="-5" dirty="0">
                <a:latin typeface="Nirmala UI"/>
                <a:cs typeface="Nirmala UI"/>
              </a:rPr>
              <a:t>व</a:t>
            </a:r>
            <a:r>
              <a:rPr sz="1050" dirty="0">
                <a:latin typeface="Nirmala UI"/>
                <a:cs typeface="Nirmala UI"/>
              </a:rPr>
              <a:t> </a:t>
            </a:r>
            <a:r>
              <a:rPr sz="1050" spc="5" dirty="0">
                <a:latin typeface="Nirmala UI"/>
                <a:cs typeface="Nirmala UI"/>
              </a:rPr>
              <a:t> </a:t>
            </a:r>
            <a:r>
              <a:rPr sz="1050" spc="-35" dirty="0">
                <a:latin typeface="Nirmala UI"/>
                <a:cs typeface="Nirmala UI"/>
              </a:rPr>
              <a:t>त</a:t>
            </a:r>
            <a:r>
              <a:rPr sz="1050" dirty="0">
                <a:latin typeface="Nirmala UI"/>
                <a:cs typeface="Nirmala UI"/>
              </a:rPr>
              <a:t>ु </a:t>
            </a:r>
            <a:r>
              <a:rPr sz="1050" spc="80" dirty="0">
                <a:latin typeface="Nirmala UI"/>
                <a:cs typeface="Nirmala UI"/>
              </a:rPr>
              <a:t> </a:t>
            </a:r>
            <a:r>
              <a:rPr sz="1050" spc="-375" dirty="0">
                <a:latin typeface="Nirmala UI"/>
                <a:cs typeface="Nirmala UI"/>
              </a:rPr>
              <a:t>क</a:t>
            </a:r>
            <a:r>
              <a:rPr sz="1050" dirty="0">
                <a:latin typeface="Nirmala UI"/>
                <a:cs typeface="Nirmala UI"/>
              </a:rPr>
              <a:t>ै</a:t>
            </a:r>
            <a:r>
              <a:rPr sz="1050" spc="70" dirty="0">
                <a:latin typeface="Nirmala UI"/>
                <a:cs typeface="Nirmala UI"/>
              </a:rPr>
              <a:t> </a:t>
            </a:r>
            <a:r>
              <a:rPr sz="1050" spc="-65" dirty="0">
                <a:latin typeface="Nirmala UI"/>
                <a:cs typeface="Nirmala UI"/>
              </a:rPr>
              <a:t>वल्</a:t>
            </a:r>
            <a:r>
              <a:rPr sz="1050" spc="-75" dirty="0">
                <a:latin typeface="Nirmala UI"/>
                <a:cs typeface="Nirmala UI"/>
              </a:rPr>
              <a:t>य</a:t>
            </a:r>
            <a:r>
              <a:rPr sz="1050" spc="-25" dirty="0">
                <a:latin typeface="Nirmala UI"/>
                <a:cs typeface="Nirmala UI"/>
              </a:rPr>
              <a:t>म</a:t>
            </a:r>
            <a:r>
              <a:rPr sz="1050" dirty="0">
                <a:latin typeface="Nirmala UI"/>
                <a:cs typeface="Nirmala UI"/>
              </a:rPr>
              <a:t>्</a:t>
            </a:r>
          </a:p>
          <a:p>
            <a:pPr marL="1319530" algn="ctr">
              <a:lnSpc>
                <a:spcPts val="1365"/>
              </a:lnSpc>
            </a:pPr>
            <a:r>
              <a:rPr sz="1150" b="1" spc="15" dirty="0">
                <a:latin typeface="Cambria"/>
                <a:cs typeface="Cambria"/>
              </a:rPr>
              <a:t>Ph.</a:t>
            </a:r>
            <a:r>
              <a:rPr sz="1150" b="1" spc="-5" dirty="0">
                <a:latin typeface="Cambria"/>
                <a:cs typeface="Cambria"/>
              </a:rPr>
              <a:t> </a:t>
            </a:r>
            <a:r>
              <a:rPr sz="1150" b="1" spc="25" dirty="0">
                <a:latin typeface="Cambria"/>
                <a:cs typeface="Cambria"/>
              </a:rPr>
              <a:t>No.:0788-4088888</a:t>
            </a:r>
            <a:r>
              <a:rPr sz="1150" b="1" dirty="0">
                <a:latin typeface="Cambria"/>
                <a:cs typeface="Cambria"/>
              </a:rPr>
              <a:t> </a:t>
            </a:r>
            <a:r>
              <a:rPr sz="1150" b="1" spc="30" dirty="0">
                <a:latin typeface="Cambria"/>
                <a:cs typeface="Cambria"/>
              </a:rPr>
              <a:t>Web</a:t>
            </a:r>
            <a:r>
              <a:rPr sz="1150" b="1" dirty="0">
                <a:latin typeface="Cambria"/>
                <a:cs typeface="Cambria"/>
              </a:rPr>
              <a:t> </a:t>
            </a:r>
            <a:r>
              <a:rPr sz="1150" b="1" spc="10" dirty="0">
                <a:latin typeface="Cambria"/>
                <a:cs typeface="Cambria"/>
              </a:rPr>
              <a:t>:</a:t>
            </a:r>
            <a:r>
              <a:rPr sz="1150" b="1" dirty="0">
                <a:latin typeface="Cambria"/>
                <a:cs typeface="Cambria"/>
              </a:rPr>
              <a:t> </a:t>
            </a:r>
            <a:r>
              <a:rPr sz="1150" b="1" spc="20" dirty="0">
                <a:latin typeface="Cambria"/>
                <a:cs typeface="Cambria"/>
                <a:hlinkClick r:id="rId2"/>
              </a:rPr>
              <a:t>www.sstc.ac.in</a:t>
            </a:r>
            <a:endParaRPr sz="1150" dirty="0">
              <a:latin typeface="Cambria"/>
              <a:cs typeface="Cambria"/>
            </a:endParaRPr>
          </a:p>
          <a:p>
            <a:pPr marL="2839720">
              <a:lnSpc>
                <a:spcPct val="100000"/>
              </a:lnSpc>
              <a:spcBef>
                <a:spcPts val="1245"/>
              </a:spcBef>
            </a:pPr>
            <a:r>
              <a:rPr sz="1150" b="1" spc="15" dirty="0">
                <a:latin typeface="Cambria"/>
                <a:cs typeface="Cambria"/>
              </a:rPr>
              <a:t>SESSION:</a:t>
            </a:r>
            <a:r>
              <a:rPr sz="1150" b="1" spc="-5" dirty="0">
                <a:latin typeface="Cambria"/>
                <a:cs typeface="Cambria"/>
              </a:rPr>
              <a:t> </a:t>
            </a:r>
            <a:r>
              <a:rPr sz="1150" b="1" spc="30" dirty="0">
                <a:latin typeface="Cambria"/>
                <a:cs typeface="Cambria"/>
              </a:rPr>
              <a:t>202</a:t>
            </a:r>
            <a:r>
              <a:rPr lang="en-US" sz="1150" b="1" spc="30" dirty="0">
                <a:latin typeface="Cambria"/>
                <a:cs typeface="Cambria"/>
              </a:rPr>
              <a:t>4</a:t>
            </a:r>
            <a:r>
              <a:rPr sz="1150" b="1" spc="30" dirty="0">
                <a:latin typeface="Cambria"/>
                <a:cs typeface="Cambria"/>
              </a:rPr>
              <a:t>-2</a:t>
            </a:r>
            <a:r>
              <a:rPr lang="en-US" sz="1150" b="1" spc="30" dirty="0">
                <a:latin typeface="Cambria"/>
                <a:cs typeface="Cambria"/>
              </a:rPr>
              <a:t>5</a:t>
            </a:r>
            <a:endParaRPr sz="1150" dirty="0">
              <a:latin typeface="Cambria"/>
              <a:cs typeface="Cambria"/>
            </a:endParaRPr>
          </a:p>
        </p:txBody>
      </p:sp>
      <p:sp>
        <p:nvSpPr>
          <p:cNvPr id="4" name="object 4"/>
          <p:cNvSpPr/>
          <p:nvPr/>
        </p:nvSpPr>
        <p:spPr>
          <a:xfrm>
            <a:off x="3280409" y="2454275"/>
            <a:ext cx="986790" cy="682624"/>
          </a:xfrm>
          <a:custGeom>
            <a:avLst/>
            <a:gdLst/>
            <a:ahLst/>
            <a:cxnLst/>
            <a:rect l="l" t="t" r="r" b="b"/>
            <a:pathLst>
              <a:path w="986789" h="869950">
                <a:moveTo>
                  <a:pt x="464312" y="864742"/>
                </a:moveTo>
                <a:lnTo>
                  <a:pt x="476503" y="868679"/>
                </a:lnTo>
                <a:lnTo>
                  <a:pt x="488823" y="869950"/>
                </a:lnTo>
                <a:lnTo>
                  <a:pt x="499872" y="868679"/>
                </a:lnTo>
                <a:lnTo>
                  <a:pt x="508888" y="865377"/>
                </a:lnTo>
                <a:lnTo>
                  <a:pt x="464312" y="864742"/>
                </a:lnTo>
                <a:close/>
              </a:path>
              <a:path w="986789" h="869950">
                <a:moveTo>
                  <a:pt x="449961" y="566165"/>
                </a:moveTo>
                <a:lnTo>
                  <a:pt x="140462" y="566165"/>
                </a:lnTo>
                <a:lnTo>
                  <a:pt x="150240" y="612266"/>
                </a:lnTo>
                <a:lnTo>
                  <a:pt x="166369" y="659002"/>
                </a:lnTo>
                <a:lnTo>
                  <a:pt x="189102" y="703072"/>
                </a:lnTo>
                <a:lnTo>
                  <a:pt x="215645" y="741426"/>
                </a:lnTo>
                <a:lnTo>
                  <a:pt x="245999" y="771271"/>
                </a:lnTo>
                <a:lnTo>
                  <a:pt x="283590" y="799210"/>
                </a:lnTo>
                <a:lnTo>
                  <a:pt x="323723" y="824483"/>
                </a:lnTo>
                <a:lnTo>
                  <a:pt x="367791" y="845311"/>
                </a:lnTo>
                <a:lnTo>
                  <a:pt x="414400" y="858901"/>
                </a:lnTo>
                <a:lnTo>
                  <a:pt x="464312" y="864742"/>
                </a:lnTo>
                <a:lnTo>
                  <a:pt x="508888" y="865377"/>
                </a:lnTo>
                <a:lnTo>
                  <a:pt x="509524" y="865377"/>
                </a:lnTo>
                <a:lnTo>
                  <a:pt x="509453" y="829690"/>
                </a:lnTo>
                <a:lnTo>
                  <a:pt x="472693" y="829690"/>
                </a:lnTo>
                <a:lnTo>
                  <a:pt x="459104" y="828421"/>
                </a:lnTo>
                <a:lnTo>
                  <a:pt x="411099" y="820547"/>
                </a:lnTo>
                <a:lnTo>
                  <a:pt x="363854" y="804417"/>
                </a:lnTo>
                <a:lnTo>
                  <a:pt x="319277" y="780414"/>
                </a:lnTo>
                <a:lnTo>
                  <a:pt x="278384" y="750442"/>
                </a:lnTo>
                <a:lnTo>
                  <a:pt x="242824" y="716026"/>
                </a:lnTo>
                <a:lnTo>
                  <a:pt x="215011" y="679068"/>
                </a:lnTo>
                <a:lnTo>
                  <a:pt x="195579" y="640079"/>
                </a:lnTo>
                <a:lnTo>
                  <a:pt x="185800" y="600582"/>
                </a:lnTo>
                <a:lnTo>
                  <a:pt x="449961" y="600582"/>
                </a:lnTo>
                <a:lnTo>
                  <a:pt x="449961" y="566165"/>
                </a:lnTo>
                <a:close/>
              </a:path>
              <a:path w="986789" h="869950">
                <a:moveTo>
                  <a:pt x="851407" y="545337"/>
                </a:moveTo>
                <a:lnTo>
                  <a:pt x="508888" y="545337"/>
                </a:lnTo>
                <a:lnTo>
                  <a:pt x="509406" y="777112"/>
                </a:lnTo>
                <a:lnTo>
                  <a:pt x="509524" y="865377"/>
                </a:lnTo>
                <a:lnTo>
                  <a:pt x="512190" y="548639"/>
                </a:lnTo>
                <a:lnTo>
                  <a:pt x="850773" y="548639"/>
                </a:lnTo>
                <a:lnTo>
                  <a:pt x="851407" y="545337"/>
                </a:lnTo>
                <a:close/>
              </a:path>
              <a:path w="986789" h="869950">
                <a:moveTo>
                  <a:pt x="532891" y="568705"/>
                </a:moveTo>
                <a:lnTo>
                  <a:pt x="532256" y="865377"/>
                </a:lnTo>
                <a:lnTo>
                  <a:pt x="581405" y="856996"/>
                </a:lnTo>
                <a:lnTo>
                  <a:pt x="628776" y="842644"/>
                </a:lnTo>
                <a:lnTo>
                  <a:pt x="671449" y="823213"/>
                </a:lnTo>
                <a:lnTo>
                  <a:pt x="672718" y="822578"/>
                </a:lnTo>
                <a:lnTo>
                  <a:pt x="568451" y="822578"/>
                </a:lnTo>
                <a:lnTo>
                  <a:pt x="567816" y="569340"/>
                </a:lnTo>
                <a:lnTo>
                  <a:pt x="532891" y="568705"/>
                </a:lnTo>
                <a:close/>
              </a:path>
              <a:path w="986789" h="869950">
                <a:moveTo>
                  <a:pt x="508888" y="546607"/>
                </a:moveTo>
                <a:lnTo>
                  <a:pt x="472693" y="546607"/>
                </a:lnTo>
                <a:lnTo>
                  <a:pt x="472693" y="829690"/>
                </a:lnTo>
                <a:lnTo>
                  <a:pt x="509453" y="829690"/>
                </a:lnTo>
                <a:lnTo>
                  <a:pt x="508888" y="546607"/>
                </a:lnTo>
                <a:close/>
              </a:path>
              <a:path w="986789" h="869950">
                <a:moveTo>
                  <a:pt x="850773" y="548639"/>
                </a:moveTo>
                <a:lnTo>
                  <a:pt x="815848" y="548639"/>
                </a:lnTo>
                <a:lnTo>
                  <a:pt x="807465" y="599185"/>
                </a:lnTo>
                <a:lnTo>
                  <a:pt x="790575" y="646556"/>
                </a:lnTo>
                <a:lnTo>
                  <a:pt x="765937" y="690117"/>
                </a:lnTo>
                <a:lnTo>
                  <a:pt x="735584" y="729106"/>
                </a:lnTo>
                <a:lnTo>
                  <a:pt x="699897" y="762126"/>
                </a:lnTo>
                <a:lnTo>
                  <a:pt x="659129" y="789431"/>
                </a:lnTo>
                <a:lnTo>
                  <a:pt x="615188" y="810259"/>
                </a:lnTo>
                <a:lnTo>
                  <a:pt x="568451" y="822578"/>
                </a:lnTo>
                <a:lnTo>
                  <a:pt x="672718" y="822578"/>
                </a:lnTo>
                <a:lnTo>
                  <a:pt x="711580" y="798576"/>
                </a:lnTo>
                <a:lnTo>
                  <a:pt x="746505" y="770001"/>
                </a:lnTo>
                <a:lnTo>
                  <a:pt x="777620" y="736218"/>
                </a:lnTo>
                <a:lnTo>
                  <a:pt x="804163" y="698500"/>
                </a:lnTo>
                <a:lnTo>
                  <a:pt x="824864" y="656971"/>
                </a:lnTo>
                <a:lnTo>
                  <a:pt x="840486" y="612266"/>
                </a:lnTo>
                <a:lnTo>
                  <a:pt x="850138" y="564133"/>
                </a:lnTo>
                <a:lnTo>
                  <a:pt x="850773" y="548639"/>
                </a:lnTo>
                <a:close/>
              </a:path>
              <a:path w="986789" h="869950">
                <a:moveTo>
                  <a:pt x="118490" y="603757"/>
                </a:moveTo>
                <a:lnTo>
                  <a:pt x="95885" y="634237"/>
                </a:lnTo>
                <a:lnTo>
                  <a:pt x="58292" y="692657"/>
                </a:lnTo>
                <a:lnTo>
                  <a:pt x="21336" y="753109"/>
                </a:lnTo>
                <a:lnTo>
                  <a:pt x="0" y="790066"/>
                </a:lnTo>
                <a:lnTo>
                  <a:pt x="228600" y="790066"/>
                </a:lnTo>
                <a:lnTo>
                  <a:pt x="218820" y="777112"/>
                </a:lnTo>
                <a:lnTo>
                  <a:pt x="202056" y="757681"/>
                </a:lnTo>
                <a:lnTo>
                  <a:pt x="182625" y="732916"/>
                </a:lnTo>
                <a:lnTo>
                  <a:pt x="164464" y="707643"/>
                </a:lnTo>
                <a:lnTo>
                  <a:pt x="149605" y="679703"/>
                </a:lnTo>
                <a:lnTo>
                  <a:pt x="138556" y="651763"/>
                </a:lnTo>
                <a:lnTo>
                  <a:pt x="128904" y="625221"/>
                </a:lnTo>
                <a:lnTo>
                  <a:pt x="118490" y="603757"/>
                </a:lnTo>
                <a:close/>
              </a:path>
              <a:path w="986789" h="869950">
                <a:moveTo>
                  <a:pt x="867663" y="601217"/>
                </a:moveTo>
                <a:lnTo>
                  <a:pt x="848867" y="660273"/>
                </a:lnTo>
                <a:lnTo>
                  <a:pt x="822325" y="711580"/>
                </a:lnTo>
                <a:lnTo>
                  <a:pt x="791210" y="754379"/>
                </a:lnTo>
                <a:lnTo>
                  <a:pt x="760222" y="788161"/>
                </a:lnTo>
                <a:lnTo>
                  <a:pt x="986789" y="790066"/>
                </a:lnTo>
                <a:lnTo>
                  <a:pt x="975105" y="767333"/>
                </a:lnTo>
                <a:lnTo>
                  <a:pt x="959612" y="741426"/>
                </a:lnTo>
                <a:lnTo>
                  <a:pt x="943355" y="716026"/>
                </a:lnTo>
                <a:lnTo>
                  <a:pt x="914907" y="671956"/>
                </a:lnTo>
                <a:lnTo>
                  <a:pt x="908430" y="660273"/>
                </a:lnTo>
                <a:lnTo>
                  <a:pt x="900049" y="647318"/>
                </a:lnTo>
                <a:lnTo>
                  <a:pt x="870838" y="604392"/>
                </a:lnTo>
                <a:lnTo>
                  <a:pt x="870203" y="603123"/>
                </a:lnTo>
                <a:lnTo>
                  <a:pt x="868934" y="601852"/>
                </a:lnTo>
                <a:lnTo>
                  <a:pt x="867663" y="601217"/>
                </a:lnTo>
                <a:close/>
              </a:path>
              <a:path w="986789" h="869950">
                <a:moveTo>
                  <a:pt x="449961" y="192785"/>
                </a:moveTo>
                <a:lnTo>
                  <a:pt x="400176" y="202564"/>
                </a:lnTo>
                <a:lnTo>
                  <a:pt x="350900" y="219455"/>
                </a:lnTo>
                <a:lnTo>
                  <a:pt x="304291" y="242188"/>
                </a:lnTo>
                <a:lnTo>
                  <a:pt x="262889" y="270128"/>
                </a:lnTo>
                <a:lnTo>
                  <a:pt x="228600" y="301878"/>
                </a:lnTo>
                <a:lnTo>
                  <a:pt x="201422" y="336930"/>
                </a:lnTo>
                <a:lnTo>
                  <a:pt x="174878" y="379094"/>
                </a:lnTo>
                <a:lnTo>
                  <a:pt x="153415" y="428498"/>
                </a:lnTo>
                <a:lnTo>
                  <a:pt x="140462" y="482980"/>
                </a:lnTo>
                <a:lnTo>
                  <a:pt x="138556" y="542798"/>
                </a:lnTo>
                <a:lnTo>
                  <a:pt x="169672" y="549275"/>
                </a:lnTo>
                <a:lnTo>
                  <a:pt x="216280" y="550544"/>
                </a:lnTo>
                <a:lnTo>
                  <a:pt x="254507" y="548639"/>
                </a:lnTo>
                <a:lnTo>
                  <a:pt x="303656" y="547242"/>
                </a:lnTo>
                <a:lnTo>
                  <a:pt x="451357" y="547242"/>
                </a:lnTo>
                <a:lnTo>
                  <a:pt x="472693" y="546607"/>
                </a:lnTo>
                <a:lnTo>
                  <a:pt x="508888" y="546607"/>
                </a:lnTo>
                <a:lnTo>
                  <a:pt x="508888" y="545337"/>
                </a:lnTo>
                <a:lnTo>
                  <a:pt x="851407" y="545337"/>
                </a:lnTo>
                <a:lnTo>
                  <a:pt x="853439" y="513587"/>
                </a:lnTo>
                <a:lnTo>
                  <a:pt x="176149" y="512190"/>
                </a:lnTo>
                <a:lnTo>
                  <a:pt x="182625" y="457073"/>
                </a:lnTo>
                <a:lnTo>
                  <a:pt x="201422" y="407669"/>
                </a:lnTo>
                <a:lnTo>
                  <a:pt x="225932" y="365505"/>
                </a:lnTo>
                <a:lnTo>
                  <a:pt x="251840" y="331088"/>
                </a:lnTo>
                <a:lnTo>
                  <a:pt x="281050" y="302513"/>
                </a:lnTo>
                <a:lnTo>
                  <a:pt x="318515" y="274574"/>
                </a:lnTo>
                <a:lnTo>
                  <a:pt x="363219" y="251205"/>
                </a:lnTo>
                <a:lnTo>
                  <a:pt x="414400" y="235076"/>
                </a:lnTo>
                <a:lnTo>
                  <a:pt x="449961" y="235076"/>
                </a:lnTo>
                <a:lnTo>
                  <a:pt x="449961" y="192785"/>
                </a:lnTo>
                <a:close/>
              </a:path>
              <a:path w="986789" h="869950">
                <a:moveTo>
                  <a:pt x="516763" y="187578"/>
                </a:moveTo>
                <a:lnTo>
                  <a:pt x="475234" y="192150"/>
                </a:lnTo>
                <a:lnTo>
                  <a:pt x="475234" y="512190"/>
                </a:lnTo>
                <a:lnTo>
                  <a:pt x="589279" y="512190"/>
                </a:lnTo>
                <a:lnTo>
                  <a:pt x="511555" y="511555"/>
                </a:lnTo>
                <a:lnTo>
                  <a:pt x="510920" y="226567"/>
                </a:lnTo>
                <a:lnTo>
                  <a:pt x="662431" y="226567"/>
                </a:lnTo>
                <a:lnTo>
                  <a:pt x="647445" y="218821"/>
                </a:lnTo>
                <a:lnTo>
                  <a:pt x="604138" y="201294"/>
                </a:lnTo>
                <a:lnTo>
                  <a:pt x="560069" y="190880"/>
                </a:lnTo>
                <a:lnTo>
                  <a:pt x="516763" y="187578"/>
                </a:lnTo>
                <a:close/>
              </a:path>
              <a:path w="986789" h="869950">
                <a:moveTo>
                  <a:pt x="449961" y="235076"/>
                </a:moveTo>
                <a:lnTo>
                  <a:pt x="414400" y="235076"/>
                </a:lnTo>
                <a:lnTo>
                  <a:pt x="414400" y="487552"/>
                </a:lnTo>
                <a:lnTo>
                  <a:pt x="449961" y="489457"/>
                </a:lnTo>
                <a:lnTo>
                  <a:pt x="449961" y="235076"/>
                </a:lnTo>
                <a:close/>
              </a:path>
              <a:path w="986789" h="869950">
                <a:moveTo>
                  <a:pt x="662431" y="226567"/>
                </a:moveTo>
                <a:lnTo>
                  <a:pt x="510920" y="226567"/>
                </a:lnTo>
                <a:lnTo>
                  <a:pt x="556260" y="227202"/>
                </a:lnTo>
                <a:lnTo>
                  <a:pt x="603503" y="239522"/>
                </a:lnTo>
                <a:lnTo>
                  <a:pt x="650748" y="262254"/>
                </a:lnTo>
                <a:lnTo>
                  <a:pt x="696087" y="292100"/>
                </a:lnTo>
                <a:lnTo>
                  <a:pt x="736218" y="328549"/>
                </a:lnTo>
                <a:lnTo>
                  <a:pt x="769874" y="368807"/>
                </a:lnTo>
                <a:lnTo>
                  <a:pt x="793876" y="411606"/>
                </a:lnTo>
                <a:lnTo>
                  <a:pt x="805434" y="454405"/>
                </a:lnTo>
                <a:lnTo>
                  <a:pt x="531622" y="455040"/>
                </a:lnTo>
                <a:lnTo>
                  <a:pt x="532256" y="489457"/>
                </a:lnTo>
                <a:lnTo>
                  <a:pt x="851407" y="488823"/>
                </a:lnTo>
                <a:lnTo>
                  <a:pt x="840486" y="437514"/>
                </a:lnTo>
                <a:lnTo>
                  <a:pt x="821689" y="390143"/>
                </a:lnTo>
                <a:lnTo>
                  <a:pt x="795781" y="346075"/>
                </a:lnTo>
                <a:lnTo>
                  <a:pt x="764666" y="306450"/>
                </a:lnTo>
                <a:lnTo>
                  <a:pt x="729106" y="271399"/>
                </a:lnTo>
                <a:lnTo>
                  <a:pt x="689610" y="242188"/>
                </a:lnTo>
                <a:lnTo>
                  <a:pt x="662431" y="226567"/>
                </a:lnTo>
                <a:close/>
              </a:path>
              <a:path w="986789" h="869950">
                <a:moveTo>
                  <a:pt x="600837" y="165607"/>
                </a:moveTo>
                <a:lnTo>
                  <a:pt x="498601" y="165607"/>
                </a:lnTo>
                <a:lnTo>
                  <a:pt x="528319" y="167512"/>
                </a:lnTo>
                <a:lnTo>
                  <a:pt x="556260" y="170687"/>
                </a:lnTo>
                <a:lnTo>
                  <a:pt x="582802" y="175894"/>
                </a:lnTo>
                <a:lnTo>
                  <a:pt x="611251" y="182372"/>
                </a:lnTo>
                <a:lnTo>
                  <a:pt x="600837" y="165607"/>
                </a:lnTo>
                <a:close/>
              </a:path>
              <a:path w="986789" h="869950">
                <a:moveTo>
                  <a:pt x="498601" y="0"/>
                </a:moveTo>
                <a:lnTo>
                  <a:pt x="478536" y="26669"/>
                </a:lnTo>
                <a:lnTo>
                  <a:pt x="448690" y="72008"/>
                </a:lnTo>
                <a:lnTo>
                  <a:pt x="418973" y="120141"/>
                </a:lnTo>
                <a:lnTo>
                  <a:pt x="396239" y="157733"/>
                </a:lnTo>
                <a:lnTo>
                  <a:pt x="396239" y="158368"/>
                </a:lnTo>
                <a:lnTo>
                  <a:pt x="391032" y="166242"/>
                </a:lnTo>
                <a:lnTo>
                  <a:pt x="387223" y="170687"/>
                </a:lnTo>
                <a:lnTo>
                  <a:pt x="386588" y="172719"/>
                </a:lnTo>
                <a:lnTo>
                  <a:pt x="384555" y="174625"/>
                </a:lnTo>
                <a:lnTo>
                  <a:pt x="383920" y="175259"/>
                </a:lnTo>
                <a:lnTo>
                  <a:pt x="397510" y="178561"/>
                </a:lnTo>
                <a:lnTo>
                  <a:pt x="453263" y="168148"/>
                </a:lnTo>
                <a:lnTo>
                  <a:pt x="498601" y="165607"/>
                </a:lnTo>
                <a:lnTo>
                  <a:pt x="600837" y="165607"/>
                </a:lnTo>
                <a:lnTo>
                  <a:pt x="498601" y="0"/>
                </a:lnTo>
                <a:close/>
              </a:path>
            </a:pathLst>
          </a:custGeom>
          <a:solidFill>
            <a:srgbClr val="00457B"/>
          </a:solidFill>
        </p:spPr>
        <p:txBody>
          <a:bodyPr wrap="square" lIns="0" tIns="0" rIns="0" bIns="0" rtlCol="0"/>
          <a:lstStyle/>
          <a:p>
            <a:endParaRPr dirty="0"/>
          </a:p>
        </p:txBody>
      </p:sp>
      <p:sp>
        <p:nvSpPr>
          <p:cNvPr id="5" name="object 5"/>
          <p:cNvSpPr/>
          <p:nvPr/>
        </p:nvSpPr>
        <p:spPr>
          <a:xfrm>
            <a:off x="946785" y="7240904"/>
            <a:ext cx="986790" cy="869950"/>
          </a:xfrm>
          <a:custGeom>
            <a:avLst/>
            <a:gdLst/>
            <a:ahLst/>
            <a:cxnLst/>
            <a:rect l="l" t="t" r="r" b="b"/>
            <a:pathLst>
              <a:path w="986789" h="869950">
                <a:moveTo>
                  <a:pt x="464312" y="864742"/>
                </a:moveTo>
                <a:lnTo>
                  <a:pt x="476503" y="868679"/>
                </a:lnTo>
                <a:lnTo>
                  <a:pt x="488823" y="869950"/>
                </a:lnTo>
                <a:lnTo>
                  <a:pt x="499872" y="868679"/>
                </a:lnTo>
                <a:lnTo>
                  <a:pt x="508889" y="865377"/>
                </a:lnTo>
                <a:lnTo>
                  <a:pt x="464312" y="864742"/>
                </a:lnTo>
                <a:close/>
              </a:path>
              <a:path w="986789" h="869950">
                <a:moveTo>
                  <a:pt x="449961" y="566165"/>
                </a:moveTo>
                <a:lnTo>
                  <a:pt x="140512" y="566165"/>
                </a:lnTo>
                <a:lnTo>
                  <a:pt x="150215" y="612266"/>
                </a:lnTo>
                <a:lnTo>
                  <a:pt x="166408" y="659002"/>
                </a:lnTo>
                <a:lnTo>
                  <a:pt x="189064" y="703071"/>
                </a:lnTo>
                <a:lnTo>
                  <a:pt x="215620" y="741426"/>
                </a:lnTo>
                <a:lnTo>
                  <a:pt x="246049" y="771270"/>
                </a:lnTo>
                <a:lnTo>
                  <a:pt x="283603" y="799210"/>
                </a:lnTo>
                <a:lnTo>
                  <a:pt x="323723" y="824483"/>
                </a:lnTo>
                <a:lnTo>
                  <a:pt x="367792" y="845311"/>
                </a:lnTo>
                <a:lnTo>
                  <a:pt x="414401" y="858901"/>
                </a:lnTo>
                <a:lnTo>
                  <a:pt x="464312" y="864742"/>
                </a:lnTo>
                <a:lnTo>
                  <a:pt x="508889" y="865377"/>
                </a:lnTo>
                <a:lnTo>
                  <a:pt x="509524" y="865377"/>
                </a:lnTo>
                <a:lnTo>
                  <a:pt x="509453" y="829690"/>
                </a:lnTo>
                <a:lnTo>
                  <a:pt x="472694" y="829690"/>
                </a:lnTo>
                <a:lnTo>
                  <a:pt x="459105" y="828420"/>
                </a:lnTo>
                <a:lnTo>
                  <a:pt x="411099" y="820546"/>
                </a:lnTo>
                <a:lnTo>
                  <a:pt x="363855" y="804417"/>
                </a:lnTo>
                <a:lnTo>
                  <a:pt x="319214" y="780414"/>
                </a:lnTo>
                <a:lnTo>
                  <a:pt x="278422" y="750442"/>
                </a:lnTo>
                <a:lnTo>
                  <a:pt x="242811" y="716026"/>
                </a:lnTo>
                <a:lnTo>
                  <a:pt x="214972" y="679069"/>
                </a:lnTo>
                <a:lnTo>
                  <a:pt x="195541" y="640079"/>
                </a:lnTo>
                <a:lnTo>
                  <a:pt x="185826" y="600582"/>
                </a:lnTo>
                <a:lnTo>
                  <a:pt x="449961" y="600582"/>
                </a:lnTo>
                <a:lnTo>
                  <a:pt x="449961" y="566165"/>
                </a:lnTo>
                <a:close/>
              </a:path>
              <a:path w="986789" h="869950">
                <a:moveTo>
                  <a:pt x="851408" y="545338"/>
                </a:moveTo>
                <a:lnTo>
                  <a:pt x="508889" y="545338"/>
                </a:lnTo>
                <a:lnTo>
                  <a:pt x="509406" y="777113"/>
                </a:lnTo>
                <a:lnTo>
                  <a:pt x="509524" y="865377"/>
                </a:lnTo>
                <a:lnTo>
                  <a:pt x="512191" y="548639"/>
                </a:lnTo>
                <a:lnTo>
                  <a:pt x="850772" y="548639"/>
                </a:lnTo>
                <a:lnTo>
                  <a:pt x="851408" y="545338"/>
                </a:lnTo>
                <a:close/>
              </a:path>
              <a:path w="986789" h="869950">
                <a:moveTo>
                  <a:pt x="532892" y="568705"/>
                </a:moveTo>
                <a:lnTo>
                  <a:pt x="532257" y="865377"/>
                </a:lnTo>
                <a:lnTo>
                  <a:pt x="581406" y="856995"/>
                </a:lnTo>
                <a:lnTo>
                  <a:pt x="628777" y="842644"/>
                </a:lnTo>
                <a:lnTo>
                  <a:pt x="671449" y="823213"/>
                </a:lnTo>
                <a:lnTo>
                  <a:pt x="672719" y="822578"/>
                </a:lnTo>
                <a:lnTo>
                  <a:pt x="568452" y="822578"/>
                </a:lnTo>
                <a:lnTo>
                  <a:pt x="567817" y="569340"/>
                </a:lnTo>
                <a:lnTo>
                  <a:pt x="532892" y="568705"/>
                </a:lnTo>
                <a:close/>
              </a:path>
              <a:path w="986789" h="869950">
                <a:moveTo>
                  <a:pt x="508889" y="546607"/>
                </a:moveTo>
                <a:lnTo>
                  <a:pt x="472694" y="546607"/>
                </a:lnTo>
                <a:lnTo>
                  <a:pt x="472694" y="829690"/>
                </a:lnTo>
                <a:lnTo>
                  <a:pt x="509453" y="829690"/>
                </a:lnTo>
                <a:lnTo>
                  <a:pt x="508889" y="546607"/>
                </a:lnTo>
                <a:close/>
              </a:path>
              <a:path w="986789" h="869950">
                <a:moveTo>
                  <a:pt x="850772" y="548639"/>
                </a:moveTo>
                <a:lnTo>
                  <a:pt x="815847" y="548639"/>
                </a:lnTo>
                <a:lnTo>
                  <a:pt x="807466" y="599185"/>
                </a:lnTo>
                <a:lnTo>
                  <a:pt x="790575" y="646557"/>
                </a:lnTo>
                <a:lnTo>
                  <a:pt x="765937" y="690117"/>
                </a:lnTo>
                <a:lnTo>
                  <a:pt x="735584" y="729107"/>
                </a:lnTo>
                <a:lnTo>
                  <a:pt x="699897" y="762126"/>
                </a:lnTo>
                <a:lnTo>
                  <a:pt x="659130" y="789432"/>
                </a:lnTo>
                <a:lnTo>
                  <a:pt x="615188" y="810259"/>
                </a:lnTo>
                <a:lnTo>
                  <a:pt x="568452" y="822578"/>
                </a:lnTo>
                <a:lnTo>
                  <a:pt x="672719" y="822578"/>
                </a:lnTo>
                <a:lnTo>
                  <a:pt x="711581" y="798576"/>
                </a:lnTo>
                <a:lnTo>
                  <a:pt x="746506" y="770001"/>
                </a:lnTo>
                <a:lnTo>
                  <a:pt x="777621" y="736219"/>
                </a:lnTo>
                <a:lnTo>
                  <a:pt x="804164" y="698500"/>
                </a:lnTo>
                <a:lnTo>
                  <a:pt x="824865" y="656970"/>
                </a:lnTo>
                <a:lnTo>
                  <a:pt x="840485" y="612266"/>
                </a:lnTo>
                <a:lnTo>
                  <a:pt x="850138" y="564133"/>
                </a:lnTo>
                <a:lnTo>
                  <a:pt x="850772" y="548639"/>
                </a:lnTo>
                <a:close/>
              </a:path>
              <a:path w="986789" h="869950">
                <a:moveTo>
                  <a:pt x="118490" y="603757"/>
                </a:moveTo>
                <a:lnTo>
                  <a:pt x="95834" y="634238"/>
                </a:lnTo>
                <a:lnTo>
                  <a:pt x="58280" y="692657"/>
                </a:lnTo>
                <a:lnTo>
                  <a:pt x="21361" y="753109"/>
                </a:lnTo>
                <a:lnTo>
                  <a:pt x="0" y="790066"/>
                </a:lnTo>
                <a:lnTo>
                  <a:pt x="228561" y="790066"/>
                </a:lnTo>
                <a:lnTo>
                  <a:pt x="218859" y="777113"/>
                </a:lnTo>
                <a:lnTo>
                  <a:pt x="202018" y="757682"/>
                </a:lnTo>
                <a:lnTo>
                  <a:pt x="182600" y="732916"/>
                </a:lnTo>
                <a:lnTo>
                  <a:pt x="164465" y="707644"/>
                </a:lnTo>
                <a:lnTo>
                  <a:pt x="149567" y="679703"/>
                </a:lnTo>
                <a:lnTo>
                  <a:pt x="138569" y="651763"/>
                </a:lnTo>
                <a:lnTo>
                  <a:pt x="128854" y="625220"/>
                </a:lnTo>
                <a:lnTo>
                  <a:pt x="118490" y="603757"/>
                </a:lnTo>
                <a:close/>
              </a:path>
              <a:path w="986789" h="869950">
                <a:moveTo>
                  <a:pt x="867664" y="601217"/>
                </a:moveTo>
                <a:lnTo>
                  <a:pt x="848867" y="660272"/>
                </a:lnTo>
                <a:lnTo>
                  <a:pt x="822325" y="711580"/>
                </a:lnTo>
                <a:lnTo>
                  <a:pt x="791210" y="754379"/>
                </a:lnTo>
                <a:lnTo>
                  <a:pt x="760222" y="788161"/>
                </a:lnTo>
                <a:lnTo>
                  <a:pt x="986790" y="790066"/>
                </a:lnTo>
                <a:lnTo>
                  <a:pt x="975106" y="767333"/>
                </a:lnTo>
                <a:lnTo>
                  <a:pt x="959612" y="741426"/>
                </a:lnTo>
                <a:lnTo>
                  <a:pt x="943356" y="716026"/>
                </a:lnTo>
                <a:lnTo>
                  <a:pt x="914908" y="671957"/>
                </a:lnTo>
                <a:lnTo>
                  <a:pt x="908431" y="660272"/>
                </a:lnTo>
                <a:lnTo>
                  <a:pt x="900048" y="647319"/>
                </a:lnTo>
                <a:lnTo>
                  <a:pt x="870839" y="604392"/>
                </a:lnTo>
                <a:lnTo>
                  <a:pt x="870204" y="603122"/>
                </a:lnTo>
                <a:lnTo>
                  <a:pt x="868934" y="601852"/>
                </a:lnTo>
                <a:lnTo>
                  <a:pt x="867664" y="601217"/>
                </a:lnTo>
                <a:close/>
              </a:path>
              <a:path w="986789" h="869950">
                <a:moveTo>
                  <a:pt x="449961" y="192786"/>
                </a:moveTo>
                <a:lnTo>
                  <a:pt x="400177" y="202564"/>
                </a:lnTo>
                <a:lnTo>
                  <a:pt x="350901" y="219455"/>
                </a:lnTo>
                <a:lnTo>
                  <a:pt x="304330" y="242188"/>
                </a:lnTo>
                <a:lnTo>
                  <a:pt x="262890" y="270128"/>
                </a:lnTo>
                <a:lnTo>
                  <a:pt x="228561" y="301878"/>
                </a:lnTo>
                <a:lnTo>
                  <a:pt x="201371" y="336930"/>
                </a:lnTo>
                <a:lnTo>
                  <a:pt x="174828" y="379094"/>
                </a:lnTo>
                <a:lnTo>
                  <a:pt x="153454" y="428497"/>
                </a:lnTo>
                <a:lnTo>
                  <a:pt x="140512" y="482980"/>
                </a:lnTo>
                <a:lnTo>
                  <a:pt x="138569" y="542797"/>
                </a:lnTo>
                <a:lnTo>
                  <a:pt x="169646" y="549275"/>
                </a:lnTo>
                <a:lnTo>
                  <a:pt x="216268" y="550544"/>
                </a:lnTo>
                <a:lnTo>
                  <a:pt x="254469" y="548639"/>
                </a:lnTo>
                <a:lnTo>
                  <a:pt x="303682" y="547242"/>
                </a:lnTo>
                <a:lnTo>
                  <a:pt x="451358" y="547242"/>
                </a:lnTo>
                <a:lnTo>
                  <a:pt x="472694" y="546607"/>
                </a:lnTo>
                <a:lnTo>
                  <a:pt x="508889" y="546607"/>
                </a:lnTo>
                <a:lnTo>
                  <a:pt x="508889" y="545338"/>
                </a:lnTo>
                <a:lnTo>
                  <a:pt x="851408" y="545338"/>
                </a:lnTo>
                <a:lnTo>
                  <a:pt x="853440" y="513588"/>
                </a:lnTo>
                <a:lnTo>
                  <a:pt x="176123" y="512190"/>
                </a:lnTo>
                <a:lnTo>
                  <a:pt x="182600" y="457072"/>
                </a:lnTo>
                <a:lnTo>
                  <a:pt x="201371" y="407669"/>
                </a:lnTo>
                <a:lnTo>
                  <a:pt x="225971" y="365505"/>
                </a:lnTo>
                <a:lnTo>
                  <a:pt x="251879" y="331088"/>
                </a:lnTo>
                <a:lnTo>
                  <a:pt x="281012" y="302513"/>
                </a:lnTo>
                <a:lnTo>
                  <a:pt x="318566" y="274573"/>
                </a:lnTo>
                <a:lnTo>
                  <a:pt x="363220" y="251205"/>
                </a:lnTo>
                <a:lnTo>
                  <a:pt x="414401" y="235076"/>
                </a:lnTo>
                <a:lnTo>
                  <a:pt x="449961" y="235076"/>
                </a:lnTo>
                <a:lnTo>
                  <a:pt x="449961" y="192786"/>
                </a:lnTo>
                <a:close/>
              </a:path>
              <a:path w="986789" h="869950">
                <a:moveTo>
                  <a:pt x="516763" y="187578"/>
                </a:moveTo>
                <a:lnTo>
                  <a:pt x="475234" y="192150"/>
                </a:lnTo>
                <a:lnTo>
                  <a:pt x="475234" y="512190"/>
                </a:lnTo>
                <a:lnTo>
                  <a:pt x="589280" y="512190"/>
                </a:lnTo>
                <a:lnTo>
                  <a:pt x="511556" y="511555"/>
                </a:lnTo>
                <a:lnTo>
                  <a:pt x="510921" y="226567"/>
                </a:lnTo>
                <a:lnTo>
                  <a:pt x="662432" y="226567"/>
                </a:lnTo>
                <a:lnTo>
                  <a:pt x="647446" y="218820"/>
                </a:lnTo>
                <a:lnTo>
                  <a:pt x="604139" y="201294"/>
                </a:lnTo>
                <a:lnTo>
                  <a:pt x="560070" y="190880"/>
                </a:lnTo>
                <a:lnTo>
                  <a:pt x="516763" y="187578"/>
                </a:lnTo>
                <a:close/>
              </a:path>
              <a:path w="986789" h="869950">
                <a:moveTo>
                  <a:pt x="449961" y="235076"/>
                </a:moveTo>
                <a:lnTo>
                  <a:pt x="414401" y="235076"/>
                </a:lnTo>
                <a:lnTo>
                  <a:pt x="414401" y="487552"/>
                </a:lnTo>
                <a:lnTo>
                  <a:pt x="449961" y="489457"/>
                </a:lnTo>
                <a:lnTo>
                  <a:pt x="449961" y="235076"/>
                </a:lnTo>
                <a:close/>
              </a:path>
              <a:path w="986789" h="869950">
                <a:moveTo>
                  <a:pt x="662432" y="226567"/>
                </a:moveTo>
                <a:lnTo>
                  <a:pt x="510921" y="226567"/>
                </a:lnTo>
                <a:lnTo>
                  <a:pt x="556260" y="227202"/>
                </a:lnTo>
                <a:lnTo>
                  <a:pt x="603504" y="239521"/>
                </a:lnTo>
                <a:lnTo>
                  <a:pt x="650748" y="262254"/>
                </a:lnTo>
                <a:lnTo>
                  <a:pt x="696087" y="292100"/>
                </a:lnTo>
                <a:lnTo>
                  <a:pt x="736219" y="328548"/>
                </a:lnTo>
                <a:lnTo>
                  <a:pt x="769873" y="368807"/>
                </a:lnTo>
                <a:lnTo>
                  <a:pt x="793877" y="411606"/>
                </a:lnTo>
                <a:lnTo>
                  <a:pt x="805434" y="454405"/>
                </a:lnTo>
                <a:lnTo>
                  <a:pt x="531622" y="455040"/>
                </a:lnTo>
                <a:lnTo>
                  <a:pt x="532257" y="489457"/>
                </a:lnTo>
                <a:lnTo>
                  <a:pt x="851408" y="488822"/>
                </a:lnTo>
                <a:lnTo>
                  <a:pt x="840485" y="437514"/>
                </a:lnTo>
                <a:lnTo>
                  <a:pt x="821690" y="390144"/>
                </a:lnTo>
                <a:lnTo>
                  <a:pt x="795782" y="346075"/>
                </a:lnTo>
                <a:lnTo>
                  <a:pt x="764666" y="306450"/>
                </a:lnTo>
                <a:lnTo>
                  <a:pt x="729107" y="271398"/>
                </a:lnTo>
                <a:lnTo>
                  <a:pt x="689610" y="242188"/>
                </a:lnTo>
                <a:lnTo>
                  <a:pt x="662432" y="226567"/>
                </a:lnTo>
                <a:close/>
              </a:path>
              <a:path w="986789" h="869950">
                <a:moveTo>
                  <a:pt x="600837" y="165607"/>
                </a:moveTo>
                <a:lnTo>
                  <a:pt x="498602" y="165607"/>
                </a:lnTo>
                <a:lnTo>
                  <a:pt x="528320" y="167512"/>
                </a:lnTo>
                <a:lnTo>
                  <a:pt x="556260" y="170687"/>
                </a:lnTo>
                <a:lnTo>
                  <a:pt x="582803" y="175894"/>
                </a:lnTo>
                <a:lnTo>
                  <a:pt x="611251" y="182372"/>
                </a:lnTo>
                <a:lnTo>
                  <a:pt x="600837" y="165607"/>
                </a:lnTo>
                <a:close/>
              </a:path>
              <a:path w="986789" h="869950">
                <a:moveTo>
                  <a:pt x="498602" y="0"/>
                </a:moveTo>
                <a:lnTo>
                  <a:pt x="478536" y="26669"/>
                </a:lnTo>
                <a:lnTo>
                  <a:pt x="448691" y="72008"/>
                </a:lnTo>
                <a:lnTo>
                  <a:pt x="418973" y="120141"/>
                </a:lnTo>
                <a:lnTo>
                  <a:pt x="396240" y="157733"/>
                </a:lnTo>
                <a:lnTo>
                  <a:pt x="396240" y="158368"/>
                </a:lnTo>
                <a:lnTo>
                  <a:pt x="391033" y="166242"/>
                </a:lnTo>
                <a:lnTo>
                  <a:pt x="387223" y="170687"/>
                </a:lnTo>
                <a:lnTo>
                  <a:pt x="386588" y="172719"/>
                </a:lnTo>
                <a:lnTo>
                  <a:pt x="384556" y="174625"/>
                </a:lnTo>
                <a:lnTo>
                  <a:pt x="383921" y="175260"/>
                </a:lnTo>
                <a:lnTo>
                  <a:pt x="397509" y="178562"/>
                </a:lnTo>
                <a:lnTo>
                  <a:pt x="453263" y="168148"/>
                </a:lnTo>
                <a:lnTo>
                  <a:pt x="498602" y="165607"/>
                </a:lnTo>
                <a:lnTo>
                  <a:pt x="600837" y="165607"/>
                </a:lnTo>
                <a:lnTo>
                  <a:pt x="498602" y="0"/>
                </a:lnTo>
                <a:close/>
              </a:path>
            </a:pathLst>
          </a:custGeom>
          <a:solidFill>
            <a:srgbClr val="00457B"/>
          </a:solidFill>
        </p:spPr>
        <p:txBody>
          <a:bodyPr wrap="square" lIns="0" tIns="0" rIns="0" bIns="0" rtlCol="0"/>
          <a:lstStyle/>
          <a:p>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0B013F6-40C8-D31C-FB1A-2090D5B04971}"/>
              </a:ext>
            </a:extLst>
          </p:cNvPr>
          <p:cNvSpPr txBox="1"/>
          <p:nvPr/>
        </p:nvSpPr>
        <p:spPr>
          <a:xfrm>
            <a:off x="273050" y="473075"/>
            <a:ext cx="6705600" cy="1004890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2.3 System Requirements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rPr>
              <a:t>2.3.1 Software Requirements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Frontend Development:</a:t>
            </a:r>
            <a:r>
              <a:rPr kumimoji="0" lang="en-US" altLang="en-US" b="0" i="0" u="none" strike="noStrike" cap="none" normalizeH="0" baseline="0" dirty="0">
                <a:ln>
                  <a:noFill/>
                </a:ln>
                <a:solidFill>
                  <a:schemeClr val="tx1"/>
                </a:solidFill>
                <a:effectLst/>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HTML5 for structure.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CSS3 for styling and animations.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JavaScript for interactivity and logic implementation.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Development Tools:</a:t>
            </a:r>
            <a:r>
              <a:rPr kumimoji="0" lang="en-US" altLang="en-US" b="0" i="0" u="none" strike="noStrike" cap="none" normalizeH="0" baseline="0" dirty="0">
                <a:ln>
                  <a:noFill/>
                </a:ln>
                <a:solidFill>
                  <a:schemeClr val="tx1"/>
                </a:solidFill>
                <a:effectLst/>
              </a:rPr>
              <a: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Code editor (e.g., Visual Studio Code, Sublime Text).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Web browser (e.g., Google Chrome, Firefox) for testing.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a:ln>
                  <a:noFill/>
                </a:ln>
                <a:solidFill>
                  <a:schemeClr val="tx1"/>
                </a:solidFill>
                <a:effectLst/>
              </a:rPr>
              <a:t>2.3.2 Hardware Requirements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Client Device:</a:t>
            </a:r>
            <a:r>
              <a:rPr kumimoji="0" lang="en-US" altLang="en-US" b="0" i="0" u="none" strike="noStrike" cap="none" normalizeH="0" baseline="0" dirty="0">
                <a:ln>
                  <a:noFill/>
                </a:ln>
                <a:solidFill>
                  <a:schemeClr val="tx1"/>
                </a:solidFill>
                <a:effectLst/>
              </a:rPr>
              <a:t> Any device capable of running a modern web browser.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Minimum Screen Resolution: 1280x720.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Supported Platforms: Windows, macOS, Android, iOS.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2.4 Constraints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User Input:</a:t>
            </a:r>
            <a:r>
              <a:rPr kumimoji="0" lang="en-US" altLang="en-US" b="0" i="0" u="none" strike="noStrike" cap="none" normalizeH="0" baseline="0" dirty="0">
                <a:ln>
                  <a:noFill/>
                </a:ln>
                <a:solidFill>
                  <a:schemeClr val="tx1"/>
                </a:solidFill>
                <a:effectLst/>
              </a:rPr>
              <a:t> Limited to the three predefined choices: Rock, Paper, and Scissors.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Graphics:</a:t>
            </a:r>
            <a:r>
              <a:rPr kumimoji="0" lang="en-US" altLang="en-US" b="0" i="0" u="none" strike="noStrike" cap="none" normalizeH="0" baseline="0" dirty="0">
                <a:ln>
                  <a:noFill/>
                </a:ln>
                <a:solidFill>
                  <a:schemeClr val="tx1"/>
                </a:solidFill>
                <a:effectLst/>
              </a:rPr>
              <a:t> Dependent on external image assets for representing moves.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Randomization:</a:t>
            </a:r>
            <a:r>
              <a:rPr kumimoji="0" lang="en-US" altLang="en-US" b="0" i="0" u="none" strike="noStrike" cap="none" normalizeH="0" baseline="0" dirty="0">
                <a:ln>
                  <a:noFill/>
                </a:ln>
                <a:solidFill>
                  <a:schemeClr val="tx1"/>
                </a:solidFill>
                <a:effectLst/>
              </a:rPr>
              <a:t> Computer’s move relies on JavaScript's </a:t>
            </a:r>
            <a:r>
              <a:rPr kumimoji="0" lang="en-US" altLang="en-US" b="0" i="0" u="none" strike="noStrike" cap="none" normalizeH="0" baseline="0" dirty="0" err="1">
                <a:ln>
                  <a:noFill/>
                </a:ln>
                <a:solidFill>
                  <a:schemeClr val="tx1"/>
                </a:solidFill>
                <a:effectLst/>
              </a:rPr>
              <a:t>Math.random</a:t>
            </a:r>
            <a:r>
              <a:rPr kumimoji="0" lang="en-US" altLang="en-US" b="0" i="0" u="none" strike="noStrike" cap="none" normalizeH="0" baseline="0" dirty="0">
                <a:ln>
                  <a:noFill/>
                </a:ln>
                <a:solidFill>
                  <a:schemeClr val="tx1"/>
                </a:solidFill>
                <a:effectLst/>
              </a:rPr>
              <a:t>(), ensuring unpredictability but limited by its pseudo-random nature.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2.5 Assumptions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Users have access to a modern web browser supporting HTML5, CSS3, and JavaScript.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Users understand the basic rules of Rock, Paper, Scissors.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The application will be used in a single-player mode against the computer.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rPr>
              <a:t>This analysis lays the groundwork for a functional, reliable, and user-friendly Rock, Paper, Scissors game.</a:t>
            </a:r>
          </a:p>
        </p:txBody>
      </p:sp>
    </p:spTree>
    <p:extLst>
      <p:ext uri="{BB962C8B-B14F-4D97-AF65-F5344CB8AC3E}">
        <p14:creationId xmlns:p14="http://schemas.microsoft.com/office/powerpoint/2010/main" val="41567320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96850" y="662574"/>
            <a:ext cx="7162800" cy="8573501"/>
          </a:xfrm>
          <a:prstGeom prst="rect">
            <a:avLst/>
          </a:prstGeom>
        </p:spPr>
        <p:txBody>
          <a:bodyPr vert="horz" wrap="square" lIns="0" tIns="17145" rIns="0" bIns="0" rtlCol="0">
            <a:spAutoFit/>
          </a:bodyPr>
          <a:lstStyle/>
          <a:p>
            <a:pPr algn="ctr"/>
            <a:r>
              <a:rPr lang="en-US" sz="2400" b="1" dirty="0"/>
              <a:t> </a:t>
            </a:r>
            <a:r>
              <a:rPr lang="en-US" sz="4000" b="1" dirty="0"/>
              <a:t>3.System Design</a:t>
            </a:r>
          </a:p>
          <a:p>
            <a:endParaRPr lang="en-US" sz="3200" b="1" dirty="0"/>
          </a:p>
          <a:p>
            <a:r>
              <a:rPr lang="en-US" sz="2200" b="1" dirty="0"/>
              <a:t>3.7 Technologies Used</a:t>
            </a:r>
          </a:p>
          <a:p>
            <a:endParaRPr lang="en-US" sz="2200" b="1" dirty="0"/>
          </a:p>
          <a:p>
            <a:pPr>
              <a:buFont typeface="Arial" panose="020B0604020202020204" pitchFamily="34" charset="0"/>
              <a:buChar char="•"/>
            </a:pPr>
            <a:r>
              <a:rPr lang="en-US" sz="2200" b="1" dirty="0"/>
              <a:t>HTML:</a:t>
            </a:r>
            <a:r>
              <a:rPr lang="en-US" sz="2200" dirty="0"/>
              <a:t> Structuring the layout of the game.</a:t>
            </a:r>
          </a:p>
          <a:p>
            <a:pPr>
              <a:buFont typeface="Arial" panose="020B0604020202020204" pitchFamily="34" charset="0"/>
              <a:buChar char="•"/>
            </a:pPr>
            <a:r>
              <a:rPr lang="en-US" sz="2200" b="1" dirty="0"/>
              <a:t>CSS:</a:t>
            </a:r>
            <a:r>
              <a:rPr lang="en-US" sz="2200" dirty="0"/>
              <a:t> Styling the interface and adding animations.</a:t>
            </a:r>
          </a:p>
          <a:p>
            <a:pPr>
              <a:buFont typeface="Arial" panose="020B0604020202020204" pitchFamily="34" charset="0"/>
              <a:buChar char="•"/>
            </a:pPr>
            <a:r>
              <a:rPr lang="en-US" sz="2200" b="1" dirty="0"/>
              <a:t>JavaScript:</a:t>
            </a:r>
            <a:r>
              <a:rPr lang="en-US" sz="2200" dirty="0"/>
              <a:t> Implementing game logic and interactivity.</a:t>
            </a:r>
          </a:p>
          <a:p>
            <a:r>
              <a:rPr lang="en-US" sz="2200" dirty="0"/>
              <a:t>This design ensures a cohesive, interactive, and visually appealing user experience while maintaining modularity for future scalability.</a:t>
            </a:r>
          </a:p>
          <a:p>
            <a:endParaRPr lang="en-US" sz="2400" dirty="0"/>
          </a:p>
          <a:p>
            <a:r>
              <a:rPr lang="en-US" sz="2200" b="1" dirty="0"/>
              <a:t>3.1 Architectural Design</a:t>
            </a:r>
          </a:p>
          <a:p>
            <a:endParaRPr lang="en-US" sz="2200" b="1" dirty="0"/>
          </a:p>
          <a:p>
            <a:r>
              <a:rPr lang="en-US" sz="2200" dirty="0"/>
              <a:t>The system is based on a </a:t>
            </a:r>
            <a:r>
              <a:rPr lang="en-US" sz="2200" b="1" dirty="0"/>
              <a:t>Client-Side Web Application Architecture</a:t>
            </a:r>
            <a:r>
              <a:rPr lang="en-US" sz="2200" dirty="0"/>
              <a:t>, meaning all processing happens on the user’s browser. The core components of the design are as follows:</a:t>
            </a:r>
          </a:p>
          <a:p>
            <a:pPr>
              <a:buFont typeface="Arial" panose="020B0604020202020204" pitchFamily="34" charset="0"/>
              <a:buChar char="•"/>
            </a:pPr>
            <a:r>
              <a:rPr lang="en-US" sz="2200" b="1" dirty="0"/>
              <a:t>Frontend Layer:</a:t>
            </a:r>
            <a:r>
              <a:rPr lang="en-US" sz="2200" dirty="0"/>
              <a:t> Manages the user interface and interactions using HTML, CSS, and JavaScript.</a:t>
            </a:r>
          </a:p>
          <a:p>
            <a:pPr>
              <a:buFont typeface="Arial" panose="020B0604020202020204" pitchFamily="34" charset="0"/>
              <a:buChar char="•"/>
            </a:pPr>
            <a:r>
              <a:rPr lang="en-US" sz="2200" b="1" dirty="0"/>
              <a:t>Logic Layer:</a:t>
            </a:r>
            <a:r>
              <a:rPr lang="en-US" sz="2200" dirty="0"/>
              <a:t> Implements the game rules, randomization of computer choices, and score calculations.</a:t>
            </a:r>
          </a:p>
          <a:p>
            <a:pPr>
              <a:buFont typeface="Arial" panose="020B0604020202020204" pitchFamily="34" charset="0"/>
              <a:buChar char="•"/>
            </a:pPr>
            <a:r>
              <a:rPr lang="en-US" sz="2200" b="1" dirty="0"/>
              <a:t>Presentation Layer:</a:t>
            </a:r>
            <a:r>
              <a:rPr lang="en-US" sz="2200" dirty="0"/>
              <a:t> Handles visual feedback, animations, and updates to the game state (e.g., updating scores).</a:t>
            </a:r>
          </a:p>
          <a:p>
            <a:pPr>
              <a:buFont typeface="Arial" panose="020B0604020202020204" pitchFamily="34" charset="0"/>
              <a:buChar char="•"/>
            </a:pPr>
            <a:endParaRPr lang="en-US" sz="2200" dirty="0"/>
          </a:p>
          <a:p>
            <a:endParaRPr lang="en-US" sz="2000" dirty="0"/>
          </a:p>
        </p:txBody>
      </p:sp>
    </p:spTree>
    <p:extLst>
      <p:ext uri="{BB962C8B-B14F-4D97-AF65-F5344CB8AC3E}">
        <p14:creationId xmlns:p14="http://schemas.microsoft.com/office/powerpoint/2010/main" val="33104587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FCEBF7D-A5A8-B026-99E1-051EAD009558}"/>
              </a:ext>
            </a:extLst>
          </p:cNvPr>
          <p:cNvSpPr txBox="1"/>
          <p:nvPr/>
        </p:nvSpPr>
        <p:spPr>
          <a:xfrm>
            <a:off x="152400" y="684351"/>
            <a:ext cx="7207250" cy="8094524"/>
          </a:xfrm>
          <a:prstGeom prst="rect">
            <a:avLst/>
          </a:prstGeom>
          <a:noFill/>
        </p:spPr>
        <p:txBody>
          <a:bodyPr wrap="square">
            <a:spAutoFit/>
          </a:bodyPr>
          <a:lstStyle/>
          <a:p>
            <a:r>
              <a:rPr lang="en-US" sz="2000" b="1" dirty="0"/>
              <a:t>3.2 Component Design</a:t>
            </a:r>
          </a:p>
          <a:p>
            <a:r>
              <a:rPr lang="en-US" sz="2000" dirty="0"/>
              <a:t>The system design is divided into modular components for better maintainability:</a:t>
            </a:r>
          </a:p>
          <a:p>
            <a:endParaRPr lang="en-US" sz="2000" dirty="0"/>
          </a:p>
          <a:p>
            <a:r>
              <a:rPr lang="en-US" sz="2000" b="1" dirty="0"/>
              <a:t>3.2.1 User Interface (UI)</a:t>
            </a:r>
          </a:p>
          <a:p>
            <a:pPr>
              <a:buFont typeface="Arial" panose="020B0604020202020204" pitchFamily="34" charset="0"/>
              <a:buChar char="•"/>
            </a:pPr>
            <a:r>
              <a:rPr lang="en-US" sz="2000" b="1" dirty="0"/>
              <a:t>Interactive Buttons:</a:t>
            </a:r>
            <a:r>
              <a:rPr lang="en-US" sz="2000" dirty="0"/>
              <a:t> Allow the user to select their move: Rock, Paper, or Scissors.</a:t>
            </a:r>
          </a:p>
          <a:p>
            <a:pPr>
              <a:buFont typeface="Arial" panose="020B0604020202020204" pitchFamily="34" charset="0"/>
              <a:buChar char="•"/>
            </a:pPr>
            <a:r>
              <a:rPr lang="en-US" sz="2000" b="1" dirty="0"/>
              <a:t>Visual Feedback:</a:t>
            </a:r>
            <a:r>
              <a:rPr lang="en-US" sz="2000" dirty="0"/>
              <a:t> Displays the player’s and computer’s choices with associated images.</a:t>
            </a:r>
          </a:p>
          <a:p>
            <a:r>
              <a:rPr lang="en-US" sz="2000" b="1" dirty="0"/>
              <a:t>Scoreboard:</a:t>
            </a:r>
            <a:r>
              <a:rPr lang="en-US" sz="2000" dirty="0"/>
              <a:t> Displays the current scores of both the player and the computer.</a:t>
            </a:r>
          </a:p>
          <a:p>
            <a:endParaRPr lang="en-US" sz="2000" b="1" dirty="0"/>
          </a:p>
          <a:p>
            <a:r>
              <a:rPr lang="en-US" sz="2000" b="1" dirty="0"/>
              <a:t>3.2.2 Game Logic</a:t>
            </a:r>
          </a:p>
          <a:p>
            <a:pPr>
              <a:buFont typeface="Arial" panose="020B0604020202020204" pitchFamily="34" charset="0"/>
              <a:buChar char="•"/>
            </a:pPr>
            <a:r>
              <a:rPr lang="en-US" sz="2000" b="1" dirty="0"/>
              <a:t>Random Move Generator:</a:t>
            </a:r>
            <a:r>
              <a:rPr lang="en-US" sz="2000" dirty="0"/>
              <a:t> Generates a random move (Rock, Paper, or Scissors) for the computer.</a:t>
            </a:r>
          </a:p>
          <a:p>
            <a:pPr>
              <a:buFont typeface="Arial" panose="020B0604020202020204" pitchFamily="34" charset="0"/>
              <a:buChar char="•"/>
            </a:pPr>
            <a:r>
              <a:rPr lang="en-US" sz="2000" b="1" dirty="0"/>
              <a:t>Winner Determination Logic:</a:t>
            </a:r>
            <a:r>
              <a:rPr lang="en-US" sz="2000" dirty="0"/>
              <a:t> Compares the player’s choice with the computer’s choice to decide the round winner based on predefined rules.</a:t>
            </a:r>
          </a:p>
          <a:p>
            <a:pPr>
              <a:buFont typeface="Arial" panose="020B0604020202020204" pitchFamily="34" charset="0"/>
              <a:buChar char="•"/>
            </a:pPr>
            <a:r>
              <a:rPr lang="en-US" sz="2000" b="1" dirty="0"/>
              <a:t>Score Updater:</a:t>
            </a:r>
            <a:r>
              <a:rPr lang="en-US" sz="2000" dirty="0"/>
              <a:t> Updates and displays the player’s and computer’s scores after each round.</a:t>
            </a:r>
          </a:p>
          <a:p>
            <a:pPr>
              <a:buFont typeface="Arial" panose="020B0604020202020204" pitchFamily="34" charset="0"/>
              <a:buChar char="•"/>
            </a:pPr>
            <a:endParaRPr lang="en-US" sz="2000" dirty="0"/>
          </a:p>
          <a:p>
            <a:r>
              <a:rPr lang="en-US" sz="2000" b="1" dirty="0"/>
              <a:t>3.2.3 Animation and Effects</a:t>
            </a:r>
          </a:p>
          <a:p>
            <a:pPr>
              <a:buFont typeface="Arial" panose="020B0604020202020204" pitchFamily="34" charset="0"/>
              <a:buChar char="•"/>
            </a:pPr>
            <a:r>
              <a:rPr lang="en-US" sz="2000" b="1" dirty="0"/>
              <a:t>Shake Animation:</a:t>
            </a:r>
            <a:r>
              <a:rPr lang="en-US" sz="2000" dirty="0"/>
              <a:t> Adds visual appeal by simulating a "handshake" effect before displaying the moves.</a:t>
            </a:r>
          </a:p>
          <a:p>
            <a:pPr>
              <a:buFont typeface="Arial" panose="020B0604020202020204" pitchFamily="34" charset="0"/>
              <a:buChar char="•"/>
            </a:pPr>
            <a:r>
              <a:rPr lang="en-US" sz="2000" b="1" dirty="0"/>
              <a:t>Image Updates:</a:t>
            </a:r>
            <a:r>
              <a:rPr lang="en-US" sz="2000" dirty="0"/>
              <a:t> Dynamically updates the displayed images based on the player’s and computer’s choices.</a:t>
            </a:r>
          </a:p>
        </p:txBody>
      </p:sp>
    </p:spTree>
    <p:extLst>
      <p:ext uri="{BB962C8B-B14F-4D97-AF65-F5344CB8AC3E}">
        <p14:creationId xmlns:p14="http://schemas.microsoft.com/office/powerpoint/2010/main" val="19087339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6816A8-039D-3069-968A-9DC0E25DDDDF}"/>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D7AEF781-82D8-9E9B-3964-0E9E5A4A9C61}"/>
              </a:ext>
            </a:extLst>
          </p:cNvPr>
          <p:cNvSpPr txBox="1"/>
          <p:nvPr/>
        </p:nvSpPr>
        <p:spPr>
          <a:xfrm>
            <a:off x="152400" y="320675"/>
            <a:ext cx="7207250" cy="5016758"/>
          </a:xfrm>
          <a:prstGeom prst="rect">
            <a:avLst/>
          </a:prstGeom>
          <a:noFill/>
        </p:spPr>
        <p:txBody>
          <a:bodyPr wrap="square">
            <a:spAutoFit/>
          </a:bodyPr>
          <a:lstStyle/>
          <a:p>
            <a:endParaRPr lang="en-US" sz="2000" dirty="0"/>
          </a:p>
          <a:p>
            <a:r>
              <a:rPr lang="en-US" sz="2000" b="1" dirty="0"/>
              <a:t>3.3 Data Flow Design</a:t>
            </a:r>
          </a:p>
          <a:p>
            <a:endParaRPr lang="en-US" sz="2000" b="1" dirty="0"/>
          </a:p>
          <a:p>
            <a:pPr>
              <a:buFont typeface="+mj-lt"/>
              <a:buAutoNum type="arabicPeriod"/>
            </a:pPr>
            <a:r>
              <a:rPr lang="en-US" sz="2000" b="1" dirty="0"/>
              <a:t>Input:</a:t>
            </a:r>
            <a:endParaRPr lang="en-US" sz="2000" dirty="0"/>
          </a:p>
          <a:p>
            <a:pPr marL="742950" lvl="1" indent="-285750">
              <a:buFont typeface="+mj-lt"/>
              <a:buAutoNum type="arabicPeriod"/>
            </a:pPr>
            <a:r>
              <a:rPr lang="en-US" sz="2000" dirty="0"/>
              <a:t>User clicks a button (Rock, Paper, or Scissors).</a:t>
            </a:r>
          </a:p>
          <a:p>
            <a:pPr>
              <a:buFont typeface="+mj-lt"/>
              <a:buAutoNum type="arabicPeriod"/>
            </a:pPr>
            <a:r>
              <a:rPr lang="en-US" sz="2000" b="1" dirty="0"/>
              <a:t>Processing:</a:t>
            </a:r>
            <a:endParaRPr lang="en-US" sz="2000" dirty="0"/>
          </a:p>
          <a:p>
            <a:pPr marL="742950" lvl="1" indent="-285750">
              <a:buFont typeface="+mj-lt"/>
              <a:buAutoNum type="arabicPeriod"/>
            </a:pPr>
            <a:r>
              <a:rPr lang="en-US" sz="2000" dirty="0"/>
              <a:t>Generate a random move for the computer.</a:t>
            </a:r>
          </a:p>
          <a:p>
            <a:pPr marL="742950" lvl="1" indent="-285750">
              <a:buFont typeface="+mj-lt"/>
              <a:buAutoNum type="arabicPeriod"/>
            </a:pPr>
            <a:r>
              <a:rPr lang="en-US" sz="2000" dirty="0"/>
              <a:t>Compare the player's choice and the computer's choice using game logic.</a:t>
            </a:r>
          </a:p>
          <a:p>
            <a:pPr marL="742950" lvl="1" indent="-285750">
              <a:buFont typeface="+mj-lt"/>
              <a:buAutoNum type="arabicPeriod"/>
            </a:pPr>
            <a:r>
              <a:rPr lang="en-US" sz="2000" dirty="0"/>
              <a:t>Determine the winner.</a:t>
            </a:r>
          </a:p>
          <a:p>
            <a:pPr marL="742950" lvl="1" indent="-285750">
              <a:buFont typeface="+mj-lt"/>
              <a:buAutoNum type="arabicPeriod"/>
            </a:pPr>
            <a:r>
              <a:rPr lang="en-US" sz="2000" dirty="0"/>
              <a:t>Update the scores.</a:t>
            </a:r>
          </a:p>
          <a:p>
            <a:pPr>
              <a:buFont typeface="+mj-lt"/>
              <a:buAutoNum type="arabicPeriod"/>
            </a:pPr>
            <a:r>
              <a:rPr lang="en-US" sz="2000" b="1" dirty="0"/>
              <a:t>Output:</a:t>
            </a:r>
            <a:endParaRPr lang="en-US" sz="2000" dirty="0"/>
          </a:p>
          <a:p>
            <a:pPr marL="742950" lvl="1" indent="-285750">
              <a:buFont typeface="+mj-lt"/>
              <a:buAutoNum type="arabicPeriod"/>
            </a:pPr>
            <a:r>
              <a:rPr lang="en-US" sz="2000" dirty="0"/>
              <a:t>Update the scoreboard.</a:t>
            </a:r>
          </a:p>
          <a:p>
            <a:pPr marL="742950" lvl="1" indent="-285750">
              <a:buFont typeface="+mj-lt"/>
              <a:buAutoNum type="arabicPeriod"/>
            </a:pPr>
            <a:r>
              <a:rPr lang="en-US" sz="2000" dirty="0"/>
              <a:t>Display the chosen moves and animations.</a:t>
            </a:r>
          </a:p>
          <a:p>
            <a:pPr marL="742950" lvl="1" indent="-285750">
              <a:buFont typeface="+mj-lt"/>
              <a:buAutoNum type="arabicPeriod"/>
            </a:pPr>
            <a:r>
              <a:rPr lang="en-US" sz="2000" dirty="0"/>
              <a:t>Provide feedback (e.g., "You Win!", "You Lose!", or "Draw!").</a:t>
            </a:r>
          </a:p>
          <a:p>
            <a:pPr>
              <a:buFont typeface="Arial" panose="020B0604020202020204" pitchFamily="34" charset="0"/>
              <a:buChar char="•"/>
            </a:pPr>
            <a:endParaRPr lang="en-US" sz="2000" dirty="0"/>
          </a:p>
        </p:txBody>
      </p:sp>
    </p:spTree>
    <p:extLst>
      <p:ext uri="{BB962C8B-B14F-4D97-AF65-F5344CB8AC3E}">
        <p14:creationId xmlns:p14="http://schemas.microsoft.com/office/powerpoint/2010/main" val="4207225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650" y="473075"/>
            <a:ext cx="7238999" cy="9373720"/>
          </a:xfrm>
          <a:prstGeom prst="rect">
            <a:avLst/>
          </a:prstGeom>
        </p:spPr>
        <p:txBody>
          <a:bodyPr vert="horz" wrap="square" lIns="0" tIns="17145" rIns="0" bIns="0" rtlCol="0">
            <a:spAutoFit/>
          </a:bodyPr>
          <a:lstStyle/>
          <a:p>
            <a:pPr algn="ctr"/>
            <a:r>
              <a:rPr lang="en-US" sz="3600" b="1" dirty="0"/>
              <a:t>4. Implementation, Testing, and Maintenance</a:t>
            </a:r>
          </a:p>
          <a:p>
            <a:pPr algn="ctr"/>
            <a:endParaRPr lang="en-US" sz="3200" b="1" dirty="0"/>
          </a:p>
          <a:p>
            <a:r>
              <a:rPr lang="en-US" sz="2400" b="1" dirty="0"/>
              <a:t>4.1 Implementation</a:t>
            </a:r>
          </a:p>
          <a:p>
            <a:r>
              <a:rPr lang="en-US" sz="2400" dirty="0"/>
              <a:t>The "Rock, Paper, Scissors Game" is implemented in three phases:</a:t>
            </a:r>
          </a:p>
          <a:p>
            <a:endParaRPr lang="en-US" sz="2400" dirty="0"/>
          </a:p>
          <a:p>
            <a:r>
              <a:rPr lang="en-US" sz="2400" b="1" dirty="0"/>
              <a:t>4.1.1 Frontend Implementation</a:t>
            </a:r>
          </a:p>
          <a:p>
            <a:pPr>
              <a:buFont typeface="Arial" panose="020B0604020202020204" pitchFamily="34" charset="0"/>
              <a:buChar char="•"/>
            </a:pPr>
            <a:r>
              <a:rPr lang="en-US" sz="2400" b="1" dirty="0"/>
              <a:t>HTML Structure:</a:t>
            </a:r>
            <a:endParaRPr lang="en-US" sz="2400" dirty="0"/>
          </a:p>
          <a:p>
            <a:pPr marL="742950" lvl="1" indent="-285750">
              <a:buFont typeface="Arial" panose="020B0604020202020204" pitchFamily="34" charset="0"/>
              <a:buChar char="•"/>
            </a:pPr>
            <a:r>
              <a:rPr lang="en-US" sz="2400" dirty="0"/>
              <a:t>Create a container with sections for the title, game area, score display, and buttons.</a:t>
            </a:r>
          </a:p>
          <a:p>
            <a:pPr marL="742950" lvl="1" indent="-285750">
              <a:buFont typeface="Arial" panose="020B0604020202020204" pitchFamily="34" charset="0"/>
              <a:buChar char="•"/>
            </a:pPr>
            <a:r>
              <a:rPr lang="en-US" sz="2400" dirty="0"/>
              <a:t>Use semantic tags to ensure proper accessibility and structure.</a:t>
            </a:r>
          </a:p>
          <a:p>
            <a:pPr>
              <a:buFont typeface="Arial" panose="020B0604020202020204" pitchFamily="34" charset="0"/>
              <a:buChar char="•"/>
            </a:pPr>
            <a:r>
              <a:rPr lang="en-US" sz="2400" b="1" dirty="0"/>
              <a:t>CSS Styling:</a:t>
            </a:r>
            <a:endParaRPr lang="en-US" sz="2400" dirty="0"/>
          </a:p>
          <a:p>
            <a:pPr marL="742950" lvl="1" indent="-285750">
              <a:buFont typeface="Arial" panose="020B0604020202020204" pitchFamily="34" charset="0"/>
              <a:buChar char="•"/>
            </a:pPr>
            <a:r>
              <a:rPr lang="en-US" sz="2400" dirty="0"/>
              <a:t>Design an intuitive interface with visually appealing buttons, score displays, and animations.</a:t>
            </a:r>
          </a:p>
          <a:p>
            <a:pPr marL="742950" lvl="1" indent="-285750">
              <a:buFont typeface="Arial" panose="020B0604020202020204" pitchFamily="34" charset="0"/>
              <a:buChar char="•"/>
            </a:pPr>
            <a:r>
              <a:rPr lang="en-US" sz="2400" dirty="0"/>
              <a:t>Add animations like shaking hands to simulate gameplay.</a:t>
            </a:r>
          </a:p>
          <a:p>
            <a:pPr>
              <a:buFont typeface="Arial" panose="020B0604020202020204" pitchFamily="34" charset="0"/>
              <a:buChar char="•"/>
            </a:pPr>
            <a:r>
              <a:rPr lang="en-US" sz="2400" b="1" dirty="0"/>
              <a:t>JavaScript Integration:</a:t>
            </a:r>
            <a:endParaRPr lang="en-US" sz="2400" dirty="0"/>
          </a:p>
          <a:p>
            <a:pPr marL="742950" lvl="1" indent="-285750">
              <a:buFont typeface="Arial" panose="020B0604020202020204" pitchFamily="34" charset="0"/>
              <a:buChar char="•"/>
            </a:pPr>
            <a:r>
              <a:rPr lang="en-US" sz="2400" dirty="0"/>
              <a:t>Implement game logic, including move selection, randomization for the computer’s move, and winner determination.</a:t>
            </a:r>
          </a:p>
          <a:p>
            <a:pPr marL="742950" lvl="1" indent="-285750">
              <a:buFont typeface="Arial" panose="020B0604020202020204" pitchFamily="34" charset="0"/>
              <a:buChar char="•"/>
            </a:pPr>
            <a:r>
              <a:rPr lang="en-US" sz="2400" dirty="0"/>
              <a:t>Use DOM manipulation to update scores, images, and game status dynamically.</a:t>
            </a:r>
          </a:p>
        </p:txBody>
      </p:sp>
    </p:spTree>
    <p:extLst>
      <p:ext uri="{BB962C8B-B14F-4D97-AF65-F5344CB8AC3E}">
        <p14:creationId xmlns:p14="http://schemas.microsoft.com/office/powerpoint/2010/main" val="1211239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34B0FA-7EEE-35FA-E581-95F30EED830A}"/>
            </a:ext>
          </a:extLst>
        </p:cNvPr>
        <p:cNvGrpSpPr/>
        <p:nvPr/>
      </p:nvGrpSpPr>
      <p:grpSpPr>
        <a:xfrm>
          <a:off x="0" y="0"/>
          <a:ext cx="0" cy="0"/>
          <a:chOff x="0" y="0"/>
          <a:chExt cx="0" cy="0"/>
        </a:xfrm>
      </p:grpSpPr>
      <p:sp>
        <p:nvSpPr>
          <p:cNvPr id="8" name="Rectangle 6">
            <a:extLst>
              <a:ext uri="{FF2B5EF4-FFF2-40B4-BE49-F238E27FC236}">
                <a16:creationId xmlns:a16="http://schemas.microsoft.com/office/drawing/2014/main" id="{2D61FEF3-2B59-525F-DE3E-D2FD866EC8F4}"/>
              </a:ext>
            </a:extLst>
          </p:cNvPr>
          <p:cNvSpPr>
            <a:spLocks noChangeArrowheads="1"/>
          </p:cNvSpPr>
          <p:nvPr/>
        </p:nvSpPr>
        <p:spPr bwMode="auto">
          <a:xfrm>
            <a:off x="120650" y="373836"/>
            <a:ext cx="7315200" cy="71096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rPr>
              <a:t>4.1.2 Game Logic Implementation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Random Computer Move Generation:</a:t>
            </a:r>
            <a:endParaRPr kumimoji="0" lang="en-US" altLang="en-US" sz="24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Utilize </a:t>
            </a:r>
            <a:r>
              <a:rPr kumimoji="0" lang="en-US" altLang="en-US" sz="2400" b="0" i="0" u="none" strike="noStrike" cap="none" normalizeH="0" baseline="0" dirty="0" err="1">
                <a:ln>
                  <a:noFill/>
                </a:ln>
                <a:solidFill>
                  <a:schemeClr val="tx1"/>
                </a:solidFill>
                <a:effectLst/>
              </a:rPr>
              <a:t>Math.random</a:t>
            </a:r>
            <a:r>
              <a:rPr kumimoji="0" lang="en-US" altLang="en-US" sz="2400" b="0" i="0" u="none" strike="noStrike" cap="none" normalizeH="0" baseline="0" dirty="0">
                <a:ln>
                  <a:noFill/>
                </a:ln>
                <a:solidFill>
                  <a:schemeClr val="tx1"/>
                </a:solidFill>
                <a:effectLst/>
              </a:rPr>
              <a:t>() to ensure an unbiased selection of the computer’s move.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Game Rules:</a:t>
            </a:r>
            <a:endParaRPr kumimoji="0" lang="en-US" altLang="en-US" sz="24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Compare player and computer moves to determine the outcome using conditional statements.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rPr>
              <a:t>Score Management:</a:t>
            </a:r>
            <a:endParaRPr kumimoji="0" lang="en-US" altLang="en-US" sz="2400" b="0" i="0" u="none" strike="noStrike" cap="none" normalizeH="0" baseline="0" dirty="0">
              <a:ln>
                <a:noFill/>
              </a:ln>
              <a:solidFill>
                <a:schemeClr val="tx1"/>
              </a:solidFill>
              <a:effectLst/>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rPr>
              <a:t>Maintain separate variables for the player’s and computer’s scores and update them after each round.</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endParaRPr>
          </a:p>
          <a:p>
            <a:r>
              <a:rPr lang="en-US" sz="2400" b="1" dirty="0"/>
              <a:t>4.1.3 Animation and Feedback</a:t>
            </a:r>
          </a:p>
          <a:p>
            <a:pPr>
              <a:buFont typeface="Arial" panose="020B0604020202020204" pitchFamily="34" charset="0"/>
              <a:buChar char="•"/>
            </a:pPr>
            <a:r>
              <a:rPr lang="en-US" sz="2400" b="1" dirty="0"/>
              <a:t>Animations:</a:t>
            </a:r>
            <a:endParaRPr lang="en-US" sz="2400" dirty="0"/>
          </a:p>
          <a:p>
            <a:pPr marL="742950" lvl="1" indent="-285750">
              <a:buFont typeface="Arial" panose="020B0604020202020204" pitchFamily="34" charset="0"/>
              <a:buChar char="•"/>
            </a:pPr>
            <a:r>
              <a:rPr lang="en-US" sz="2400" dirty="0"/>
              <a:t>Use CSS classes to add shake effects to the images during move selection.</a:t>
            </a:r>
          </a:p>
          <a:p>
            <a:pPr>
              <a:buFont typeface="Arial" panose="020B0604020202020204" pitchFamily="34" charset="0"/>
              <a:buChar char="•"/>
            </a:pPr>
            <a:r>
              <a:rPr lang="en-US" sz="2400" b="1" dirty="0"/>
              <a:t>Feedback Messages:</a:t>
            </a:r>
            <a:endParaRPr lang="en-US" sz="2400" dirty="0"/>
          </a:p>
          <a:p>
            <a:pPr marL="742950" lvl="1" indent="-285750">
              <a:buFont typeface="Arial" panose="020B0604020202020204" pitchFamily="34" charset="0"/>
              <a:buChar char="•"/>
            </a:pPr>
            <a:r>
              <a:rPr lang="en-US" sz="2400" dirty="0"/>
              <a:t>Display messages like "You Win!", "You Lose!", or "It’s a Draw!" based on the game’s outcome.</a:t>
            </a:r>
          </a:p>
        </p:txBody>
      </p:sp>
    </p:spTree>
    <p:extLst>
      <p:ext uri="{BB962C8B-B14F-4D97-AF65-F5344CB8AC3E}">
        <p14:creationId xmlns:p14="http://schemas.microsoft.com/office/powerpoint/2010/main" val="36970658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CE74EF4-094F-8124-D9CB-DF2AE2262D43}"/>
              </a:ext>
            </a:extLst>
          </p:cNvPr>
          <p:cNvSpPr txBox="1"/>
          <p:nvPr/>
        </p:nvSpPr>
        <p:spPr>
          <a:xfrm>
            <a:off x="349250" y="168275"/>
            <a:ext cx="7207250" cy="10479792"/>
          </a:xfrm>
          <a:prstGeom prst="rect">
            <a:avLst/>
          </a:prstGeom>
          <a:noFill/>
        </p:spPr>
        <p:txBody>
          <a:bodyPr wrap="square">
            <a:spAutoFit/>
          </a:bodyPr>
          <a:lstStyle/>
          <a:p>
            <a:r>
              <a:rPr lang="en-US" sz="2500" b="1" dirty="0"/>
              <a:t>4.2 Testing</a:t>
            </a:r>
          </a:p>
          <a:p>
            <a:endParaRPr lang="en-US" sz="2100" b="1" dirty="0"/>
          </a:p>
          <a:p>
            <a:r>
              <a:rPr lang="en-US" sz="2100" b="1" dirty="0"/>
              <a:t>4.2.1 Unit Testing</a:t>
            </a:r>
          </a:p>
          <a:p>
            <a:pPr>
              <a:buFont typeface="Arial" panose="020B0604020202020204" pitchFamily="34" charset="0"/>
              <a:buChar char="•"/>
            </a:pPr>
            <a:r>
              <a:rPr lang="en-US" sz="2100" b="1" dirty="0"/>
              <a:t>Test Game Logic:</a:t>
            </a:r>
            <a:endParaRPr lang="en-US" sz="2100" dirty="0"/>
          </a:p>
          <a:p>
            <a:pPr marL="742950" lvl="1" indent="-285750">
              <a:buFont typeface="Arial" panose="020B0604020202020204" pitchFamily="34" charset="0"/>
              <a:buChar char="•"/>
            </a:pPr>
            <a:r>
              <a:rPr lang="en-US" sz="2100" dirty="0"/>
              <a:t>Verify the winner determination logic for all possible combinations of moves.</a:t>
            </a:r>
          </a:p>
          <a:p>
            <a:pPr marL="742950" lvl="1" indent="-285750">
              <a:buFont typeface="Arial" panose="020B0604020202020204" pitchFamily="34" charset="0"/>
              <a:buChar char="•"/>
            </a:pPr>
            <a:r>
              <a:rPr lang="en-US" sz="2100" dirty="0"/>
              <a:t>Test score updates for accuracy after each round.</a:t>
            </a:r>
          </a:p>
          <a:p>
            <a:pPr>
              <a:buFont typeface="Arial" panose="020B0604020202020204" pitchFamily="34" charset="0"/>
              <a:buChar char="•"/>
            </a:pPr>
            <a:r>
              <a:rPr lang="en-US" sz="2100" b="1" dirty="0"/>
              <a:t>Test Randomization:</a:t>
            </a:r>
            <a:endParaRPr lang="en-US" sz="2100" dirty="0"/>
          </a:p>
          <a:p>
            <a:pPr marL="742950" lvl="1" indent="-285750">
              <a:buFont typeface="Arial" panose="020B0604020202020204" pitchFamily="34" charset="0"/>
              <a:buChar char="•"/>
            </a:pPr>
            <a:r>
              <a:rPr lang="en-US" sz="2100" dirty="0"/>
              <a:t>Ensure the computer’s move is truly randomized across multiple rounds.</a:t>
            </a:r>
          </a:p>
          <a:p>
            <a:pPr>
              <a:buFont typeface="Arial" panose="020B0604020202020204" pitchFamily="34" charset="0"/>
              <a:buChar char="•"/>
            </a:pPr>
            <a:r>
              <a:rPr lang="en-US" sz="2100" b="1" dirty="0"/>
              <a:t>Test UI Interactions:</a:t>
            </a:r>
            <a:endParaRPr lang="en-US" sz="2100" dirty="0"/>
          </a:p>
          <a:p>
            <a:pPr marL="742950" lvl="1" indent="-285750">
              <a:buFont typeface="Arial" panose="020B0604020202020204" pitchFamily="34" charset="0"/>
              <a:buChar char="•"/>
            </a:pPr>
            <a:r>
              <a:rPr lang="en-US" sz="2100" dirty="0"/>
              <a:t>Verify that buttons trigger the appropriate events and update the game state.</a:t>
            </a:r>
          </a:p>
          <a:p>
            <a:pPr marL="742950" lvl="1" indent="-285750">
              <a:buFont typeface="Arial" panose="020B0604020202020204" pitchFamily="34" charset="0"/>
              <a:buChar char="•"/>
            </a:pPr>
            <a:endParaRPr lang="en-US" sz="2100" dirty="0"/>
          </a:p>
          <a:p>
            <a:r>
              <a:rPr lang="en-US" sz="2200" b="1" dirty="0"/>
              <a:t>4.2.2 Integration Testing</a:t>
            </a:r>
          </a:p>
          <a:p>
            <a:pPr>
              <a:buFont typeface="Arial" panose="020B0604020202020204" pitchFamily="34" charset="0"/>
              <a:buChar char="•"/>
            </a:pPr>
            <a:r>
              <a:rPr lang="en-US" sz="2200" b="1" dirty="0"/>
              <a:t>Verify End-to-End Flow:</a:t>
            </a:r>
            <a:endParaRPr lang="en-US" sz="2200" dirty="0"/>
          </a:p>
          <a:p>
            <a:pPr marL="742950" lvl="1" indent="-285750">
              <a:buFont typeface="Arial" panose="020B0604020202020204" pitchFamily="34" charset="0"/>
              <a:buChar char="•"/>
            </a:pPr>
            <a:r>
              <a:rPr lang="en-US" sz="2200" dirty="0"/>
              <a:t>Test the game from move selection to score updates and result display.</a:t>
            </a:r>
          </a:p>
          <a:p>
            <a:pPr marL="742950" lvl="1" indent="-285750">
              <a:buFont typeface="Arial" panose="020B0604020202020204" pitchFamily="34" charset="0"/>
              <a:buChar char="•"/>
            </a:pPr>
            <a:r>
              <a:rPr lang="en-US" sz="2200" dirty="0"/>
              <a:t>Ensure smooth integration between HTML, CSS, and JavaScript components.</a:t>
            </a:r>
          </a:p>
          <a:p>
            <a:pPr>
              <a:buFont typeface="Arial" panose="020B0604020202020204" pitchFamily="34" charset="0"/>
              <a:buChar char="•"/>
            </a:pPr>
            <a:r>
              <a:rPr lang="en-US" sz="2200" b="1" dirty="0"/>
              <a:t>Cross-Browser Compatibility:</a:t>
            </a:r>
            <a:endParaRPr lang="en-US" sz="2200" dirty="0"/>
          </a:p>
          <a:p>
            <a:pPr marL="742950" lvl="1" indent="-285750">
              <a:buFont typeface="Arial" panose="020B0604020202020204" pitchFamily="34" charset="0"/>
              <a:buChar char="•"/>
            </a:pPr>
            <a:r>
              <a:rPr lang="en-US" sz="2200" dirty="0"/>
              <a:t>Test the game on popular browsers (Chrome, Firefox, Edge, Safari) to ensure consistent performance.</a:t>
            </a:r>
          </a:p>
          <a:p>
            <a:pPr>
              <a:buFont typeface="Arial" panose="020B0604020202020204" pitchFamily="34" charset="0"/>
              <a:buChar char="•"/>
            </a:pPr>
            <a:r>
              <a:rPr lang="en-US" sz="2200" b="1" dirty="0"/>
              <a:t>Responsiveness Testing:</a:t>
            </a:r>
            <a:endParaRPr lang="en-US" sz="2200" dirty="0"/>
          </a:p>
          <a:p>
            <a:pPr marL="742950" lvl="1" indent="-285750">
              <a:buFont typeface="Arial" panose="020B0604020202020204" pitchFamily="34" charset="0"/>
              <a:buChar char="•"/>
            </a:pPr>
            <a:r>
              <a:rPr lang="en-US" sz="2200" dirty="0"/>
              <a:t>Check the game layout and functionality on various devices (desktop, tablet, mobile).</a:t>
            </a:r>
          </a:p>
          <a:p>
            <a:pPr marL="742950" lvl="1" indent="-285750">
              <a:buFont typeface="Arial" panose="020B0604020202020204" pitchFamily="34" charset="0"/>
              <a:buChar char="•"/>
            </a:pPr>
            <a:endParaRPr lang="en-US" sz="2200" dirty="0"/>
          </a:p>
          <a:p>
            <a:r>
              <a:rPr lang="en-US" sz="2200" b="1" dirty="0"/>
              <a:t>4.2.3 User Acceptance Testing</a:t>
            </a:r>
          </a:p>
          <a:p>
            <a:pPr>
              <a:buFont typeface="Arial" panose="020B0604020202020204" pitchFamily="34" charset="0"/>
              <a:buChar char="•"/>
            </a:pPr>
            <a:r>
              <a:rPr lang="en-US" sz="2200" dirty="0"/>
              <a:t>Conduct testing with a small group of users to gather feedback on usability, design, and functionality.</a:t>
            </a:r>
          </a:p>
        </p:txBody>
      </p:sp>
    </p:spTree>
    <p:extLst>
      <p:ext uri="{BB962C8B-B14F-4D97-AF65-F5344CB8AC3E}">
        <p14:creationId xmlns:p14="http://schemas.microsoft.com/office/powerpoint/2010/main" val="28115938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23034C-56FA-1F0C-78F6-AE356680E034}"/>
              </a:ext>
            </a:extLst>
          </p:cNvPr>
          <p:cNvSpPr txBox="1"/>
          <p:nvPr/>
        </p:nvSpPr>
        <p:spPr>
          <a:xfrm>
            <a:off x="196850" y="127883"/>
            <a:ext cx="7162800" cy="10479792"/>
          </a:xfrm>
          <a:prstGeom prst="rect">
            <a:avLst/>
          </a:prstGeom>
          <a:noFill/>
        </p:spPr>
        <p:txBody>
          <a:bodyPr wrap="square">
            <a:spAutoFit/>
          </a:bodyPr>
          <a:lstStyle/>
          <a:p>
            <a:r>
              <a:rPr lang="en-US" sz="2500" b="1" dirty="0"/>
              <a:t>4.3 Maintenance</a:t>
            </a:r>
          </a:p>
          <a:p>
            <a:r>
              <a:rPr lang="en-US" sz="2500" b="1" dirty="0"/>
              <a:t>4.3.1 Bug Fixes</a:t>
            </a:r>
          </a:p>
          <a:p>
            <a:pPr>
              <a:buFont typeface="Arial" panose="020B0604020202020204" pitchFamily="34" charset="0"/>
              <a:buChar char="•"/>
            </a:pPr>
            <a:r>
              <a:rPr lang="en-US" sz="2500" dirty="0"/>
              <a:t>Monitor the system for potential bugs reported by users.</a:t>
            </a:r>
          </a:p>
          <a:p>
            <a:pPr>
              <a:buFont typeface="Arial" panose="020B0604020202020204" pitchFamily="34" charset="0"/>
              <a:buChar char="•"/>
            </a:pPr>
            <a:r>
              <a:rPr lang="en-US" sz="2500" dirty="0"/>
              <a:t>Regularly update the codebase to resolve issues, such as animations not working or incorrect score updates.</a:t>
            </a:r>
          </a:p>
          <a:p>
            <a:r>
              <a:rPr lang="en-US" sz="2500" b="1" dirty="0"/>
              <a:t>4.3.2 Feature Enhancements</a:t>
            </a:r>
          </a:p>
          <a:p>
            <a:pPr>
              <a:buFont typeface="Arial" panose="020B0604020202020204" pitchFamily="34" charset="0"/>
              <a:buChar char="•"/>
            </a:pPr>
            <a:r>
              <a:rPr lang="en-US" sz="2500" dirty="0"/>
              <a:t>Add new features like:</a:t>
            </a:r>
          </a:p>
          <a:p>
            <a:pPr marL="742950" lvl="1" indent="-285750">
              <a:buFont typeface="Arial" panose="020B0604020202020204" pitchFamily="34" charset="0"/>
              <a:buChar char="•"/>
            </a:pPr>
            <a:r>
              <a:rPr lang="en-US" sz="2500" dirty="0"/>
              <a:t>Multiplayer mode.</a:t>
            </a:r>
          </a:p>
          <a:p>
            <a:pPr marL="742950" lvl="1" indent="-285750">
              <a:buFont typeface="Arial" panose="020B0604020202020204" pitchFamily="34" charset="0"/>
              <a:buChar char="•"/>
            </a:pPr>
            <a:r>
              <a:rPr lang="en-US" sz="2500" dirty="0"/>
              <a:t>Themed visuals (e.g., holiday-themed Rock, Paper, Scissors).</a:t>
            </a:r>
          </a:p>
          <a:p>
            <a:pPr marL="742950" lvl="1" indent="-285750">
              <a:buFont typeface="Arial" panose="020B0604020202020204" pitchFamily="34" charset="0"/>
              <a:buChar char="•"/>
            </a:pPr>
            <a:r>
              <a:rPr lang="en-US" sz="2500" dirty="0"/>
              <a:t>Advanced game modes (e.g., adding new moves like "Lizard" and "Spock").</a:t>
            </a:r>
          </a:p>
          <a:p>
            <a:r>
              <a:rPr lang="en-US" sz="2500" b="1" dirty="0"/>
              <a:t>4.3.3 Code Optimization</a:t>
            </a:r>
          </a:p>
          <a:p>
            <a:pPr>
              <a:buFont typeface="Arial" panose="020B0604020202020204" pitchFamily="34" charset="0"/>
              <a:buChar char="•"/>
            </a:pPr>
            <a:r>
              <a:rPr lang="en-US" sz="2500" dirty="0"/>
              <a:t>Refactor code periodically to improve readability and performance.</a:t>
            </a:r>
          </a:p>
          <a:p>
            <a:pPr>
              <a:buFont typeface="Arial" panose="020B0604020202020204" pitchFamily="34" charset="0"/>
              <a:buChar char="•"/>
            </a:pPr>
            <a:r>
              <a:rPr lang="en-US" sz="2500" dirty="0"/>
              <a:t>Use modern JavaScript features (e.g., ES6+ syntax) to enhance maintainability.</a:t>
            </a:r>
          </a:p>
          <a:p>
            <a:r>
              <a:rPr lang="en-US" sz="2500" b="1" dirty="0"/>
              <a:t>4.3.4 Feedback-Based Updates</a:t>
            </a:r>
          </a:p>
          <a:p>
            <a:pPr>
              <a:buFont typeface="Arial" panose="020B0604020202020204" pitchFamily="34" charset="0"/>
              <a:buChar char="•"/>
            </a:pPr>
            <a:r>
              <a:rPr lang="en-US" sz="2500" dirty="0"/>
              <a:t>Collect feedback from users to identify areas of improvement, such as UI enhancements or better animations.</a:t>
            </a:r>
          </a:p>
          <a:p>
            <a:r>
              <a:rPr lang="en-US" sz="2500" b="1" dirty="0"/>
              <a:t>4.3.5 Documentation</a:t>
            </a:r>
          </a:p>
          <a:p>
            <a:pPr>
              <a:buFont typeface="Arial" panose="020B0604020202020204" pitchFamily="34" charset="0"/>
              <a:buChar char="•"/>
            </a:pPr>
            <a:r>
              <a:rPr lang="en-US" sz="2500" dirty="0"/>
              <a:t>Maintain detailed documentation for the codebase, explaining the logic and structure for easier debugging and future development.</a:t>
            </a:r>
          </a:p>
        </p:txBody>
      </p:sp>
    </p:spTree>
    <p:extLst>
      <p:ext uri="{BB962C8B-B14F-4D97-AF65-F5344CB8AC3E}">
        <p14:creationId xmlns:p14="http://schemas.microsoft.com/office/powerpoint/2010/main" val="38611761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650" y="320675"/>
            <a:ext cx="7133794" cy="10058523"/>
          </a:xfrm>
          <a:prstGeom prst="rect">
            <a:avLst/>
          </a:prstGeom>
        </p:spPr>
        <p:txBody>
          <a:bodyPr vert="horz" wrap="square" lIns="0" tIns="17145" rIns="0" bIns="0" rtlCol="0">
            <a:spAutoFit/>
          </a:bodyPr>
          <a:lstStyle/>
          <a:p>
            <a:pPr marL="438150" algn="ctr">
              <a:lnSpc>
                <a:spcPct val="100000"/>
              </a:lnSpc>
              <a:spcBef>
                <a:spcPts val="135"/>
              </a:spcBef>
            </a:pPr>
            <a:r>
              <a:rPr lang="en-IN" sz="3200" b="1" u="sng" dirty="0">
                <a:latin typeface="Times New Roman"/>
                <a:cs typeface="Times New Roman"/>
              </a:rPr>
              <a:t>5. Results and Discussions</a:t>
            </a:r>
          </a:p>
          <a:p>
            <a:pPr marL="438150" algn="ctr">
              <a:lnSpc>
                <a:spcPct val="100000"/>
              </a:lnSpc>
              <a:spcBef>
                <a:spcPts val="135"/>
              </a:spcBef>
            </a:pPr>
            <a:endParaRPr sz="2400" b="1" u="sng" dirty="0">
              <a:latin typeface="Times New Roman"/>
              <a:cs typeface="Times New Roman"/>
            </a:endParaRPr>
          </a:p>
          <a:p>
            <a:r>
              <a:rPr lang="en-US" sz="2000" b="1" dirty="0"/>
              <a:t>5.1 Results</a:t>
            </a:r>
          </a:p>
          <a:p>
            <a:r>
              <a:rPr lang="en-US" sz="2000" dirty="0"/>
              <a:t>The "Rock, Paper, Scissors Game" project successfully achieved its objectives. The following outcomes were observed:</a:t>
            </a:r>
          </a:p>
          <a:p>
            <a:pPr>
              <a:buFont typeface="+mj-lt"/>
              <a:buAutoNum type="arabicPeriod"/>
            </a:pPr>
            <a:r>
              <a:rPr lang="en-US" sz="2000" b="1" dirty="0"/>
              <a:t>Functionality:</a:t>
            </a:r>
            <a:endParaRPr lang="en-US" sz="2000" dirty="0"/>
          </a:p>
          <a:p>
            <a:pPr marL="742950" lvl="1" indent="-285750">
              <a:buFont typeface="+mj-lt"/>
              <a:buAutoNum type="arabicPeriod"/>
            </a:pPr>
            <a:r>
              <a:rPr lang="en-US" sz="2000" dirty="0"/>
              <a:t>The game operates as intended, allowing users to play Rock, Paper, Scissors against the computer.</a:t>
            </a:r>
          </a:p>
          <a:p>
            <a:pPr marL="742950" lvl="1" indent="-285750">
              <a:buFont typeface="+mj-lt"/>
              <a:buAutoNum type="arabicPeriod"/>
            </a:pPr>
            <a:r>
              <a:rPr lang="en-US" sz="2000" dirty="0"/>
              <a:t>The computer’s moves are randomly generated, ensuring unpredictability and fairness.</a:t>
            </a:r>
          </a:p>
          <a:p>
            <a:pPr marL="742950" lvl="1" indent="-285750">
              <a:buFont typeface="+mj-lt"/>
              <a:buAutoNum type="arabicPeriod"/>
            </a:pPr>
            <a:r>
              <a:rPr lang="en-US" sz="2000" dirty="0"/>
              <a:t>The scores are updated in real-time and accurately reflect the results of each round.</a:t>
            </a:r>
          </a:p>
          <a:p>
            <a:pPr>
              <a:buFont typeface="+mj-lt"/>
              <a:buAutoNum type="arabicPeriod"/>
            </a:pPr>
            <a:r>
              <a:rPr lang="en-US" sz="2000" b="1" dirty="0"/>
              <a:t>User Experience:</a:t>
            </a:r>
            <a:endParaRPr lang="en-US" sz="2000" dirty="0"/>
          </a:p>
          <a:p>
            <a:pPr marL="742950" lvl="1" indent="-285750">
              <a:buFont typeface="+mj-lt"/>
              <a:buAutoNum type="arabicPeriod"/>
            </a:pPr>
            <a:r>
              <a:rPr lang="en-US" sz="2000" dirty="0"/>
              <a:t>The interface is visually appealing and user-friendly, making it accessible to players of all age groups.</a:t>
            </a:r>
          </a:p>
          <a:p>
            <a:pPr marL="742950" lvl="1" indent="-285750">
              <a:buFont typeface="+mj-lt"/>
              <a:buAutoNum type="arabicPeriod"/>
            </a:pPr>
            <a:r>
              <a:rPr lang="en-US" sz="2000" dirty="0"/>
              <a:t>Animations, such as shaking hands, enhance the overall engagement and enjoyment of the game.</a:t>
            </a:r>
          </a:p>
          <a:p>
            <a:pPr marL="742950" lvl="1" indent="-285750">
              <a:buFont typeface="+mj-lt"/>
              <a:buAutoNum type="arabicPeriod"/>
            </a:pPr>
            <a:r>
              <a:rPr lang="en-US" sz="2000" dirty="0"/>
              <a:t>Feedback messages ("You Win!", "You Lose!", "Draw!") provide clear and instant results after each round.</a:t>
            </a:r>
          </a:p>
          <a:p>
            <a:pPr>
              <a:buFont typeface="+mj-lt"/>
              <a:buAutoNum type="arabicPeriod"/>
            </a:pPr>
            <a:r>
              <a:rPr lang="en-US" sz="2000" b="1" dirty="0"/>
              <a:t>Performance:</a:t>
            </a:r>
            <a:endParaRPr lang="en-US" sz="2000" dirty="0"/>
          </a:p>
          <a:p>
            <a:pPr marL="742950" lvl="1" indent="-285750">
              <a:buFont typeface="+mj-lt"/>
              <a:buAutoNum type="arabicPeriod"/>
            </a:pPr>
            <a:r>
              <a:rPr lang="en-US" sz="2000" dirty="0"/>
              <a:t>The application runs smoothly across modern web browsers without noticeable delays or glitches.</a:t>
            </a:r>
          </a:p>
          <a:p>
            <a:pPr marL="742950" lvl="1" indent="-285750">
              <a:buFont typeface="+mj-lt"/>
              <a:buAutoNum type="arabicPeriod"/>
            </a:pPr>
            <a:r>
              <a:rPr lang="en-US" sz="2000" dirty="0"/>
              <a:t>Responsiveness testing confirmed that the game adapts well to various screen sizes and devices.</a:t>
            </a:r>
          </a:p>
          <a:p>
            <a:pPr>
              <a:buFont typeface="+mj-lt"/>
              <a:buAutoNum type="arabicPeriod"/>
            </a:pPr>
            <a:r>
              <a:rPr lang="en-US" sz="2000" b="1" dirty="0"/>
              <a:t>Learning Outcomes:</a:t>
            </a:r>
            <a:endParaRPr lang="en-US" sz="2000" dirty="0"/>
          </a:p>
          <a:p>
            <a:pPr marL="742950" lvl="1" indent="-285750">
              <a:buFont typeface="+mj-lt"/>
              <a:buAutoNum type="arabicPeriod"/>
            </a:pPr>
            <a:r>
              <a:rPr lang="en-US" sz="2000" dirty="0"/>
              <a:t>The project provided valuable experience in integrating HTML, CSS, and JavaScript to create a dynamic web application.</a:t>
            </a:r>
          </a:p>
          <a:p>
            <a:pPr marL="742950" lvl="1" indent="-285750">
              <a:buFont typeface="+mj-lt"/>
              <a:buAutoNum type="arabicPeriod"/>
            </a:pPr>
            <a:r>
              <a:rPr lang="en-US" sz="2000" dirty="0"/>
              <a:t>It served as a practical exercise in implementing logic, randomization, DOM manipulation, and animations.</a:t>
            </a:r>
          </a:p>
          <a:p>
            <a:pPr>
              <a:lnSpc>
                <a:spcPct val="100000"/>
              </a:lnSpc>
              <a:spcBef>
                <a:spcPts val="50"/>
              </a:spcBef>
            </a:pPr>
            <a:endParaRPr lang="en-US" dirty="0">
              <a:latin typeface="Times New Roman"/>
              <a:cs typeface="Times New Roman"/>
            </a:endParaRPr>
          </a:p>
          <a:p>
            <a:pPr>
              <a:lnSpc>
                <a:spcPct val="100000"/>
              </a:lnSpc>
              <a:spcBef>
                <a:spcPts val="50"/>
              </a:spcBef>
            </a:pPr>
            <a:endParaRPr lang="en-US" sz="1600" dirty="0">
              <a:latin typeface="Times New Roman"/>
              <a:cs typeface="Times New Roman"/>
            </a:endParaRPr>
          </a:p>
        </p:txBody>
      </p:sp>
    </p:spTree>
    <p:extLst>
      <p:ext uri="{BB962C8B-B14F-4D97-AF65-F5344CB8AC3E}">
        <p14:creationId xmlns:p14="http://schemas.microsoft.com/office/powerpoint/2010/main" val="2492970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58B4C9-074C-5007-138D-88F0ABA6D063}"/>
              </a:ext>
            </a:extLst>
          </p:cNvPr>
          <p:cNvSpPr txBox="1"/>
          <p:nvPr/>
        </p:nvSpPr>
        <p:spPr>
          <a:xfrm>
            <a:off x="273050" y="396875"/>
            <a:ext cx="7010400" cy="9017853"/>
          </a:xfrm>
          <a:prstGeom prst="rect">
            <a:avLst/>
          </a:prstGeom>
          <a:noFill/>
        </p:spPr>
        <p:txBody>
          <a:bodyPr wrap="square">
            <a:spAutoFit/>
          </a:bodyPr>
          <a:lstStyle/>
          <a:p>
            <a:r>
              <a:rPr lang="en-US" sz="2000" b="1" dirty="0"/>
              <a:t>5.2 Discussion</a:t>
            </a:r>
          </a:p>
          <a:p>
            <a:endParaRPr lang="en-US" sz="2000" b="1" dirty="0"/>
          </a:p>
          <a:p>
            <a:r>
              <a:rPr lang="en-US" sz="2000" b="1" dirty="0"/>
              <a:t>Strengths:</a:t>
            </a:r>
          </a:p>
          <a:p>
            <a:pPr>
              <a:buFont typeface="+mj-lt"/>
              <a:buAutoNum type="arabicPeriod"/>
            </a:pPr>
            <a:r>
              <a:rPr lang="en-US" sz="2000" b="1" dirty="0"/>
              <a:t>Simplicity and Accessibility:</a:t>
            </a:r>
            <a:endParaRPr lang="en-US" sz="2000" dirty="0"/>
          </a:p>
          <a:p>
            <a:pPr marL="742950" lvl="1" indent="-285750">
              <a:buFont typeface="+mj-lt"/>
              <a:buAutoNum type="arabicPeriod"/>
            </a:pPr>
            <a:r>
              <a:rPr lang="en-US" sz="2000" dirty="0"/>
              <a:t>The game is simple to understand and play, requiring no prior instructions.</a:t>
            </a:r>
          </a:p>
          <a:p>
            <a:pPr marL="742950" lvl="1" indent="-285750">
              <a:buFont typeface="+mj-lt"/>
              <a:buAutoNum type="arabicPeriod"/>
            </a:pPr>
            <a:r>
              <a:rPr lang="en-US" sz="2000" dirty="0"/>
              <a:t>Its lightweight nature ensures quick loading and smooth performance.</a:t>
            </a:r>
          </a:p>
          <a:p>
            <a:pPr>
              <a:buFont typeface="+mj-lt"/>
              <a:buAutoNum type="arabicPeriod"/>
            </a:pPr>
            <a:r>
              <a:rPr lang="en-US" sz="2000" b="1" dirty="0"/>
              <a:t>Modularity:</a:t>
            </a:r>
            <a:endParaRPr lang="en-US" sz="2000" dirty="0"/>
          </a:p>
          <a:p>
            <a:pPr marL="742950" lvl="1" indent="-285750">
              <a:buFont typeface="+mj-lt"/>
              <a:buAutoNum type="arabicPeriod"/>
            </a:pPr>
            <a:r>
              <a:rPr lang="en-US" sz="2000" dirty="0"/>
              <a:t>The project’s code structure is modular, allowing for easy maintenance and future enhancements.</a:t>
            </a:r>
          </a:p>
          <a:p>
            <a:pPr marL="742950" lvl="1" indent="-285750">
              <a:buFont typeface="+mj-lt"/>
              <a:buAutoNum type="arabicPeriod"/>
            </a:pPr>
            <a:r>
              <a:rPr lang="en-US" sz="2000" dirty="0"/>
              <a:t>Each feature, such as animations, score updates, and game logic, is implemented as an independent component.</a:t>
            </a:r>
          </a:p>
          <a:p>
            <a:pPr>
              <a:buFont typeface="+mj-lt"/>
              <a:buAutoNum type="arabicPeriod"/>
            </a:pPr>
            <a:r>
              <a:rPr lang="en-US" sz="2000" b="1" dirty="0"/>
              <a:t>Cross-Browser Compatibility:</a:t>
            </a:r>
            <a:endParaRPr lang="en-US" sz="2000" dirty="0"/>
          </a:p>
          <a:p>
            <a:pPr marL="742950" lvl="1" indent="-285750">
              <a:buFont typeface="+mj-lt"/>
              <a:buAutoNum type="arabicPeriod"/>
            </a:pPr>
            <a:r>
              <a:rPr lang="en-US" sz="2000" dirty="0"/>
              <a:t>The game was tested on multiple browsers (Chrome, Firefox, Edge, Safari) and performed consistently.</a:t>
            </a:r>
          </a:p>
          <a:p>
            <a:pPr marL="742950" lvl="1" indent="-285750">
              <a:buFont typeface="+mj-lt"/>
              <a:buAutoNum type="arabicPeriod"/>
            </a:pPr>
            <a:endParaRPr lang="en-US" sz="2000" dirty="0"/>
          </a:p>
          <a:p>
            <a:r>
              <a:rPr lang="en-US" sz="2000" b="1" dirty="0"/>
              <a:t>Limitations:</a:t>
            </a:r>
          </a:p>
          <a:p>
            <a:endParaRPr lang="en-US" sz="2000" b="1" dirty="0"/>
          </a:p>
          <a:p>
            <a:pPr>
              <a:buFont typeface="+mj-lt"/>
              <a:buAutoNum type="arabicPeriod"/>
            </a:pPr>
            <a:r>
              <a:rPr lang="en-US" sz="2000" b="1" dirty="0"/>
              <a:t>Limited Gameplay Options:</a:t>
            </a:r>
            <a:endParaRPr lang="en-US" sz="2000" dirty="0"/>
          </a:p>
          <a:p>
            <a:pPr marL="742950" lvl="1" indent="-285750">
              <a:buFont typeface="+mj-lt"/>
              <a:buAutoNum type="arabicPeriod"/>
            </a:pPr>
            <a:r>
              <a:rPr lang="en-US" sz="2000" dirty="0"/>
              <a:t>The game is restricted to the traditional Rock, Paper, Scissors format, which may become repetitive for some users.</a:t>
            </a:r>
          </a:p>
          <a:p>
            <a:pPr>
              <a:buFont typeface="+mj-lt"/>
              <a:buAutoNum type="arabicPeriod"/>
            </a:pPr>
            <a:r>
              <a:rPr lang="en-US" sz="2000" b="1" dirty="0"/>
              <a:t>No Persistence:</a:t>
            </a:r>
            <a:endParaRPr lang="en-US" sz="2000" dirty="0"/>
          </a:p>
          <a:p>
            <a:pPr marL="742950" lvl="1" indent="-285750">
              <a:buFont typeface="+mj-lt"/>
              <a:buAutoNum type="arabicPeriod"/>
            </a:pPr>
            <a:r>
              <a:rPr lang="en-US" sz="2000" dirty="0"/>
              <a:t>Scores reset when the page is reloaded, as there is no backend or local storage implementation.</a:t>
            </a:r>
          </a:p>
          <a:p>
            <a:pPr>
              <a:buFont typeface="+mj-lt"/>
              <a:buAutoNum type="arabicPeriod"/>
            </a:pPr>
            <a:r>
              <a:rPr lang="en-US" sz="2000" b="1" dirty="0"/>
              <a:t>Basic Animations:</a:t>
            </a:r>
            <a:endParaRPr lang="en-US" sz="2000" dirty="0"/>
          </a:p>
          <a:p>
            <a:pPr marL="742950" lvl="1" indent="-285750">
              <a:buFont typeface="+mj-lt"/>
              <a:buAutoNum type="arabicPeriod"/>
            </a:pPr>
            <a:r>
              <a:rPr lang="en-US" sz="2000" dirty="0"/>
              <a:t>While animations are present, they are minimal and could be improved for a more immersive experience.</a:t>
            </a:r>
          </a:p>
        </p:txBody>
      </p:sp>
    </p:spTree>
    <p:extLst>
      <p:ext uri="{BB962C8B-B14F-4D97-AF65-F5344CB8AC3E}">
        <p14:creationId xmlns:p14="http://schemas.microsoft.com/office/powerpoint/2010/main" val="3170601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p:nvPr/>
        </p:nvSpPr>
        <p:spPr>
          <a:xfrm>
            <a:off x="196850" y="7510241"/>
            <a:ext cx="3200400" cy="640560"/>
          </a:xfrm>
          <a:prstGeom prst="rect">
            <a:avLst/>
          </a:prstGeom>
        </p:spPr>
        <p:txBody>
          <a:bodyPr vert="horz" wrap="square" lIns="0" tIns="12065" rIns="0" bIns="0" rtlCol="0">
            <a:spAutoFit/>
          </a:bodyPr>
          <a:lstStyle/>
          <a:p>
            <a:pPr marL="12700">
              <a:lnSpc>
                <a:spcPct val="100000"/>
              </a:lnSpc>
              <a:spcBef>
                <a:spcPts val="95"/>
              </a:spcBef>
            </a:pPr>
            <a:r>
              <a:rPr sz="2000" b="1" spc="-10" dirty="0">
                <a:latin typeface="Times New Roman"/>
                <a:cs typeface="Times New Roman"/>
              </a:rPr>
              <a:t>(</a:t>
            </a:r>
            <a:r>
              <a:rPr lang="en-IN" sz="2000" b="1" spc="-10" dirty="0">
                <a:latin typeface="Times New Roman"/>
                <a:cs typeface="Times New Roman"/>
              </a:rPr>
              <a:t>Prof. Hoshang Kumar Sahu</a:t>
            </a:r>
            <a:r>
              <a:rPr sz="2000" b="1" spc="-5" dirty="0">
                <a:latin typeface="Times New Roman"/>
                <a:cs typeface="Times New Roman"/>
              </a:rPr>
              <a:t>)</a:t>
            </a:r>
            <a:endParaRPr lang="en-US" sz="2000" b="1" spc="-5" dirty="0">
              <a:latin typeface="Times New Roman"/>
              <a:cs typeface="Times New Roman"/>
            </a:endParaRPr>
          </a:p>
          <a:p>
            <a:pPr marL="12700">
              <a:lnSpc>
                <a:spcPct val="100000"/>
              </a:lnSpc>
              <a:spcBef>
                <a:spcPts val="95"/>
              </a:spcBef>
            </a:pPr>
            <a:r>
              <a:rPr lang="en-IN" sz="2000" b="1" spc="-5" dirty="0">
                <a:latin typeface="Times New Roman"/>
                <a:cs typeface="Times New Roman"/>
              </a:rPr>
              <a:t>Assistant professor</a:t>
            </a:r>
            <a:endParaRPr sz="2000" dirty="0">
              <a:latin typeface="Times New Roman"/>
              <a:cs typeface="Times New Roman"/>
            </a:endParaRPr>
          </a:p>
        </p:txBody>
      </p:sp>
      <p:sp>
        <p:nvSpPr>
          <p:cNvPr id="8" name="object 8"/>
          <p:cNvSpPr txBox="1"/>
          <p:nvPr/>
        </p:nvSpPr>
        <p:spPr>
          <a:xfrm>
            <a:off x="4540250" y="7510241"/>
            <a:ext cx="3047239" cy="319959"/>
          </a:xfrm>
          <a:prstGeom prst="rect">
            <a:avLst/>
          </a:prstGeom>
        </p:spPr>
        <p:txBody>
          <a:bodyPr vert="horz" wrap="square" lIns="0" tIns="12065" rIns="0" bIns="0" rtlCol="0">
            <a:spAutoFit/>
          </a:bodyPr>
          <a:lstStyle/>
          <a:p>
            <a:pPr marL="12700">
              <a:lnSpc>
                <a:spcPct val="100000"/>
              </a:lnSpc>
              <a:spcBef>
                <a:spcPts val="95"/>
              </a:spcBef>
            </a:pPr>
            <a:r>
              <a:rPr sz="2000" b="1" spc="-5" dirty="0">
                <a:latin typeface="Times New Roman"/>
                <a:cs typeface="Times New Roman"/>
              </a:rPr>
              <a:t>(Signature</a:t>
            </a:r>
            <a:r>
              <a:rPr sz="2000" b="1" spc="-20" dirty="0">
                <a:latin typeface="Times New Roman"/>
                <a:cs typeface="Times New Roman"/>
              </a:rPr>
              <a:t> </a:t>
            </a:r>
            <a:r>
              <a:rPr sz="2000" b="1" spc="-5" dirty="0">
                <a:latin typeface="Times New Roman"/>
                <a:cs typeface="Times New Roman"/>
              </a:rPr>
              <a:t>of</a:t>
            </a:r>
            <a:r>
              <a:rPr sz="2000" b="1" spc="-20" dirty="0">
                <a:latin typeface="Times New Roman"/>
                <a:cs typeface="Times New Roman"/>
              </a:rPr>
              <a:t> </a:t>
            </a:r>
            <a:r>
              <a:rPr sz="2000" b="1" spc="-5" dirty="0">
                <a:latin typeface="Times New Roman"/>
                <a:cs typeface="Times New Roman"/>
              </a:rPr>
              <a:t>the</a:t>
            </a:r>
            <a:r>
              <a:rPr sz="2000" b="1" spc="-10" dirty="0">
                <a:latin typeface="Times New Roman"/>
                <a:cs typeface="Times New Roman"/>
              </a:rPr>
              <a:t> </a:t>
            </a:r>
            <a:r>
              <a:rPr sz="2000" b="1" dirty="0">
                <a:latin typeface="Times New Roman"/>
                <a:cs typeface="Times New Roman"/>
              </a:rPr>
              <a:t>Guide)</a:t>
            </a:r>
            <a:endParaRPr sz="2000" dirty="0">
              <a:latin typeface="Times New Roman"/>
              <a:cs typeface="Times New Roman"/>
            </a:endParaRPr>
          </a:p>
        </p:txBody>
      </p:sp>
      <p:sp>
        <p:nvSpPr>
          <p:cNvPr id="2" name="TextBox 1">
            <a:extLst>
              <a:ext uri="{FF2B5EF4-FFF2-40B4-BE49-F238E27FC236}">
                <a16:creationId xmlns:a16="http://schemas.microsoft.com/office/drawing/2014/main" id="{F5634F24-A78E-16CD-6C27-3D755D21AE08}"/>
              </a:ext>
            </a:extLst>
          </p:cNvPr>
          <p:cNvSpPr txBox="1"/>
          <p:nvPr/>
        </p:nvSpPr>
        <p:spPr>
          <a:xfrm>
            <a:off x="425450" y="244475"/>
            <a:ext cx="6934200" cy="1015663"/>
          </a:xfrm>
          <a:prstGeom prst="rect">
            <a:avLst/>
          </a:prstGeom>
          <a:noFill/>
        </p:spPr>
        <p:txBody>
          <a:bodyPr wrap="square" rtlCol="0">
            <a:spAutoFit/>
          </a:bodyPr>
          <a:lstStyle/>
          <a:p>
            <a:r>
              <a:rPr lang="en-US" sz="5800" b="1" dirty="0">
                <a:latin typeface="Aldhabi" panose="01000000000000000000" pitchFamily="2" charset="-78"/>
                <a:cs typeface="Aldhabi" panose="01000000000000000000" pitchFamily="2" charset="-78"/>
              </a:rPr>
              <a:t>CERTIFICATE BY THE GUIDES</a:t>
            </a:r>
            <a:r>
              <a:rPr lang="en-US" sz="5800" dirty="0"/>
              <a:t> </a:t>
            </a:r>
            <a:endParaRPr lang="en-IN" sz="5800" dirty="0"/>
          </a:p>
        </p:txBody>
      </p:sp>
      <p:sp>
        <p:nvSpPr>
          <p:cNvPr id="4" name="TextBox 3">
            <a:extLst>
              <a:ext uri="{FF2B5EF4-FFF2-40B4-BE49-F238E27FC236}">
                <a16:creationId xmlns:a16="http://schemas.microsoft.com/office/drawing/2014/main" id="{813DD513-5188-5C87-F809-D20B0796E82C}"/>
              </a:ext>
            </a:extLst>
          </p:cNvPr>
          <p:cNvSpPr txBox="1"/>
          <p:nvPr/>
        </p:nvSpPr>
        <p:spPr>
          <a:xfrm>
            <a:off x="196850" y="1418070"/>
            <a:ext cx="6934200" cy="5509200"/>
          </a:xfrm>
          <a:prstGeom prst="rect">
            <a:avLst/>
          </a:prstGeom>
          <a:noFill/>
        </p:spPr>
        <p:txBody>
          <a:bodyPr wrap="square">
            <a:spAutoFit/>
          </a:bodyPr>
          <a:lstStyle/>
          <a:p>
            <a:r>
              <a:rPr lang="en-US" sz="2200" b="0" i="0" dirty="0">
                <a:solidFill>
                  <a:srgbClr val="202124"/>
                </a:solidFill>
                <a:effectLst/>
              </a:rPr>
              <a:t>This is to certify that the project entitled </a:t>
            </a:r>
          </a:p>
          <a:p>
            <a:r>
              <a:rPr lang="en-US" sz="2200" b="0" i="0" dirty="0">
                <a:solidFill>
                  <a:srgbClr val="202124"/>
                </a:solidFill>
                <a:effectLst/>
              </a:rPr>
              <a:t>“ </a:t>
            </a:r>
            <a:r>
              <a:rPr lang="en-US" sz="2200" b="0" i="0" dirty="0">
                <a:effectLst/>
              </a:rPr>
              <a:t>Rock, Paper, Scissors </a:t>
            </a:r>
            <a:r>
              <a:rPr lang="en-US" sz="2200" b="0" i="0" dirty="0">
                <a:solidFill>
                  <a:srgbClr val="202124"/>
                </a:solidFill>
                <a:effectLst/>
              </a:rPr>
              <a:t>” is a record of project work carried out by Jasmine Verma, Saniya Kashyap, Rohan Kumar Sahu bearing roll </a:t>
            </a:r>
            <a:r>
              <a:rPr lang="en-US" sz="2200" dirty="0">
                <a:solidFill>
                  <a:srgbClr val="202124"/>
                </a:solidFill>
              </a:rPr>
              <a:t>no. Roll No: 301402223103, 301402223196, 301402223185 </a:t>
            </a:r>
            <a:r>
              <a:rPr lang="en-US" sz="2200" b="0" i="0" dirty="0">
                <a:solidFill>
                  <a:srgbClr val="202124"/>
                </a:solidFill>
                <a:effectLst/>
              </a:rPr>
              <a:t>under my guidance and supervision in partial fulfillment of the requirement for the award of Bachelors of Technology in Computer Science and Engineering of Shri Shankaracharya Technical Campus, </a:t>
            </a:r>
            <a:r>
              <a:rPr lang="en-US" sz="2200" b="0" i="0" dirty="0" err="1">
                <a:solidFill>
                  <a:srgbClr val="202124"/>
                </a:solidFill>
                <a:effectLst/>
              </a:rPr>
              <a:t>Bhilai</a:t>
            </a:r>
            <a:r>
              <a:rPr lang="en-US" sz="2200" b="0" i="0" dirty="0">
                <a:solidFill>
                  <a:srgbClr val="202124"/>
                </a:solidFill>
                <a:effectLst/>
              </a:rPr>
              <a:t>(C.G.),India. </a:t>
            </a:r>
            <a:br>
              <a:rPr lang="en-US" sz="2200" dirty="0"/>
            </a:br>
            <a:r>
              <a:rPr lang="en-US" sz="2200" b="0" i="0" dirty="0">
                <a:solidFill>
                  <a:srgbClr val="202124"/>
                </a:solidFill>
                <a:effectLst/>
              </a:rPr>
              <a:t>To the best of my knowledge and belief, the project </a:t>
            </a:r>
            <a:br>
              <a:rPr lang="en-US" sz="2200" dirty="0"/>
            </a:br>
            <a:r>
              <a:rPr lang="en-US" sz="2200" b="0" i="0" dirty="0">
                <a:solidFill>
                  <a:srgbClr val="202124"/>
                </a:solidFill>
                <a:effectLst/>
              </a:rPr>
              <a:t>1) Embodies the work of the candidate </a:t>
            </a:r>
            <a:br>
              <a:rPr lang="en-US" sz="2200" dirty="0"/>
            </a:br>
            <a:r>
              <a:rPr lang="en-US" sz="2200" b="0" i="0" dirty="0">
                <a:solidFill>
                  <a:srgbClr val="202124"/>
                </a:solidFill>
                <a:effectLst/>
              </a:rPr>
              <a:t>2) Has been duly completed </a:t>
            </a:r>
            <a:br>
              <a:rPr lang="en-US" sz="2200" dirty="0"/>
            </a:br>
            <a:r>
              <a:rPr lang="en-US" sz="2200" b="0" i="0" dirty="0">
                <a:solidFill>
                  <a:srgbClr val="202124"/>
                </a:solidFill>
                <a:effectLst/>
              </a:rPr>
              <a:t>3) Fulfills the requirements of Ordinance related to the B.E. Degree of the University and </a:t>
            </a:r>
            <a:br>
              <a:rPr lang="en-US" sz="2200" dirty="0"/>
            </a:br>
            <a:r>
              <a:rPr lang="en-US" sz="2200" b="0" i="0" dirty="0">
                <a:solidFill>
                  <a:srgbClr val="202124"/>
                </a:solidFill>
                <a:effectLst/>
              </a:rPr>
              <a:t>4) Is up to the standard both in respect of contents and language for being referred to the examiners. </a:t>
            </a:r>
            <a:endParaRPr lang="en-IN" sz="22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813D6C4-7781-2AA3-F60E-265BD1204500}"/>
              </a:ext>
            </a:extLst>
          </p:cNvPr>
          <p:cNvSpPr txBox="1"/>
          <p:nvPr/>
        </p:nvSpPr>
        <p:spPr>
          <a:xfrm>
            <a:off x="196850" y="396875"/>
            <a:ext cx="6858000" cy="5016758"/>
          </a:xfrm>
          <a:prstGeom prst="rect">
            <a:avLst/>
          </a:prstGeom>
          <a:noFill/>
        </p:spPr>
        <p:txBody>
          <a:bodyPr wrap="square">
            <a:spAutoFit/>
          </a:bodyPr>
          <a:lstStyle/>
          <a:p>
            <a:r>
              <a:rPr lang="en-US" sz="2000" b="1" dirty="0"/>
              <a:t>Future Improvements:</a:t>
            </a:r>
          </a:p>
          <a:p>
            <a:endParaRPr lang="en-US" sz="2000" b="1" dirty="0"/>
          </a:p>
          <a:p>
            <a:pPr>
              <a:buFont typeface="+mj-lt"/>
              <a:buAutoNum type="arabicPeriod"/>
            </a:pPr>
            <a:r>
              <a:rPr lang="en-US" sz="2000" b="1" dirty="0"/>
              <a:t>Additional Features:</a:t>
            </a:r>
            <a:endParaRPr lang="en-US" sz="2000" dirty="0"/>
          </a:p>
          <a:p>
            <a:pPr marL="742950" lvl="1" indent="-285750">
              <a:buFont typeface="+mj-lt"/>
              <a:buAutoNum type="arabicPeriod"/>
            </a:pPr>
            <a:r>
              <a:rPr lang="en-US" sz="2000" dirty="0"/>
              <a:t>Introducing new moves (e.g., "Lizard" and "Spock") for an extended gameplay experience.</a:t>
            </a:r>
          </a:p>
          <a:p>
            <a:pPr marL="742950" lvl="1" indent="-285750">
              <a:buFont typeface="+mj-lt"/>
              <a:buAutoNum type="arabicPeriod"/>
            </a:pPr>
            <a:r>
              <a:rPr lang="en-US" sz="2000" dirty="0"/>
              <a:t>Adding multiplayer functionality for players to compete against each other.</a:t>
            </a:r>
          </a:p>
          <a:p>
            <a:pPr>
              <a:buFont typeface="+mj-lt"/>
              <a:buAutoNum type="arabicPeriod"/>
            </a:pPr>
            <a:r>
              <a:rPr lang="en-US" sz="2000" b="1" dirty="0"/>
              <a:t>Data Persistence:</a:t>
            </a:r>
            <a:endParaRPr lang="en-US" sz="2000" dirty="0"/>
          </a:p>
          <a:p>
            <a:pPr marL="742950" lvl="1" indent="-285750">
              <a:buFont typeface="+mj-lt"/>
              <a:buAutoNum type="arabicPeriod"/>
            </a:pPr>
            <a:r>
              <a:rPr lang="en-US" sz="2000" dirty="0"/>
              <a:t>Implementing local storage or a backend system to save scores and game history.</a:t>
            </a:r>
          </a:p>
          <a:p>
            <a:pPr>
              <a:buFont typeface="+mj-lt"/>
              <a:buAutoNum type="arabicPeriod"/>
            </a:pPr>
            <a:r>
              <a:rPr lang="en-US" sz="2000" b="1" dirty="0"/>
              <a:t>Enhanced Visuals:</a:t>
            </a:r>
            <a:endParaRPr lang="en-US" sz="2000" dirty="0"/>
          </a:p>
          <a:p>
            <a:pPr marL="742950" lvl="1" indent="-285750">
              <a:buFont typeface="+mj-lt"/>
              <a:buAutoNum type="arabicPeriod"/>
            </a:pPr>
            <a:r>
              <a:rPr lang="en-US" sz="2000" dirty="0"/>
              <a:t>Using advanced animations or themed designs to make the game more visually engaging.</a:t>
            </a:r>
          </a:p>
          <a:p>
            <a:pPr>
              <a:buFont typeface="+mj-lt"/>
              <a:buAutoNum type="arabicPeriod"/>
            </a:pPr>
            <a:r>
              <a:rPr lang="en-US" sz="2000" b="1" dirty="0"/>
              <a:t>AI Enhancements:</a:t>
            </a:r>
            <a:endParaRPr lang="en-US" sz="2000" dirty="0"/>
          </a:p>
          <a:p>
            <a:pPr marL="742950" lvl="1" indent="-285750">
              <a:buFont typeface="+mj-lt"/>
              <a:buAutoNum type="arabicPeriod"/>
            </a:pPr>
            <a:r>
              <a:rPr lang="en-US" sz="2000" dirty="0"/>
              <a:t>Incorporating simple AI for the computer’s moves to simulate strategic gameplay instead of random selection.</a:t>
            </a:r>
          </a:p>
        </p:txBody>
      </p:sp>
    </p:spTree>
    <p:extLst>
      <p:ext uri="{BB962C8B-B14F-4D97-AF65-F5344CB8AC3E}">
        <p14:creationId xmlns:p14="http://schemas.microsoft.com/office/powerpoint/2010/main" val="37891918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73050" y="472114"/>
            <a:ext cx="7086600" cy="8983870"/>
          </a:xfrm>
          <a:prstGeom prst="rect">
            <a:avLst/>
          </a:prstGeom>
        </p:spPr>
        <p:txBody>
          <a:bodyPr vert="horz" wrap="square" lIns="0" tIns="17145" rIns="0" bIns="0" rtlCol="0">
            <a:spAutoFit/>
          </a:bodyPr>
          <a:lstStyle/>
          <a:p>
            <a:pPr algn="ctr">
              <a:lnSpc>
                <a:spcPct val="100000"/>
              </a:lnSpc>
              <a:spcBef>
                <a:spcPts val="50"/>
              </a:spcBef>
            </a:pPr>
            <a:r>
              <a:rPr lang="en-IN" sz="3600" b="1" dirty="0">
                <a:latin typeface="Times New Roman" panose="02020603050405020304" pitchFamily="18" charset="0"/>
                <a:cs typeface="Times New Roman" panose="02020603050405020304" pitchFamily="18" charset="0"/>
              </a:rPr>
              <a:t>6. Conclusion and Future Scope</a:t>
            </a:r>
          </a:p>
          <a:p>
            <a:pPr algn="ctr">
              <a:lnSpc>
                <a:spcPct val="100000"/>
              </a:lnSpc>
              <a:spcBef>
                <a:spcPts val="50"/>
              </a:spcBef>
            </a:pPr>
            <a:endParaRPr lang="en-IN" sz="1950" b="1" u="sng" dirty="0">
              <a:latin typeface="Times New Roman" panose="02020603050405020304" pitchFamily="18" charset="0"/>
              <a:cs typeface="Times New Roman" panose="02020603050405020304" pitchFamily="18" charset="0"/>
            </a:endParaRPr>
          </a:p>
          <a:p>
            <a:r>
              <a:rPr lang="en-US" sz="2200" b="1" dirty="0"/>
              <a:t>6.1 Conclusion</a:t>
            </a:r>
          </a:p>
          <a:p>
            <a:r>
              <a:rPr lang="en-US" sz="2200" dirty="0"/>
              <a:t>The "Rock, Paper, Scissors" game project has successfully met its objectives, providing users with an engaging, simple, and interactive experience. By leveraging core web technologies like HTML, CSS, and JavaScript, the game was developed to offer a seamless and enjoyable user interface. The game logic is sound, with the computer’s moves being randomly generated and accurate score tracking based on the rules of the game.</a:t>
            </a:r>
          </a:p>
          <a:p>
            <a:endParaRPr lang="en-US" sz="2200" dirty="0"/>
          </a:p>
          <a:p>
            <a:r>
              <a:rPr lang="en-US" sz="2200" dirty="0"/>
              <a:t>The project highlights the importance of user experience through its intuitive design and real-time feedback, while also demonstrating essential programming principles such as randomization, DOM manipulation, and event handling. It serves as a practical example of how simple games can be built using basic programming skills, providing both an educational and entertaining outcome.</a:t>
            </a:r>
          </a:p>
          <a:p>
            <a:endParaRPr lang="en-US" sz="2200" dirty="0"/>
          </a:p>
          <a:p>
            <a:r>
              <a:rPr lang="en-US" sz="2200" dirty="0"/>
              <a:t>In addition, testing confirmed that the application performs consistently across multiple browsers and devices, ensuring accessibility and usability. The project has been successfully implemented, and through iterative improvements, it has the potential to evolve into a more sophisticated application.</a:t>
            </a:r>
          </a:p>
          <a:p>
            <a:pPr algn="ctr">
              <a:lnSpc>
                <a:spcPct val="100000"/>
              </a:lnSpc>
              <a:spcBef>
                <a:spcPts val="50"/>
              </a:spcBef>
            </a:pPr>
            <a:endParaRPr lang="en-IN" sz="1950" b="1" u="sng" dirty="0">
              <a:latin typeface="Times New Roman"/>
              <a:cs typeface="Times New Roman"/>
            </a:endParaRPr>
          </a:p>
        </p:txBody>
      </p:sp>
    </p:spTree>
    <p:extLst>
      <p:ext uri="{BB962C8B-B14F-4D97-AF65-F5344CB8AC3E}">
        <p14:creationId xmlns:p14="http://schemas.microsoft.com/office/powerpoint/2010/main" val="5737339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79079F-1429-5484-D6EA-3071B1C5CE75}"/>
              </a:ext>
            </a:extLst>
          </p:cNvPr>
          <p:cNvSpPr txBox="1"/>
          <p:nvPr/>
        </p:nvSpPr>
        <p:spPr>
          <a:xfrm>
            <a:off x="120650" y="798532"/>
            <a:ext cx="7315200" cy="8894743"/>
          </a:xfrm>
          <a:prstGeom prst="rect">
            <a:avLst/>
          </a:prstGeom>
          <a:noFill/>
        </p:spPr>
        <p:txBody>
          <a:bodyPr wrap="square">
            <a:spAutoFit/>
          </a:bodyPr>
          <a:lstStyle/>
          <a:p>
            <a:r>
              <a:rPr lang="en-US" sz="2200" b="1" dirty="0"/>
              <a:t>6.2 Future Scope</a:t>
            </a:r>
          </a:p>
          <a:p>
            <a:r>
              <a:rPr lang="en-US" sz="2200" dirty="0"/>
              <a:t>While the current implementation of the "Rock, Paper, Scissors" game fulfills its purpose, there are several areas where the project could be extended and enhanced:</a:t>
            </a:r>
          </a:p>
          <a:p>
            <a:endParaRPr lang="en-US" sz="2200" dirty="0"/>
          </a:p>
          <a:p>
            <a:pPr>
              <a:buFont typeface="+mj-lt"/>
              <a:buAutoNum type="arabicPeriod"/>
            </a:pPr>
            <a:r>
              <a:rPr lang="en-US" sz="2200" b="1" dirty="0"/>
              <a:t>Addition of New Features:</a:t>
            </a:r>
            <a:endParaRPr lang="en-US" sz="2200" dirty="0"/>
          </a:p>
          <a:p>
            <a:pPr marL="742950" lvl="1" indent="-285750">
              <a:buFont typeface="+mj-lt"/>
              <a:buAutoNum type="arabicPeriod"/>
            </a:pPr>
            <a:r>
              <a:rPr lang="en-US" sz="2200" b="1" dirty="0"/>
              <a:t>Extended Game Options:</a:t>
            </a:r>
            <a:r>
              <a:rPr lang="en-US" sz="2200" dirty="0"/>
              <a:t> Incorporating additional moves such as "Lizard" and "Spock" would increase the complexity and variety of gameplay. This could be done by adapting the rules and creating new images and logic for these additional moves.</a:t>
            </a:r>
          </a:p>
          <a:p>
            <a:pPr marL="742950" lvl="1" indent="-285750">
              <a:buFont typeface="+mj-lt"/>
              <a:buAutoNum type="arabicPeriod"/>
            </a:pPr>
            <a:r>
              <a:rPr lang="en-US" sz="2200" b="1" dirty="0"/>
              <a:t>Multiplayer Mode:</a:t>
            </a:r>
            <a:r>
              <a:rPr lang="en-US" sz="2200" dirty="0"/>
              <a:t> The game could be extended to support multiple players, either locally or through online functionality, allowing players to compete against each other.</a:t>
            </a:r>
          </a:p>
          <a:p>
            <a:pPr marL="742950" lvl="1" indent="-285750">
              <a:buFont typeface="+mj-lt"/>
              <a:buAutoNum type="arabicPeriod"/>
            </a:pPr>
            <a:r>
              <a:rPr lang="en-US" sz="2200" b="1" dirty="0"/>
              <a:t>Game Themes:</a:t>
            </a:r>
            <a:r>
              <a:rPr lang="en-US" sz="2200" dirty="0"/>
              <a:t> Adding various visual themes (e.g., seasonal themes, special effects, or character customization) could enhance the user experience and attract different types of players.</a:t>
            </a:r>
          </a:p>
          <a:p>
            <a:pPr marL="742950" lvl="1" indent="-285750">
              <a:buFont typeface="+mj-lt"/>
              <a:buAutoNum type="arabicPeriod"/>
            </a:pPr>
            <a:endParaRPr lang="en-US" sz="2200" dirty="0"/>
          </a:p>
          <a:p>
            <a:pPr>
              <a:buFont typeface="+mj-lt"/>
              <a:buAutoNum type="arabicPeriod"/>
            </a:pPr>
            <a:r>
              <a:rPr lang="en-US" sz="2200" b="1" dirty="0"/>
              <a:t>Data Persistence:</a:t>
            </a:r>
            <a:endParaRPr lang="en-US" sz="2200" dirty="0"/>
          </a:p>
          <a:p>
            <a:pPr marL="742950" lvl="1" indent="-285750">
              <a:buFont typeface="+mj-lt"/>
              <a:buAutoNum type="arabicPeriod"/>
            </a:pPr>
            <a:r>
              <a:rPr lang="en-US" sz="2200" b="1" dirty="0"/>
              <a:t>Local Storage/Database:</a:t>
            </a:r>
            <a:r>
              <a:rPr lang="en-US" sz="2200" dirty="0"/>
              <a:t> Currently, the game resets scores when the page is refreshed. Implementing local storage or integrating a backend server to persist game data and track historical scores would provide a more consistent user experience.</a:t>
            </a:r>
          </a:p>
        </p:txBody>
      </p:sp>
    </p:spTree>
    <p:extLst>
      <p:ext uri="{BB962C8B-B14F-4D97-AF65-F5344CB8AC3E}">
        <p14:creationId xmlns:p14="http://schemas.microsoft.com/office/powerpoint/2010/main" val="30863241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96AFC9-6D5A-19AA-A635-06A06B31253E}"/>
            </a:ext>
          </a:extLst>
        </p:cNvPr>
        <p:cNvGrpSpPr/>
        <p:nvPr/>
      </p:nvGrpSpPr>
      <p:grpSpPr>
        <a:xfrm>
          <a:off x="0" y="0"/>
          <a:ext cx="0" cy="0"/>
          <a:chOff x="0" y="0"/>
          <a:chExt cx="0" cy="0"/>
        </a:xfrm>
      </p:grpSpPr>
      <p:sp>
        <p:nvSpPr>
          <p:cNvPr id="4" name="Rectangle 2">
            <a:extLst>
              <a:ext uri="{FF2B5EF4-FFF2-40B4-BE49-F238E27FC236}">
                <a16:creationId xmlns:a16="http://schemas.microsoft.com/office/drawing/2014/main" id="{083DDEB4-34A4-A035-7DA6-459ECCA2C6D5}"/>
              </a:ext>
            </a:extLst>
          </p:cNvPr>
          <p:cNvSpPr>
            <a:spLocks noChangeArrowheads="1"/>
          </p:cNvSpPr>
          <p:nvPr/>
        </p:nvSpPr>
        <p:spPr bwMode="auto">
          <a:xfrm>
            <a:off x="120650" y="625475"/>
            <a:ext cx="7315199" cy="8494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2100" b="1" dirty="0"/>
              <a:t>3.Artificial Intelligence (AI):</a:t>
            </a:r>
          </a:p>
          <a:p>
            <a:endParaRPr lang="en-US" sz="2100" dirty="0"/>
          </a:p>
          <a:p>
            <a:pPr>
              <a:buFont typeface="Arial" panose="020B0604020202020204" pitchFamily="34" charset="0"/>
              <a:buChar char="•"/>
            </a:pPr>
            <a:r>
              <a:rPr lang="en-US" sz="2100" b="1" dirty="0"/>
              <a:t>Strategic AI:</a:t>
            </a:r>
            <a:r>
              <a:rPr lang="en-US" sz="2100" dirty="0"/>
              <a:t> The current version of the game uses a simple randomization method for the computer’s moves. In future versions, incorporating AI could lead to more intelligent gameplay, where the computer’s decisions are based on patterns or strategies rather than randomness, making the game more challenging and interactive.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1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100" b="1" i="0" u="none" strike="noStrike" cap="none" normalizeH="0" baseline="0" dirty="0">
                <a:ln>
                  <a:noFill/>
                </a:ln>
                <a:solidFill>
                  <a:schemeClr val="tx1"/>
                </a:solidFill>
                <a:effectLst/>
                <a:latin typeface="Arial" panose="020B0604020202020204" pitchFamily="34" charset="0"/>
              </a:rPr>
              <a:t>4.Mobile App Version:</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100" b="1" i="0" u="none" strike="noStrike" cap="none" normalizeH="0" baseline="0" dirty="0">
                <a:ln>
                  <a:noFill/>
                </a:ln>
                <a:solidFill>
                  <a:schemeClr val="tx1"/>
                </a:solidFill>
                <a:effectLst/>
                <a:latin typeface="Arial" panose="020B0604020202020204" pitchFamily="34" charset="0"/>
              </a:rPr>
              <a:t>Cross-Platform Compatibility:</a:t>
            </a:r>
            <a:r>
              <a:rPr kumimoji="0" lang="en-US" altLang="en-US" sz="2100" b="0" i="0" u="none" strike="noStrike" cap="none" normalizeH="0" baseline="0" dirty="0">
                <a:ln>
                  <a:noFill/>
                </a:ln>
                <a:solidFill>
                  <a:schemeClr val="tx1"/>
                </a:solidFill>
                <a:effectLst/>
                <a:latin typeface="Arial" panose="020B0604020202020204" pitchFamily="34" charset="0"/>
              </a:rPr>
              <a:t> While the game currently works well on a web browser, converting it into a mobile app for Android and iOS devices using frameworks such as React Native or Flutter could reach a larger audience.</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100" b="1" i="0" u="none" strike="noStrike" cap="none" normalizeH="0" baseline="0" dirty="0">
                <a:ln>
                  <a:noFill/>
                </a:ln>
                <a:solidFill>
                  <a:schemeClr val="tx1"/>
                </a:solidFill>
                <a:effectLst/>
                <a:latin typeface="Arial" panose="020B0604020202020204" pitchFamily="34" charset="0"/>
              </a:rPr>
              <a:t>5.Enhanced User Interface: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100" b="1" i="0" u="none" strike="noStrike" cap="none" normalizeH="0" baseline="0" dirty="0">
                <a:ln>
                  <a:noFill/>
                </a:ln>
                <a:solidFill>
                  <a:schemeClr val="tx1"/>
                </a:solidFill>
                <a:effectLst/>
                <a:latin typeface="Arial" panose="020B0604020202020204" pitchFamily="34" charset="0"/>
              </a:rPr>
              <a:t>Improved Animations:</a:t>
            </a:r>
            <a:r>
              <a:rPr kumimoji="0" lang="en-US" altLang="en-US" sz="2100" b="0" i="0" u="none" strike="noStrike" cap="none" normalizeH="0" baseline="0" dirty="0">
                <a:ln>
                  <a:noFill/>
                </a:ln>
                <a:solidFill>
                  <a:schemeClr val="tx1"/>
                </a:solidFill>
                <a:effectLst/>
                <a:latin typeface="Arial" panose="020B0604020202020204" pitchFamily="34" charset="0"/>
              </a:rPr>
              <a:t> The current animations could be further enhanced using JavaScript libraries such as GSAP for smoother, more complex animations that provide a more immersive experience.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100" b="1" i="0" u="none" strike="noStrike" cap="none" normalizeH="0" baseline="0" dirty="0">
                <a:ln>
                  <a:noFill/>
                </a:ln>
                <a:solidFill>
                  <a:schemeClr val="tx1"/>
                </a:solidFill>
                <a:effectLst/>
                <a:latin typeface="Arial" panose="020B0604020202020204" pitchFamily="34" charset="0"/>
              </a:rPr>
              <a:t>Sound Effects:</a:t>
            </a:r>
            <a:r>
              <a:rPr kumimoji="0" lang="en-US" altLang="en-US" sz="2100" b="0" i="0" u="none" strike="noStrike" cap="none" normalizeH="0" baseline="0" dirty="0">
                <a:ln>
                  <a:noFill/>
                </a:ln>
                <a:solidFill>
                  <a:schemeClr val="tx1"/>
                </a:solidFill>
                <a:effectLst/>
                <a:latin typeface="Arial" panose="020B0604020202020204" pitchFamily="34" charset="0"/>
              </a:rPr>
              <a:t> Adding sound effects for actions like choosing a move, winning or losing a round, and the overall game result could add a new dimension to the gameplay experience..</a:t>
            </a:r>
          </a:p>
        </p:txBody>
      </p:sp>
    </p:spTree>
    <p:extLst>
      <p:ext uri="{BB962C8B-B14F-4D97-AF65-F5344CB8AC3E}">
        <p14:creationId xmlns:p14="http://schemas.microsoft.com/office/powerpoint/2010/main" val="313285560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72CB0A-92A3-E9DD-234F-2EAB6960785C}"/>
              </a:ext>
            </a:extLst>
          </p:cNvPr>
          <p:cNvSpPr txBox="1"/>
          <p:nvPr/>
        </p:nvSpPr>
        <p:spPr>
          <a:xfrm>
            <a:off x="120650" y="396875"/>
            <a:ext cx="7315200" cy="623247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100" b="1" i="0" u="none" strike="noStrike" cap="none" normalizeH="0" baseline="0" dirty="0">
                <a:ln>
                  <a:noFill/>
                </a:ln>
                <a:solidFill>
                  <a:schemeClr val="tx1"/>
                </a:solidFill>
                <a:effectLst/>
                <a:latin typeface="Arial" panose="020B0604020202020204" pitchFamily="34" charset="0"/>
              </a:rPr>
              <a:t>6. Leaderboards and Achievements: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100" b="1" i="0" u="none" strike="noStrike" cap="none" normalizeH="0" baseline="0" dirty="0">
                <a:ln>
                  <a:noFill/>
                </a:ln>
                <a:solidFill>
                  <a:schemeClr val="tx1"/>
                </a:solidFill>
                <a:effectLst/>
                <a:latin typeface="Arial" panose="020B0604020202020204" pitchFamily="34" charset="0"/>
              </a:rPr>
              <a:t>Tracking High Scores:</a:t>
            </a:r>
            <a:r>
              <a:rPr kumimoji="0" lang="en-US" altLang="en-US" sz="2100" b="0" i="0" u="none" strike="noStrike" cap="none" normalizeH="0" baseline="0" dirty="0">
                <a:ln>
                  <a:noFill/>
                </a:ln>
                <a:solidFill>
                  <a:schemeClr val="tx1"/>
                </a:solidFill>
                <a:effectLst/>
                <a:latin typeface="Arial" panose="020B0604020202020204" pitchFamily="34" charset="0"/>
              </a:rPr>
              <a:t> Implementing a leaderboard feature would allow users to compete against others and track their best performances.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100" b="1" i="0" u="none" strike="noStrike" cap="none" normalizeH="0" baseline="0" dirty="0">
                <a:ln>
                  <a:noFill/>
                </a:ln>
                <a:solidFill>
                  <a:schemeClr val="tx1"/>
                </a:solidFill>
                <a:effectLst/>
                <a:latin typeface="Arial" panose="020B0604020202020204" pitchFamily="34" charset="0"/>
              </a:rPr>
              <a:t>Achievements:</a:t>
            </a:r>
            <a:r>
              <a:rPr kumimoji="0" lang="en-US" altLang="en-US" sz="2100" b="0" i="0" u="none" strike="noStrike" cap="none" normalizeH="0" baseline="0" dirty="0">
                <a:ln>
                  <a:noFill/>
                </a:ln>
                <a:solidFill>
                  <a:schemeClr val="tx1"/>
                </a:solidFill>
                <a:effectLst/>
                <a:latin typeface="Arial" panose="020B0604020202020204" pitchFamily="34" charset="0"/>
              </a:rPr>
              <a:t> Introducing in-game achievements or badges based on milestones (e.g., "Won 10 rounds in a row") would add an element of gamification and increase user engagement.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2100" b="1" i="0" u="none" strike="noStrike" cap="none" normalizeH="0" baseline="0" dirty="0">
                <a:ln>
                  <a:noFill/>
                </a:ln>
                <a:solidFill>
                  <a:schemeClr val="tx1"/>
                </a:solidFill>
                <a:effectLst/>
                <a:latin typeface="Arial" panose="020B0604020202020204" pitchFamily="34" charset="0"/>
              </a:rPr>
              <a:t>7.Advanced Game Modes: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1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100" b="1" i="0" u="none" strike="noStrike" cap="none" normalizeH="0" baseline="0" dirty="0">
                <a:ln>
                  <a:noFill/>
                </a:ln>
                <a:solidFill>
                  <a:schemeClr val="tx1"/>
                </a:solidFill>
                <a:effectLst/>
                <a:latin typeface="Arial" panose="020B0604020202020204" pitchFamily="34" charset="0"/>
              </a:rPr>
              <a:t>Tournament Mode:</a:t>
            </a:r>
            <a:r>
              <a:rPr kumimoji="0" lang="en-US" altLang="en-US" sz="2100" b="0" i="0" u="none" strike="noStrike" cap="none" normalizeH="0" baseline="0" dirty="0">
                <a:ln>
                  <a:noFill/>
                </a:ln>
                <a:solidFill>
                  <a:schemeClr val="tx1"/>
                </a:solidFill>
                <a:effectLst/>
                <a:latin typeface="Arial" panose="020B0604020202020204" pitchFamily="34" charset="0"/>
              </a:rPr>
              <a:t> Implementing a tournament-style game mode, where players compete in a series of rounds, could make the game more engaging for those who seek longer play sessions.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100" b="1" i="0" u="none" strike="noStrike" cap="none" normalizeH="0" baseline="0" dirty="0">
                <a:ln>
                  <a:noFill/>
                </a:ln>
                <a:solidFill>
                  <a:schemeClr val="tx1"/>
                </a:solidFill>
                <a:effectLst/>
                <a:latin typeface="Arial" panose="020B0604020202020204" pitchFamily="34" charset="0"/>
              </a:rPr>
              <a:t>Time Challenges:</a:t>
            </a:r>
            <a:r>
              <a:rPr kumimoji="0" lang="en-US" altLang="en-US" sz="2100" b="0" i="0" u="none" strike="noStrike" cap="none" normalizeH="0" baseline="0" dirty="0">
                <a:ln>
                  <a:noFill/>
                </a:ln>
                <a:solidFill>
                  <a:schemeClr val="tx1"/>
                </a:solidFill>
                <a:effectLst/>
                <a:latin typeface="Arial" panose="020B0604020202020204" pitchFamily="34" charset="0"/>
              </a:rPr>
              <a:t> Introducing time-based challenges, where players have to make their moves quickly, could add excitement and increase the game's replay value</a:t>
            </a:r>
            <a:endParaRPr lang="en-IN" sz="2100" dirty="0"/>
          </a:p>
        </p:txBody>
      </p:sp>
    </p:spTree>
    <p:extLst>
      <p:ext uri="{BB962C8B-B14F-4D97-AF65-F5344CB8AC3E}">
        <p14:creationId xmlns:p14="http://schemas.microsoft.com/office/powerpoint/2010/main" val="12097697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20650" y="244475"/>
            <a:ext cx="7315199" cy="7098738"/>
          </a:xfrm>
          <a:prstGeom prst="rect">
            <a:avLst/>
          </a:prstGeom>
        </p:spPr>
        <p:txBody>
          <a:bodyPr vert="horz" wrap="square" lIns="0" tIns="17145" rIns="0" bIns="0" rtlCol="0">
            <a:spAutoFit/>
          </a:bodyPr>
          <a:lstStyle/>
          <a:p>
            <a:pPr marL="438150" algn="ctr">
              <a:lnSpc>
                <a:spcPct val="100000"/>
              </a:lnSpc>
              <a:spcBef>
                <a:spcPts val="135"/>
              </a:spcBef>
            </a:pPr>
            <a:r>
              <a:rPr lang="en-IN" sz="3600" b="1" dirty="0">
                <a:cs typeface="Times New Roman" panose="02020603050405020304" pitchFamily="18" charset="0"/>
              </a:rPr>
              <a:t>7.References/Bibliography</a:t>
            </a:r>
            <a:endParaRPr sz="3600" b="1" dirty="0">
              <a:cs typeface="Times New Roman" panose="02020603050405020304" pitchFamily="18" charset="0"/>
            </a:endParaRPr>
          </a:p>
          <a:p>
            <a:pPr>
              <a:lnSpc>
                <a:spcPct val="100000"/>
              </a:lnSpc>
              <a:spcBef>
                <a:spcPts val="50"/>
              </a:spcBef>
            </a:pPr>
            <a:endParaRPr lang="en-US" sz="2300" dirty="0">
              <a:cs typeface="Times New Roman" panose="02020603050405020304" pitchFamily="18" charset="0"/>
            </a:endParaRPr>
          </a:p>
          <a:p>
            <a:pPr>
              <a:lnSpc>
                <a:spcPct val="100000"/>
              </a:lnSpc>
              <a:spcBef>
                <a:spcPts val="50"/>
              </a:spcBef>
            </a:pPr>
            <a:r>
              <a:rPr lang="en-US" sz="2300" dirty="0">
                <a:cs typeface="Times New Roman" panose="02020603050405020304" pitchFamily="18" charset="0"/>
              </a:rPr>
              <a:t>Every great creation stands on the shoulders of giants, and this Rock Paper Scissors Game is no different. The references include nods to the HTML, CSS AND JAVA SCRIPT documentation, the behind-the-scenes magic of random number generation methods, and any external libraries or resources that contributed to the game's development. It's not just about giving credit; it's about acknowledging the collective knowledge and tools that made this gaming experience possible.</a:t>
            </a:r>
          </a:p>
          <a:p>
            <a:pPr>
              <a:lnSpc>
                <a:spcPct val="100000"/>
              </a:lnSpc>
              <a:spcBef>
                <a:spcPts val="50"/>
              </a:spcBef>
            </a:pPr>
            <a:endParaRPr lang="en-US" sz="2300" dirty="0">
              <a:cs typeface="Times New Roman" panose="02020603050405020304" pitchFamily="18" charset="0"/>
            </a:endParaRPr>
          </a:p>
          <a:p>
            <a:pPr>
              <a:lnSpc>
                <a:spcPct val="100000"/>
              </a:lnSpc>
              <a:spcBef>
                <a:spcPts val="50"/>
              </a:spcBef>
            </a:pPr>
            <a:r>
              <a:rPr lang="en-US" sz="2300" dirty="0">
                <a:cs typeface="Times New Roman" panose="02020603050405020304" pitchFamily="18" charset="0"/>
              </a:rPr>
              <a:t>In a nutshell, this Rock Paper Scissors Game isn't just a game – it's a journey of development, user interaction, and continuous improvement. The future holds the promise of an even more engaging and dynamic experience for players, fueled by their feedback and the creative ideas of the development team.</a:t>
            </a:r>
          </a:p>
          <a:p>
            <a:pPr>
              <a:lnSpc>
                <a:spcPct val="100000"/>
              </a:lnSpc>
              <a:spcBef>
                <a:spcPts val="50"/>
              </a:spcBef>
            </a:pPr>
            <a:endParaRPr sz="2500" dirty="0">
              <a:cs typeface="Times New Roman" panose="02020603050405020304" pitchFamily="18" charset="0"/>
            </a:endParaRPr>
          </a:p>
        </p:txBody>
      </p:sp>
    </p:spTree>
    <p:extLst>
      <p:ext uri="{BB962C8B-B14F-4D97-AF65-F5344CB8AC3E}">
        <p14:creationId xmlns:p14="http://schemas.microsoft.com/office/powerpoint/2010/main" val="1922822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72982" y="675620"/>
            <a:ext cx="7210535" cy="4979055"/>
          </a:xfrm>
          <a:prstGeom prst="rect">
            <a:avLst/>
          </a:prstGeom>
        </p:spPr>
        <p:txBody>
          <a:bodyPr vert="horz" wrap="square" lIns="0" tIns="17145" rIns="0" bIns="0" rtlCol="0">
            <a:spAutoFit/>
          </a:bodyPr>
          <a:lstStyle/>
          <a:p>
            <a:pPr marR="3810" algn="ctr">
              <a:lnSpc>
                <a:spcPct val="100000"/>
              </a:lnSpc>
              <a:spcBef>
                <a:spcPts val="135"/>
              </a:spcBef>
            </a:pPr>
            <a:r>
              <a:rPr sz="3200" b="1" u="sng" spc="25" dirty="0">
                <a:uFill>
                  <a:solidFill>
                    <a:srgbClr val="000000"/>
                  </a:solidFill>
                </a:uFill>
                <a:latin typeface="Times New Roman"/>
                <a:cs typeface="Times New Roman"/>
              </a:rPr>
              <a:t>CERTIFICATE</a:t>
            </a:r>
            <a:r>
              <a:rPr sz="3200" b="1" u="sng" spc="-15" dirty="0">
                <a:uFill>
                  <a:solidFill>
                    <a:srgbClr val="000000"/>
                  </a:solidFill>
                </a:uFill>
                <a:latin typeface="Times New Roman"/>
                <a:cs typeface="Times New Roman"/>
              </a:rPr>
              <a:t> </a:t>
            </a:r>
            <a:r>
              <a:rPr sz="3200" b="1" u="sng" spc="30" dirty="0">
                <a:uFill>
                  <a:solidFill>
                    <a:srgbClr val="000000"/>
                  </a:solidFill>
                </a:uFill>
                <a:latin typeface="Times New Roman"/>
                <a:cs typeface="Times New Roman"/>
              </a:rPr>
              <a:t>BY</a:t>
            </a:r>
            <a:r>
              <a:rPr sz="3200" b="1" u="sng" dirty="0">
                <a:uFill>
                  <a:solidFill>
                    <a:srgbClr val="000000"/>
                  </a:solidFill>
                </a:uFill>
                <a:latin typeface="Times New Roman"/>
                <a:cs typeface="Times New Roman"/>
              </a:rPr>
              <a:t> </a:t>
            </a:r>
            <a:r>
              <a:rPr sz="3200" b="1" u="sng" spc="25" dirty="0">
                <a:uFill>
                  <a:solidFill>
                    <a:srgbClr val="000000"/>
                  </a:solidFill>
                </a:uFill>
                <a:latin typeface="Times New Roman"/>
                <a:cs typeface="Times New Roman"/>
              </a:rPr>
              <a:t>THE</a:t>
            </a:r>
            <a:r>
              <a:rPr sz="3200" b="1" u="sng" spc="20" dirty="0">
                <a:uFill>
                  <a:solidFill>
                    <a:srgbClr val="000000"/>
                  </a:solidFill>
                </a:uFill>
                <a:latin typeface="Times New Roman"/>
                <a:cs typeface="Times New Roman"/>
              </a:rPr>
              <a:t> </a:t>
            </a:r>
            <a:r>
              <a:rPr sz="3200" b="1" u="sng" spc="30" dirty="0">
                <a:uFill>
                  <a:solidFill>
                    <a:srgbClr val="000000"/>
                  </a:solidFill>
                </a:uFill>
                <a:latin typeface="Times New Roman"/>
                <a:cs typeface="Times New Roman"/>
              </a:rPr>
              <a:t>EXAMINERS</a:t>
            </a:r>
            <a:endParaRPr lang="en-US" sz="3200" b="1" u="sng" spc="30" dirty="0">
              <a:uFill>
                <a:solidFill>
                  <a:srgbClr val="000000"/>
                </a:solidFill>
              </a:uFill>
              <a:latin typeface="Times New Roman"/>
              <a:cs typeface="Times New Roman"/>
            </a:endParaRPr>
          </a:p>
          <a:p>
            <a:pPr marR="3810" algn="ctr">
              <a:lnSpc>
                <a:spcPct val="100000"/>
              </a:lnSpc>
              <a:spcBef>
                <a:spcPts val="135"/>
              </a:spcBef>
            </a:pPr>
            <a:endParaRPr lang="en-US" sz="2400" spc="15" dirty="0">
              <a:latin typeface="Times New Roman"/>
              <a:cs typeface="Times New Roman"/>
            </a:endParaRPr>
          </a:p>
          <a:p>
            <a:pPr marL="12700" marR="5080" algn="just">
              <a:lnSpc>
                <a:spcPct val="149600"/>
              </a:lnSpc>
              <a:spcBef>
                <a:spcPts val="625"/>
              </a:spcBef>
            </a:pPr>
            <a:r>
              <a:rPr sz="2200" spc="15" dirty="0">
                <a:cs typeface="Times New Roman"/>
              </a:rPr>
              <a:t>This </a:t>
            </a:r>
            <a:r>
              <a:rPr sz="2200" spc="25" dirty="0">
                <a:cs typeface="Times New Roman"/>
              </a:rPr>
              <a:t>is </a:t>
            </a:r>
            <a:r>
              <a:rPr sz="2200" spc="5" dirty="0">
                <a:cs typeface="Times New Roman"/>
              </a:rPr>
              <a:t>to  </a:t>
            </a:r>
            <a:r>
              <a:rPr sz="2200" spc="10" dirty="0">
                <a:cs typeface="Times New Roman"/>
              </a:rPr>
              <a:t>certify </a:t>
            </a:r>
            <a:r>
              <a:rPr sz="2200" spc="15" dirty="0">
                <a:cs typeface="Times New Roman"/>
              </a:rPr>
              <a:t>that </a:t>
            </a:r>
            <a:r>
              <a:rPr sz="2200" spc="25" dirty="0">
                <a:cs typeface="Times New Roman"/>
              </a:rPr>
              <a:t>the </a:t>
            </a:r>
            <a:r>
              <a:rPr sz="2200" spc="15" dirty="0">
                <a:cs typeface="Times New Roman"/>
              </a:rPr>
              <a:t>project  </a:t>
            </a:r>
            <a:r>
              <a:rPr sz="2200" spc="10" dirty="0">
                <a:cs typeface="Times New Roman"/>
              </a:rPr>
              <a:t>entitled </a:t>
            </a:r>
            <a:r>
              <a:rPr sz="2200" b="1" spc="30" dirty="0">
                <a:cs typeface="Times New Roman"/>
              </a:rPr>
              <a:t>“</a:t>
            </a:r>
            <a:r>
              <a:rPr lang="en-IN" sz="2200" b="1" u="sng" spc="30" dirty="0">
                <a:effectLst>
                  <a:outerShdw blurRad="38100" dist="38100" dir="2700000" algn="tl">
                    <a:srgbClr val="000000">
                      <a:alpha val="43137"/>
                    </a:srgbClr>
                  </a:outerShdw>
                </a:effectLst>
                <a:cs typeface="Times New Roman"/>
              </a:rPr>
              <a:t>ROCK PAPER AND SCISSORS</a:t>
            </a:r>
            <a:r>
              <a:rPr lang="en-IN" sz="2200" b="1" spc="30" dirty="0">
                <a:cs typeface="Times New Roman"/>
              </a:rPr>
              <a:t> </a:t>
            </a:r>
            <a:r>
              <a:rPr sz="2200" b="1" spc="30" dirty="0">
                <a:cs typeface="Times New Roman"/>
              </a:rPr>
              <a:t>”</a:t>
            </a:r>
            <a:r>
              <a:rPr lang="en-US" sz="2200" b="1" spc="30" dirty="0">
                <a:cs typeface="Times New Roman"/>
              </a:rPr>
              <a:t> </a:t>
            </a:r>
            <a:r>
              <a:rPr sz="2200" spc="30" dirty="0">
                <a:cs typeface="Times New Roman"/>
              </a:rPr>
              <a:t>submitted </a:t>
            </a:r>
            <a:r>
              <a:rPr sz="2200" spc="25" dirty="0">
                <a:cs typeface="Times New Roman"/>
              </a:rPr>
              <a:t>by</a:t>
            </a:r>
            <a:r>
              <a:rPr lang="en-IN" sz="2200" spc="25" dirty="0">
                <a:cs typeface="Times New Roman"/>
              </a:rPr>
              <a:t> “</a:t>
            </a:r>
            <a:r>
              <a:rPr lang="en-IN" sz="2200" spc="20" dirty="0">
                <a:cs typeface="Times New Roman"/>
              </a:rPr>
              <a:t>JASMINE VERMA , SANIYA KASHYAP ,ROHAN KUMAR SAHU” </a:t>
            </a:r>
            <a:r>
              <a:rPr sz="2200" spc="10" dirty="0">
                <a:cs typeface="Times New Roman"/>
              </a:rPr>
              <a:t>student</a:t>
            </a:r>
            <a:r>
              <a:rPr lang="en-US" sz="2200" spc="10" dirty="0">
                <a:cs typeface="Times New Roman"/>
              </a:rPr>
              <a:t> </a:t>
            </a:r>
            <a:r>
              <a:rPr sz="2200" spc="20" dirty="0">
                <a:cs typeface="Times New Roman"/>
              </a:rPr>
              <a:t>of B.Tech.(CSE) </a:t>
            </a:r>
            <a:r>
              <a:rPr sz="2200" spc="15" dirty="0">
                <a:effectLst>
                  <a:outerShdw blurRad="38100" dist="38100" dir="2700000" algn="tl">
                    <a:srgbClr val="000000">
                      <a:alpha val="43137"/>
                    </a:srgbClr>
                  </a:outerShdw>
                </a:effectLst>
                <a:cs typeface="Times New Roman"/>
              </a:rPr>
              <a:t>Roll </a:t>
            </a:r>
            <a:r>
              <a:rPr sz="2200" spc="20" dirty="0">
                <a:effectLst>
                  <a:outerShdw blurRad="38100" dist="38100" dir="2700000" algn="tl">
                    <a:srgbClr val="000000">
                      <a:alpha val="43137"/>
                    </a:srgbClr>
                  </a:outerShdw>
                </a:effectLst>
                <a:cs typeface="Times New Roman"/>
              </a:rPr>
              <a:t>No:</a:t>
            </a:r>
            <a:r>
              <a:rPr lang="en-IN" sz="2200" spc="25" dirty="0">
                <a:cs typeface="Times New Roman"/>
              </a:rPr>
              <a:t> 301402223103, 301402223196, 301402223185 </a:t>
            </a:r>
            <a:r>
              <a:rPr sz="2200" spc="25" dirty="0">
                <a:cs typeface="Times New Roman"/>
              </a:rPr>
              <a:t>has </a:t>
            </a:r>
            <a:r>
              <a:rPr sz="2200" spc="15" dirty="0">
                <a:cs typeface="Times New Roman"/>
              </a:rPr>
              <a:t>been </a:t>
            </a:r>
            <a:r>
              <a:rPr sz="2200" spc="20" dirty="0">
                <a:cs typeface="Times New Roman"/>
              </a:rPr>
              <a:t>examined </a:t>
            </a:r>
            <a:r>
              <a:rPr sz="2200" spc="35" dirty="0">
                <a:cs typeface="Times New Roman"/>
              </a:rPr>
              <a:t>as </a:t>
            </a:r>
            <a:r>
              <a:rPr sz="2200" spc="15" dirty="0">
                <a:cs typeface="Times New Roman"/>
              </a:rPr>
              <a:t>a </a:t>
            </a:r>
            <a:r>
              <a:rPr sz="2200" spc="10" dirty="0">
                <a:cs typeface="Times New Roman"/>
              </a:rPr>
              <a:t>part </a:t>
            </a:r>
            <a:r>
              <a:rPr sz="2200" spc="20" dirty="0">
                <a:cs typeface="Times New Roman"/>
              </a:rPr>
              <a:t>of </a:t>
            </a:r>
            <a:r>
              <a:rPr sz="2200" spc="15" dirty="0">
                <a:cs typeface="Times New Roman"/>
              </a:rPr>
              <a:t>examination </a:t>
            </a:r>
            <a:r>
              <a:rPr sz="2200" spc="5" dirty="0">
                <a:cs typeface="Times New Roman"/>
              </a:rPr>
              <a:t>for </a:t>
            </a:r>
            <a:r>
              <a:rPr sz="2200" spc="15" dirty="0">
                <a:cs typeface="Times New Roman"/>
              </a:rPr>
              <a:t>the </a:t>
            </a:r>
            <a:r>
              <a:rPr sz="2200" spc="20" dirty="0">
                <a:cs typeface="Times New Roman"/>
              </a:rPr>
              <a:t> </a:t>
            </a:r>
            <a:r>
              <a:rPr sz="2200" spc="15" dirty="0">
                <a:cs typeface="Times New Roman"/>
              </a:rPr>
              <a:t>award </a:t>
            </a:r>
            <a:r>
              <a:rPr sz="2200" spc="20" dirty="0">
                <a:cs typeface="Times New Roman"/>
              </a:rPr>
              <a:t>of </a:t>
            </a:r>
            <a:r>
              <a:rPr sz="2200" spc="15" dirty="0">
                <a:cs typeface="Times New Roman"/>
              </a:rPr>
              <a:t>the degree </a:t>
            </a:r>
            <a:r>
              <a:rPr sz="2200" spc="20" dirty="0">
                <a:cs typeface="Times New Roman"/>
              </a:rPr>
              <a:t>of Bachelors of Technology </a:t>
            </a:r>
            <a:r>
              <a:rPr sz="2200" spc="25" dirty="0">
                <a:cs typeface="Times New Roman"/>
              </a:rPr>
              <a:t>in </a:t>
            </a:r>
            <a:r>
              <a:rPr sz="2200" spc="20" dirty="0">
                <a:cs typeface="Times New Roman"/>
              </a:rPr>
              <a:t>Computer </a:t>
            </a:r>
            <a:r>
              <a:rPr sz="2200" spc="15" dirty="0">
                <a:cs typeface="Times New Roman"/>
              </a:rPr>
              <a:t>Science </a:t>
            </a:r>
            <a:r>
              <a:rPr sz="2200" spc="30" dirty="0">
                <a:cs typeface="Times New Roman"/>
              </a:rPr>
              <a:t>and </a:t>
            </a:r>
            <a:r>
              <a:rPr sz="2200" spc="15" dirty="0">
                <a:cs typeface="Times New Roman"/>
              </a:rPr>
              <a:t>Engineering </a:t>
            </a:r>
            <a:r>
              <a:rPr sz="2200" spc="20" dirty="0">
                <a:cs typeface="Times New Roman"/>
              </a:rPr>
              <a:t>of </a:t>
            </a:r>
            <a:r>
              <a:rPr sz="2200" spc="25" dirty="0">
                <a:cs typeface="Times New Roman"/>
              </a:rPr>
              <a:t> </a:t>
            </a:r>
            <a:r>
              <a:rPr sz="2200" spc="15" dirty="0">
                <a:cs typeface="Times New Roman"/>
              </a:rPr>
              <a:t>Shri</a:t>
            </a:r>
            <a:r>
              <a:rPr sz="2200" spc="-10" dirty="0">
                <a:cs typeface="Times New Roman"/>
              </a:rPr>
              <a:t> </a:t>
            </a:r>
            <a:r>
              <a:rPr sz="2200" spc="20" dirty="0">
                <a:cs typeface="Times New Roman"/>
              </a:rPr>
              <a:t>Shankaracharya</a:t>
            </a:r>
            <a:r>
              <a:rPr sz="2200" spc="10" dirty="0">
                <a:cs typeface="Times New Roman"/>
              </a:rPr>
              <a:t> </a:t>
            </a:r>
            <a:r>
              <a:rPr sz="2200" spc="15" dirty="0">
                <a:cs typeface="Times New Roman"/>
              </a:rPr>
              <a:t>Technical</a:t>
            </a:r>
            <a:r>
              <a:rPr sz="2200" spc="25" dirty="0">
                <a:cs typeface="Times New Roman"/>
              </a:rPr>
              <a:t> </a:t>
            </a:r>
            <a:r>
              <a:rPr sz="2200" spc="20" dirty="0">
                <a:cs typeface="Times New Roman"/>
              </a:rPr>
              <a:t>Campus,</a:t>
            </a:r>
            <a:r>
              <a:rPr sz="2200" spc="25" dirty="0">
                <a:cs typeface="Times New Roman"/>
              </a:rPr>
              <a:t> </a:t>
            </a:r>
            <a:r>
              <a:rPr sz="2200" spc="15" dirty="0" err="1">
                <a:cs typeface="Times New Roman"/>
              </a:rPr>
              <a:t>Bhilai</a:t>
            </a:r>
            <a:r>
              <a:rPr sz="2200" spc="15" dirty="0">
                <a:cs typeface="Times New Roman"/>
              </a:rPr>
              <a:t>(C.G.),India.</a:t>
            </a:r>
            <a:endParaRPr lang="en-US" sz="2200" spc="15" dirty="0">
              <a:cs typeface="Times New Roman"/>
            </a:endParaRPr>
          </a:p>
        </p:txBody>
      </p:sp>
      <p:sp>
        <p:nvSpPr>
          <p:cNvPr id="3" name="object 3"/>
          <p:cNvSpPr txBox="1"/>
          <p:nvPr/>
        </p:nvSpPr>
        <p:spPr>
          <a:xfrm>
            <a:off x="501650" y="6469609"/>
            <a:ext cx="2190141" cy="632866"/>
          </a:xfrm>
          <a:prstGeom prst="rect">
            <a:avLst/>
          </a:prstGeom>
        </p:spPr>
        <p:txBody>
          <a:bodyPr vert="horz" wrap="square" lIns="0" tIns="17145" rIns="0" bIns="0" rtlCol="0">
            <a:spAutoFit/>
          </a:bodyPr>
          <a:lstStyle/>
          <a:p>
            <a:pPr marL="12700">
              <a:lnSpc>
                <a:spcPct val="100000"/>
              </a:lnSpc>
              <a:spcBef>
                <a:spcPts val="135"/>
              </a:spcBef>
            </a:pPr>
            <a:r>
              <a:rPr sz="2000" b="1" spc="15" dirty="0">
                <a:latin typeface="Times New Roman"/>
                <a:cs typeface="Times New Roman"/>
              </a:rPr>
              <a:t>(Internal</a:t>
            </a:r>
            <a:r>
              <a:rPr sz="2000" b="1" spc="-40" dirty="0">
                <a:latin typeface="Times New Roman"/>
                <a:cs typeface="Times New Roman"/>
              </a:rPr>
              <a:t> </a:t>
            </a:r>
            <a:r>
              <a:rPr sz="2000" b="1" spc="20" dirty="0">
                <a:latin typeface="Times New Roman"/>
                <a:cs typeface="Times New Roman"/>
              </a:rPr>
              <a:t>Examiner)</a:t>
            </a:r>
            <a:endParaRPr sz="2000" dirty="0">
              <a:latin typeface="Times New Roman"/>
              <a:cs typeface="Times New Roman"/>
            </a:endParaRPr>
          </a:p>
        </p:txBody>
      </p:sp>
      <p:sp>
        <p:nvSpPr>
          <p:cNvPr id="4" name="object 4"/>
          <p:cNvSpPr txBox="1"/>
          <p:nvPr/>
        </p:nvSpPr>
        <p:spPr>
          <a:xfrm>
            <a:off x="5165852" y="6545809"/>
            <a:ext cx="1377315" cy="632866"/>
          </a:xfrm>
          <a:prstGeom prst="rect">
            <a:avLst/>
          </a:prstGeom>
        </p:spPr>
        <p:txBody>
          <a:bodyPr vert="horz" wrap="square" lIns="0" tIns="17145" rIns="0" bIns="0" rtlCol="0">
            <a:spAutoFit/>
          </a:bodyPr>
          <a:lstStyle/>
          <a:p>
            <a:pPr marL="12700">
              <a:lnSpc>
                <a:spcPct val="100000"/>
              </a:lnSpc>
              <a:spcBef>
                <a:spcPts val="135"/>
              </a:spcBef>
            </a:pPr>
            <a:r>
              <a:rPr sz="2000" b="1" spc="20" dirty="0">
                <a:latin typeface="Times New Roman"/>
                <a:cs typeface="Times New Roman"/>
              </a:rPr>
              <a:t>(External</a:t>
            </a:r>
            <a:r>
              <a:rPr sz="2000" b="1" spc="-20" dirty="0">
                <a:latin typeface="Times New Roman"/>
                <a:cs typeface="Times New Roman"/>
              </a:rPr>
              <a:t> </a:t>
            </a:r>
            <a:r>
              <a:rPr sz="2000" b="1" spc="20" dirty="0">
                <a:latin typeface="Times New Roman"/>
                <a:cs typeface="Times New Roman"/>
              </a:rPr>
              <a:t>Examiner)</a:t>
            </a:r>
            <a:endParaRPr sz="2000" dirty="0">
              <a:latin typeface="Times New Roman"/>
              <a:cs typeface="Times New Roman"/>
            </a:endParaRPr>
          </a:p>
        </p:txBody>
      </p:sp>
      <p:sp>
        <p:nvSpPr>
          <p:cNvPr id="5" name="object 5"/>
          <p:cNvSpPr txBox="1"/>
          <p:nvPr/>
        </p:nvSpPr>
        <p:spPr>
          <a:xfrm>
            <a:off x="501650" y="8377586"/>
            <a:ext cx="1220405" cy="325089"/>
          </a:xfrm>
          <a:prstGeom prst="rect">
            <a:avLst/>
          </a:prstGeom>
        </p:spPr>
        <p:txBody>
          <a:bodyPr vert="horz" wrap="square" lIns="0" tIns="17145" rIns="0" bIns="0" rtlCol="0">
            <a:spAutoFit/>
          </a:bodyPr>
          <a:lstStyle/>
          <a:p>
            <a:pPr marL="12700">
              <a:lnSpc>
                <a:spcPct val="100000"/>
              </a:lnSpc>
              <a:spcBef>
                <a:spcPts val="135"/>
              </a:spcBef>
            </a:pPr>
            <a:r>
              <a:rPr sz="2000" b="1" spc="25" dirty="0">
                <a:latin typeface="Times New Roman"/>
                <a:cs typeface="Times New Roman"/>
              </a:rPr>
              <a:t>D</a:t>
            </a:r>
            <a:r>
              <a:rPr sz="2000" b="1" spc="-5" dirty="0">
                <a:latin typeface="Times New Roman"/>
                <a:cs typeface="Times New Roman"/>
              </a:rPr>
              <a:t>a</a:t>
            </a:r>
            <a:r>
              <a:rPr sz="2000" b="1" spc="10" dirty="0">
                <a:latin typeface="Times New Roman"/>
                <a:cs typeface="Times New Roman"/>
              </a:rPr>
              <a:t>t</a:t>
            </a:r>
            <a:r>
              <a:rPr sz="2000" b="1" spc="25" dirty="0">
                <a:latin typeface="Times New Roman"/>
                <a:cs typeface="Times New Roman"/>
              </a:rPr>
              <a:t>e</a:t>
            </a:r>
            <a:r>
              <a:rPr sz="2000" b="1" spc="10" dirty="0">
                <a:latin typeface="Times New Roman"/>
                <a:cs typeface="Times New Roman"/>
              </a:rPr>
              <a:t>:</a:t>
            </a:r>
            <a:endParaRPr sz="2000" dirty="0">
              <a:latin typeface="Times New Roman"/>
              <a:cs typeface="Times New Roman"/>
            </a:endParaRPr>
          </a:p>
        </p:txBody>
      </p:sp>
      <p:sp>
        <p:nvSpPr>
          <p:cNvPr id="6" name="object 6"/>
          <p:cNvSpPr txBox="1"/>
          <p:nvPr/>
        </p:nvSpPr>
        <p:spPr>
          <a:xfrm>
            <a:off x="5407064" y="8377586"/>
            <a:ext cx="1136103" cy="325089"/>
          </a:xfrm>
          <a:prstGeom prst="rect">
            <a:avLst/>
          </a:prstGeom>
        </p:spPr>
        <p:txBody>
          <a:bodyPr vert="horz" wrap="square" lIns="0" tIns="17145" rIns="0" bIns="0" rtlCol="0">
            <a:spAutoFit/>
          </a:bodyPr>
          <a:lstStyle/>
          <a:p>
            <a:pPr marL="12700">
              <a:lnSpc>
                <a:spcPct val="100000"/>
              </a:lnSpc>
              <a:spcBef>
                <a:spcPts val="135"/>
              </a:spcBef>
            </a:pPr>
            <a:r>
              <a:rPr sz="2000" b="1" spc="65" dirty="0">
                <a:latin typeface="Times New Roman"/>
                <a:cs typeface="Times New Roman"/>
              </a:rPr>
              <a:t>D</a:t>
            </a:r>
            <a:r>
              <a:rPr sz="2000" b="1" spc="-5" dirty="0">
                <a:latin typeface="Times New Roman"/>
                <a:cs typeface="Times New Roman"/>
              </a:rPr>
              <a:t>a</a:t>
            </a:r>
            <a:r>
              <a:rPr sz="2000" b="1" spc="10" dirty="0">
                <a:latin typeface="Times New Roman"/>
                <a:cs typeface="Times New Roman"/>
              </a:rPr>
              <a:t>t</a:t>
            </a:r>
            <a:r>
              <a:rPr sz="2000" b="1" spc="25" dirty="0">
                <a:latin typeface="Times New Roman"/>
                <a:cs typeface="Times New Roman"/>
              </a:rPr>
              <a:t>e</a:t>
            </a:r>
            <a:r>
              <a:rPr sz="2000" b="1" spc="10" dirty="0">
                <a:latin typeface="Times New Roman"/>
                <a:cs typeface="Times New Roman"/>
              </a:rPr>
              <a:t>:</a:t>
            </a:r>
            <a:endParaRPr sz="2000" dirty="0">
              <a:latin typeface="Times New Roman"/>
              <a:cs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96850" y="304519"/>
            <a:ext cx="7209994" cy="5045356"/>
          </a:xfrm>
          <a:prstGeom prst="rect">
            <a:avLst/>
          </a:prstGeom>
        </p:spPr>
        <p:txBody>
          <a:bodyPr vert="horz" wrap="square" lIns="0" tIns="17145" rIns="0" bIns="0" rtlCol="0">
            <a:spAutoFit/>
          </a:bodyPr>
          <a:lstStyle/>
          <a:p>
            <a:pPr algn="ctr">
              <a:lnSpc>
                <a:spcPct val="100000"/>
              </a:lnSpc>
              <a:spcBef>
                <a:spcPts val="135"/>
              </a:spcBef>
            </a:pPr>
            <a:r>
              <a:rPr sz="3200" b="1" u="heavy" spc="25" dirty="0">
                <a:uFill>
                  <a:solidFill>
                    <a:srgbClr val="000000"/>
                  </a:solidFill>
                </a:uFill>
                <a:cs typeface="Times New Roman"/>
              </a:rPr>
              <a:t>DECLARATION</a:t>
            </a:r>
            <a:r>
              <a:rPr sz="3200" b="1" u="heavy" spc="-5" dirty="0">
                <a:uFill>
                  <a:solidFill>
                    <a:srgbClr val="000000"/>
                  </a:solidFill>
                </a:uFill>
                <a:cs typeface="Times New Roman"/>
              </a:rPr>
              <a:t> </a:t>
            </a:r>
            <a:r>
              <a:rPr sz="3200" b="1" u="heavy" spc="30" dirty="0">
                <a:uFill>
                  <a:solidFill>
                    <a:srgbClr val="000000"/>
                  </a:solidFill>
                </a:uFill>
                <a:cs typeface="Times New Roman"/>
              </a:rPr>
              <a:t>BY </a:t>
            </a:r>
            <a:r>
              <a:rPr sz="3200" b="1" u="heavy" spc="25" dirty="0">
                <a:uFill>
                  <a:solidFill>
                    <a:srgbClr val="000000"/>
                  </a:solidFill>
                </a:uFill>
                <a:cs typeface="Times New Roman"/>
              </a:rPr>
              <a:t>THE</a:t>
            </a:r>
            <a:r>
              <a:rPr sz="3200" b="1" u="heavy" spc="-15" dirty="0">
                <a:uFill>
                  <a:solidFill>
                    <a:srgbClr val="000000"/>
                  </a:solidFill>
                </a:uFill>
                <a:cs typeface="Times New Roman"/>
              </a:rPr>
              <a:t> </a:t>
            </a:r>
            <a:r>
              <a:rPr sz="3200" b="1" u="heavy" spc="30" dirty="0">
                <a:uFill>
                  <a:solidFill>
                    <a:srgbClr val="000000"/>
                  </a:solidFill>
                </a:uFill>
                <a:cs typeface="Times New Roman"/>
              </a:rPr>
              <a:t>CANDIDATE</a:t>
            </a:r>
            <a:endParaRPr lang="en-US" sz="3200" b="1" u="heavy" spc="30" dirty="0">
              <a:uFill>
                <a:solidFill>
                  <a:srgbClr val="000000"/>
                </a:solidFill>
              </a:uFill>
              <a:cs typeface="Times New Roman"/>
            </a:endParaRPr>
          </a:p>
          <a:p>
            <a:pPr algn="ctr">
              <a:lnSpc>
                <a:spcPct val="100000"/>
              </a:lnSpc>
              <a:spcBef>
                <a:spcPts val="135"/>
              </a:spcBef>
            </a:pPr>
            <a:endParaRPr sz="3200" dirty="0">
              <a:cs typeface="Times New Roman"/>
            </a:endParaRPr>
          </a:p>
          <a:p>
            <a:pPr marL="12700" marR="5080" algn="just">
              <a:lnSpc>
                <a:spcPct val="150100"/>
              </a:lnSpc>
              <a:spcBef>
                <a:spcPts val="620"/>
              </a:spcBef>
            </a:pPr>
            <a:r>
              <a:rPr sz="2000" spc="10" dirty="0">
                <a:cs typeface="Times New Roman"/>
              </a:rPr>
              <a:t>I, </a:t>
            </a:r>
            <a:r>
              <a:rPr sz="2000" spc="15" dirty="0">
                <a:cs typeface="Times New Roman"/>
              </a:rPr>
              <a:t>the undersigned, solemnly </a:t>
            </a:r>
            <a:r>
              <a:rPr sz="2000" spc="20" dirty="0">
                <a:cs typeface="Times New Roman"/>
              </a:rPr>
              <a:t>declare </a:t>
            </a:r>
            <a:r>
              <a:rPr sz="2000" spc="15" dirty="0">
                <a:cs typeface="Times New Roman"/>
              </a:rPr>
              <a:t>that project </a:t>
            </a:r>
            <a:r>
              <a:rPr sz="2000" spc="10" dirty="0">
                <a:cs typeface="Times New Roman"/>
              </a:rPr>
              <a:t>work entitled </a:t>
            </a:r>
            <a:r>
              <a:rPr sz="2000" b="1" u="sng" spc="30" dirty="0">
                <a:effectLst>
                  <a:outerShdw blurRad="38100" dist="38100" dir="2700000" algn="tl">
                    <a:srgbClr val="000000">
                      <a:alpha val="43137"/>
                    </a:srgbClr>
                  </a:outerShdw>
                </a:effectLst>
                <a:cs typeface="Times New Roman"/>
              </a:rPr>
              <a:t>“</a:t>
            </a:r>
            <a:r>
              <a:rPr lang="en-IN" sz="2000" b="1" u="sng" spc="30" dirty="0">
                <a:effectLst>
                  <a:outerShdw blurRad="38100" dist="38100" dir="2700000" algn="tl">
                    <a:srgbClr val="000000">
                      <a:alpha val="43137"/>
                    </a:srgbClr>
                  </a:outerShdw>
                </a:effectLst>
                <a:cs typeface="Times New Roman"/>
              </a:rPr>
              <a:t>ROCK ,PAPER AND SCISSOR</a:t>
            </a:r>
            <a:r>
              <a:rPr sz="2000" b="1" u="sng" spc="30" dirty="0">
                <a:effectLst>
                  <a:outerShdw blurRad="38100" dist="38100" dir="2700000" algn="tl">
                    <a:srgbClr val="000000">
                      <a:alpha val="43137"/>
                    </a:srgbClr>
                  </a:outerShdw>
                </a:effectLst>
                <a:cs typeface="Times New Roman"/>
              </a:rPr>
              <a:t>”</a:t>
            </a:r>
            <a:r>
              <a:rPr sz="2000" b="1" spc="30" dirty="0">
                <a:cs typeface="Times New Roman"/>
              </a:rPr>
              <a:t> </a:t>
            </a:r>
            <a:r>
              <a:rPr sz="2000" spc="25" dirty="0">
                <a:cs typeface="Times New Roman"/>
              </a:rPr>
              <a:t>is </a:t>
            </a:r>
            <a:r>
              <a:rPr sz="2000" spc="20" dirty="0">
                <a:cs typeface="Times New Roman"/>
              </a:rPr>
              <a:t>based </a:t>
            </a:r>
            <a:r>
              <a:rPr sz="2000" spc="5" dirty="0">
                <a:cs typeface="Times New Roman"/>
              </a:rPr>
              <a:t>on </a:t>
            </a:r>
            <a:r>
              <a:rPr sz="2000" spc="10" dirty="0">
                <a:cs typeface="Times New Roman"/>
              </a:rPr>
              <a:t> </a:t>
            </a:r>
            <a:r>
              <a:rPr sz="2000" spc="25" dirty="0">
                <a:cs typeface="Times New Roman"/>
              </a:rPr>
              <a:t>my own </a:t>
            </a:r>
            <a:r>
              <a:rPr sz="2000" spc="10" dirty="0">
                <a:cs typeface="Times New Roman"/>
              </a:rPr>
              <a:t>work </a:t>
            </a:r>
            <a:r>
              <a:rPr sz="2000" spc="15" dirty="0">
                <a:cs typeface="Times New Roman"/>
              </a:rPr>
              <a:t>carried </a:t>
            </a:r>
            <a:r>
              <a:rPr sz="2000" spc="10" dirty="0">
                <a:cs typeface="Times New Roman"/>
              </a:rPr>
              <a:t>out </a:t>
            </a:r>
            <a:r>
              <a:rPr sz="2000" spc="15" dirty="0">
                <a:cs typeface="Times New Roman"/>
              </a:rPr>
              <a:t>during the course </a:t>
            </a:r>
            <a:r>
              <a:rPr sz="2000" spc="20" dirty="0">
                <a:cs typeface="Times New Roman"/>
              </a:rPr>
              <a:t>of </a:t>
            </a:r>
            <a:r>
              <a:rPr sz="2000" spc="10" dirty="0">
                <a:cs typeface="Times New Roman"/>
              </a:rPr>
              <a:t>my </a:t>
            </a:r>
            <a:r>
              <a:rPr sz="2000" spc="15" dirty="0">
                <a:cs typeface="Times New Roman"/>
              </a:rPr>
              <a:t>Bachelor </a:t>
            </a:r>
            <a:r>
              <a:rPr sz="2000" spc="25" dirty="0">
                <a:cs typeface="Times New Roman"/>
              </a:rPr>
              <a:t>of </a:t>
            </a:r>
            <a:r>
              <a:rPr sz="2000" spc="20" dirty="0">
                <a:cs typeface="Times New Roman"/>
              </a:rPr>
              <a:t>Technology </a:t>
            </a:r>
            <a:r>
              <a:rPr sz="2000" spc="10" dirty="0">
                <a:cs typeface="Times New Roman"/>
              </a:rPr>
              <a:t>(CSE) under </a:t>
            </a:r>
            <a:r>
              <a:rPr sz="2000" spc="15" dirty="0">
                <a:cs typeface="Times New Roman"/>
              </a:rPr>
              <a:t>the </a:t>
            </a:r>
            <a:r>
              <a:rPr sz="2000" spc="20" dirty="0">
                <a:cs typeface="Times New Roman"/>
              </a:rPr>
              <a:t> </a:t>
            </a:r>
            <a:r>
              <a:rPr sz="2000" spc="15" dirty="0">
                <a:cs typeface="Times New Roman"/>
              </a:rPr>
              <a:t>supervision</a:t>
            </a:r>
            <a:r>
              <a:rPr lang="en-IN" sz="2000" spc="10" dirty="0">
                <a:cs typeface="Times New Roman"/>
              </a:rPr>
              <a:t> OF </a:t>
            </a:r>
            <a:r>
              <a:rPr lang="en-IN" sz="2000" b="1" u="sng" spc="10" dirty="0">
                <a:effectLst>
                  <a:outerShdw blurRad="38100" dist="38100" dir="2700000" algn="tl">
                    <a:srgbClr val="000000">
                      <a:alpha val="43137"/>
                    </a:srgbClr>
                  </a:outerShdw>
                </a:effectLst>
                <a:cs typeface="Times New Roman"/>
              </a:rPr>
              <a:t>Hoshang Kumar Sahu, Assistant professor</a:t>
            </a:r>
            <a:endParaRPr sz="2000" dirty="0">
              <a:cs typeface="Times New Roman"/>
            </a:endParaRPr>
          </a:p>
          <a:p>
            <a:pPr>
              <a:lnSpc>
                <a:spcPct val="100000"/>
              </a:lnSpc>
            </a:pPr>
            <a:endParaRPr sz="2000" dirty="0">
              <a:cs typeface="Times New Roman"/>
            </a:endParaRPr>
          </a:p>
          <a:p>
            <a:pPr marL="12700" marR="5080" algn="just">
              <a:lnSpc>
                <a:spcPct val="150000"/>
              </a:lnSpc>
            </a:pPr>
            <a:r>
              <a:rPr sz="2000" spc="10" dirty="0">
                <a:cs typeface="Times New Roman"/>
              </a:rPr>
              <a:t>I assert </a:t>
            </a:r>
            <a:r>
              <a:rPr sz="2000" spc="15" dirty="0">
                <a:cs typeface="Times New Roman"/>
              </a:rPr>
              <a:t>that </a:t>
            </a:r>
            <a:r>
              <a:rPr sz="2000" spc="25" dirty="0">
                <a:cs typeface="Times New Roman"/>
              </a:rPr>
              <a:t>the </a:t>
            </a:r>
            <a:r>
              <a:rPr sz="2000" spc="15" dirty="0">
                <a:cs typeface="Times New Roman"/>
              </a:rPr>
              <a:t>statements </a:t>
            </a:r>
            <a:r>
              <a:rPr sz="2000" spc="20" dirty="0">
                <a:cs typeface="Times New Roman"/>
              </a:rPr>
              <a:t>made </a:t>
            </a:r>
            <a:r>
              <a:rPr sz="2000" spc="25" dirty="0">
                <a:cs typeface="Times New Roman"/>
              </a:rPr>
              <a:t>and </a:t>
            </a:r>
            <a:r>
              <a:rPr sz="2000" spc="20" dirty="0">
                <a:cs typeface="Times New Roman"/>
              </a:rPr>
              <a:t>conclusions drawn </a:t>
            </a:r>
            <a:r>
              <a:rPr sz="2000" spc="30" dirty="0">
                <a:cs typeface="Times New Roman"/>
              </a:rPr>
              <a:t>are </a:t>
            </a:r>
            <a:r>
              <a:rPr sz="2000" spc="20" dirty="0">
                <a:cs typeface="Times New Roman"/>
              </a:rPr>
              <a:t>an outcome of </a:t>
            </a:r>
            <a:r>
              <a:rPr sz="2000" spc="15" dirty="0">
                <a:cs typeface="Times New Roman"/>
              </a:rPr>
              <a:t>the project work. </a:t>
            </a:r>
            <a:r>
              <a:rPr sz="2000" spc="20" dirty="0">
                <a:cs typeface="Times New Roman"/>
              </a:rPr>
              <a:t> </a:t>
            </a:r>
            <a:r>
              <a:rPr sz="2000" spc="30" dirty="0">
                <a:cs typeface="Times New Roman"/>
              </a:rPr>
              <a:t>To </a:t>
            </a:r>
            <a:r>
              <a:rPr sz="2000" spc="5" dirty="0">
                <a:cs typeface="Times New Roman"/>
              </a:rPr>
              <a:t>the </a:t>
            </a:r>
            <a:r>
              <a:rPr sz="2000" spc="10" dirty="0">
                <a:cs typeface="Times New Roman"/>
              </a:rPr>
              <a:t>best </a:t>
            </a:r>
            <a:r>
              <a:rPr sz="2000" spc="20" dirty="0">
                <a:cs typeface="Times New Roman"/>
              </a:rPr>
              <a:t>of </a:t>
            </a:r>
            <a:r>
              <a:rPr sz="2000" spc="10" dirty="0">
                <a:cs typeface="Times New Roman"/>
              </a:rPr>
              <a:t>my </a:t>
            </a:r>
            <a:r>
              <a:rPr sz="2000" spc="20" dirty="0">
                <a:cs typeface="Times New Roman"/>
              </a:rPr>
              <a:t>knowledge </a:t>
            </a:r>
            <a:r>
              <a:rPr sz="2000" spc="25" dirty="0">
                <a:cs typeface="Times New Roman"/>
              </a:rPr>
              <a:t>and </a:t>
            </a:r>
            <a:r>
              <a:rPr sz="2000" spc="15" dirty="0">
                <a:cs typeface="Times New Roman"/>
              </a:rPr>
              <a:t>belief the report does </a:t>
            </a:r>
            <a:r>
              <a:rPr sz="2000" spc="10" dirty="0">
                <a:cs typeface="Times New Roman"/>
              </a:rPr>
              <a:t>not  </a:t>
            </a:r>
            <a:r>
              <a:rPr sz="2000" spc="15" dirty="0">
                <a:cs typeface="Times New Roman"/>
              </a:rPr>
              <a:t>contain </a:t>
            </a:r>
            <a:r>
              <a:rPr sz="2000" spc="25" dirty="0">
                <a:cs typeface="Times New Roman"/>
              </a:rPr>
              <a:t>any </a:t>
            </a:r>
            <a:r>
              <a:rPr sz="2000" spc="10" dirty="0">
                <a:cs typeface="Times New Roman"/>
              </a:rPr>
              <a:t>part </a:t>
            </a:r>
            <a:r>
              <a:rPr sz="2000" spc="20" dirty="0">
                <a:cs typeface="Times New Roman"/>
              </a:rPr>
              <a:t>of </a:t>
            </a:r>
            <a:r>
              <a:rPr sz="2000" spc="25" dirty="0">
                <a:cs typeface="Times New Roman"/>
              </a:rPr>
              <a:t>any </a:t>
            </a:r>
            <a:r>
              <a:rPr sz="2000" spc="15" dirty="0">
                <a:cs typeface="Times New Roman"/>
              </a:rPr>
              <a:t>work </a:t>
            </a:r>
            <a:r>
              <a:rPr sz="2000" spc="20" dirty="0">
                <a:cs typeface="Times New Roman"/>
              </a:rPr>
              <a:t> </a:t>
            </a:r>
            <a:r>
              <a:rPr sz="2000" spc="10" dirty="0">
                <a:cs typeface="Times New Roman"/>
              </a:rPr>
              <a:t>which </a:t>
            </a:r>
            <a:r>
              <a:rPr sz="2000" spc="25" dirty="0">
                <a:cs typeface="Times New Roman"/>
              </a:rPr>
              <a:t>has</a:t>
            </a:r>
            <a:r>
              <a:rPr sz="2000" dirty="0">
                <a:cs typeface="Times New Roman"/>
              </a:rPr>
              <a:t> </a:t>
            </a:r>
            <a:r>
              <a:rPr sz="2000" spc="15" dirty="0">
                <a:cs typeface="Times New Roman"/>
              </a:rPr>
              <a:t>been</a:t>
            </a:r>
            <a:r>
              <a:rPr sz="2000" spc="50" dirty="0">
                <a:cs typeface="Times New Roman"/>
              </a:rPr>
              <a:t> </a:t>
            </a:r>
            <a:r>
              <a:rPr sz="2000" spc="15" dirty="0">
                <a:cs typeface="Times New Roman"/>
              </a:rPr>
              <a:t>submitted </a:t>
            </a:r>
            <a:r>
              <a:rPr sz="2000" spc="5" dirty="0">
                <a:cs typeface="Times New Roman"/>
              </a:rPr>
              <a:t>to</a:t>
            </a:r>
            <a:r>
              <a:rPr sz="2000" spc="15" dirty="0">
                <a:cs typeface="Times New Roman"/>
              </a:rPr>
              <a:t> </a:t>
            </a:r>
            <a:r>
              <a:rPr sz="2000" spc="25" dirty="0">
                <a:cs typeface="Times New Roman"/>
              </a:rPr>
              <a:t>any</a:t>
            </a:r>
            <a:r>
              <a:rPr sz="2000" spc="15" dirty="0">
                <a:cs typeface="Times New Roman"/>
              </a:rPr>
              <a:t> </a:t>
            </a:r>
            <a:r>
              <a:rPr sz="2000" spc="10" dirty="0">
                <a:cs typeface="Times New Roman"/>
              </a:rPr>
              <a:t>other</a:t>
            </a:r>
            <a:r>
              <a:rPr sz="2000" spc="35" dirty="0">
                <a:cs typeface="Times New Roman"/>
              </a:rPr>
              <a:t> </a:t>
            </a:r>
            <a:r>
              <a:rPr sz="2000" spc="15" dirty="0">
                <a:cs typeface="Times New Roman"/>
              </a:rPr>
              <a:t>University.</a:t>
            </a:r>
            <a:endParaRPr sz="2000" dirty="0">
              <a:cs typeface="Times New Roman"/>
            </a:endParaRPr>
          </a:p>
        </p:txBody>
      </p:sp>
      <p:sp>
        <p:nvSpPr>
          <p:cNvPr id="3" name="object 3"/>
          <p:cNvSpPr txBox="1"/>
          <p:nvPr/>
        </p:nvSpPr>
        <p:spPr>
          <a:xfrm>
            <a:off x="2940050" y="7102475"/>
            <a:ext cx="4466794" cy="2407069"/>
          </a:xfrm>
          <a:prstGeom prst="rect">
            <a:avLst/>
          </a:prstGeom>
        </p:spPr>
        <p:txBody>
          <a:bodyPr vert="horz" wrap="square" lIns="0" tIns="90170" rIns="0" bIns="0" rtlCol="0">
            <a:spAutoFit/>
          </a:bodyPr>
          <a:lstStyle/>
          <a:p>
            <a:pPr marL="21590">
              <a:lnSpc>
                <a:spcPct val="100000"/>
              </a:lnSpc>
              <a:spcBef>
                <a:spcPts val="710"/>
              </a:spcBef>
            </a:pPr>
            <a:r>
              <a:rPr sz="1600" b="1" spc="10" dirty="0">
                <a:cs typeface="Times New Roman"/>
              </a:rPr>
              <a:t>Name</a:t>
            </a:r>
            <a:r>
              <a:rPr sz="1600" b="1" spc="40" dirty="0">
                <a:cs typeface="Times New Roman"/>
              </a:rPr>
              <a:t> </a:t>
            </a:r>
            <a:r>
              <a:rPr sz="1600" b="1" spc="20" dirty="0">
                <a:cs typeface="Times New Roman"/>
              </a:rPr>
              <a:t>of</a:t>
            </a:r>
            <a:r>
              <a:rPr sz="1600" b="1" spc="-10" dirty="0">
                <a:cs typeface="Times New Roman"/>
              </a:rPr>
              <a:t> </a:t>
            </a:r>
            <a:r>
              <a:rPr sz="1600" b="1" spc="10" dirty="0">
                <a:cs typeface="Times New Roman"/>
              </a:rPr>
              <a:t>the</a:t>
            </a:r>
            <a:r>
              <a:rPr sz="1600" b="1" spc="5" dirty="0">
                <a:cs typeface="Times New Roman"/>
              </a:rPr>
              <a:t> </a:t>
            </a:r>
            <a:r>
              <a:rPr sz="1600" b="1" spc="20" dirty="0">
                <a:cs typeface="Times New Roman"/>
              </a:rPr>
              <a:t>candidate</a:t>
            </a:r>
            <a:r>
              <a:rPr sz="1600" spc="20" dirty="0">
                <a:cs typeface="Times New Roman"/>
              </a:rPr>
              <a:t>:</a:t>
            </a:r>
            <a:r>
              <a:rPr lang="en-IN" sz="1600" spc="20" dirty="0">
                <a:cs typeface="Times New Roman"/>
              </a:rPr>
              <a:t> ROHAN KUMAR SAHU ,         </a:t>
            </a:r>
            <a:br>
              <a:rPr lang="en-IN" sz="1600" spc="20" dirty="0">
                <a:cs typeface="Times New Roman"/>
              </a:rPr>
            </a:br>
            <a:r>
              <a:rPr lang="en-IN" sz="1600" spc="20" dirty="0">
                <a:cs typeface="Times New Roman"/>
              </a:rPr>
              <a:t>                                         JASMINE VERMA ,</a:t>
            </a:r>
            <a:br>
              <a:rPr lang="en-IN" sz="1600" spc="20" dirty="0">
                <a:cs typeface="Times New Roman"/>
              </a:rPr>
            </a:br>
            <a:r>
              <a:rPr lang="en-IN" sz="1600" spc="20" dirty="0">
                <a:cs typeface="Times New Roman"/>
              </a:rPr>
              <a:t>                                         SANIYA KASHYAP</a:t>
            </a:r>
          </a:p>
          <a:p>
            <a:pPr marL="21590">
              <a:lnSpc>
                <a:spcPct val="100000"/>
              </a:lnSpc>
              <a:spcBef>
                <a:spcPts val="710"/>
              </a:spcBef>
            </a:pPr>
            <a:endParaRPr sz="1600" dirty="0">
              <a:cs typeface="Times New Roman"/>
            </a:endParaRPr>
          </a:p>
          <a:p>
            <a:pPr marL="12700">
              <a:lnSpc>
                <a:spcPct val="100000"/>
              </a:lnSpc>
              <a:spcBef>
                <a:spcPts val="630"/>
              </a:spcBef>
            </a:pPr>
            <a:r>
              <a:rPr sz="1600" b="1" spc="-5" dirty="0">
                <a:cs typeface="Times New Roman"/>
              </a:rPr>
              <a:t>Signature:</a:t>
            </a:r>
            <a:endParaRPr lang="en-IN" sz="1600" b="1" spc="-5" dirty="0">
              <a:cs typeface="Times New Roman"/>
            </a:endParaRPr>
          </a:p>
          <a:p>
            <a:pPr marL="12700">
              <a:lnSpc>
                <a:spcPct val="100000"/>
              </a:lnSpc>
              <a:spcBef>
                <a:spcPts val="630"/>
              </a:spcBef>
            </a:pPr>
            <a:endParaRPr sz="1600" dirty="0">
              <a:cs typeface="Times New Roman"/>
            </a:endParaRPr>
          </a:p>
          <a:p>
            <a:pPr marL="21590">
              <a:lnSpc>
                <a:spcPct val="100000"/>
              </a:lnSpc>
              <a:spcBef>
                <a:spcPts val="755"/>
              </a:spcBef>
            </a:pPr>
            <a:r>
              <a:rPr sz="1600" b="1" spc="15" dirty="0">
                <a:cs typeface="Times New Roman"/>
              </a:rPr>
              <a:t>Roll</a:t>
            </a:r>
            <a:r>
              <a:rPr sz="1600" b="1" spc="-40" dirty="0">
                <a:cs typeface="Times New Roman"/>
              </a:rPr>
              <a:t> </a:t>
            </a:r>
            <a:r>
              <a:rPr sz="1600" b="1" spc="10" dirty="0">
                <a:cs typeface="Times New Roman"/>
              </a:rPr>
              <a:t>no</a:t>
            </a:r>
            <a:r>
              <a:rPr sz="1600" spc="10" dirty="0">
                <a:cs typeface="Times New Roman"/>
              </a:rPr>
              <a:t>.:</a:t>
            </a:r>
            <a:r>
              <a:rPr lang="en-IN" sz="1600" spc="25" dirty="0">
                <a:cs typeface="Times New Roman"/>
              </a:rPr>
              <a:t> 301402223103, 301402223196, 301402223185 </a:t>
            </a:r>
            <a:endParaRPr sz="1600" dirty="0">
              <a:cs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577850" y="480701"/>
            <a:ext cx="6457341" cy="9441174"/>
          </a:xfrm>
          <a:prstGeom prst="rect">
            <a:avLst/>
          </a:prstGeom>
        </p:spPr>
        <p:txBody>
          <a:bodyPr vert="horz" wrap="square" lIns="0" tIns="17145" rIns="0" bIns="0" rtlCol="0">
            <a:spAutoFit/>
          </a:bodyPr>
          <a:lstStyle/>
          <a:p>
            <a:pPr marR="635" algn="ctr">
              <a:lnSpc>
                <a:spcPct val="100000"/>
              </a:lnSpc>
              <a:spcBef>
                <a:spcPts val="135"/>
              </a:spcBef>
            </a:pPr>
            <a:r>
              <a:rPr sz="3600" b="1" u="heavy" spc="30" dirty="0">
                <a:uFill>
                  <a:solidFill>
                    <a:srgbClr val="000000"/>
                  </a:solidFill>
                </a:uFill>
                <a:cs typeface="Times New Roman"/>
              </a:rPr>
              <a:t>ACKNOWLEDGEMENT</a:t>
            </a:r>
            <a:endParaRPr sz="3600" dirty="0">
              <a:cs typeface="Times New Roman"/>
            </a:endParaRPr>
          </a:p>
          <a:p>
            <a:pPr marL="12700" marR="6985" algn="just">
              <a:lnSpc>
                <a:spcPct val="150100"/>
              </a:lnSpc>
              <a:spcBef>
                <a:spcPts val="620"/>
              </a:spcBef>
            </a:pPr>
            <a:r>
              <a:rPr spc="20" dirty="0">
                <a:cs typeface="Times New Roman"/>
              </a:rPr>
              <a:t>The </a:t>
            </a:r>
            <a:r>
              <a:rPr spc="10" dirty="0">
                <a:cs typeface="Times New Roman"/>
              </a:rPr>
              <a:t>satisfaction </a:t>
            </a:r>
            <a:r>
              <a:rPr spc="5" dirty="0">
                <a:cs typeface="Times New Roman"/>
              </a:rPr>
              <a:t>that </a:t>
            </a:r>
            <a:r>
              <a:rPr spc="20" dirty="0">
                <a:cs typeface="Times New Roman"/>
              </a:rPr>
              <a:t>accompanies </a:t>
            </a:r>
            <a:r>
              <a:rPr spc="15" dirty="0">
                <a:cs typeface="Times New Roman"/>
              </a:rPr>
              <a:t>the success </a:t>
            </a:r>
            <a:r>
              <a:rPr spc="25" dirty="0">
                <a:cs typeface="Times New Roman"/>
              </a:rPr>
              <a:t>in </a:t>
            </a:r>
            <a:r>
              <a:rPr spc="15" dirty="0">
                <a:cs typeface="Times New Roman"/>
              </a:rPr>
              <a:t>completion </a:t>
            </a:r>
            <a:r>
              <a:rPr spc="20" dirty="0">
                <a:cs typeface="Times New Roman"/>
              </a:rPr>
              <a:t>of </a:t>
            </a:r>
            <a:r>
              <a:rPr spc="5" dirty="0">
                <a:cs typeface="Times New Roman"/>
              </a:rPr>
              <a:t>task</a:t>
            </a:r>
            <a:r>
              <a:rPr spc="10" dirty="0">
                <a:cs typeface="Times New Roman"/>
              </a:rPr>
              <a:t> </a:t>
            </a:r>
            <a:r>
              <a:rPr spc="15" dirty="0">
                <a:cs typeface="Times New Roman"/>
              </a:rPr>
              <a:t>would </a:t>
            </a:r>
            <a:r>
              <a:rPr spc="5" dirty="0">
                <a:cs typeface="Times New Roman"/>
              </a:rPr>
              <a:t>be </a:t>
            </a:r>
            <a:r>
              <a:rPr spc="20" dirty="0">
                <a:cs typeface="Times New Roman"/>
              </a:rPr>
              <a:t>incomplete </a:t>
            </a:r>
            <a:r>
              <a:rPr spc="25" dirty="0">
                <a:cs typeface="Times New Roman"/>
              </a:rPr>
              <a:t> </a:t>
            </a:r>
            <a:r>
              <a:rPr spc="15" dirty="0">
                <a:cs typeface="Times New Roman"/>
              </a:rPr>
              <a:t>without</a:t>
            </a:r>
            <a:r>
              <a:rPr spc="20" dirty="0">
                <a:cs typeface="Times New Roman"/>
              </a:rPr>
              <a:t> </a:t>
            </a:r>
            <a:r>
              <a:rPr spc="15" dirty="0">
                <a:cs typeface="Times New Roman"/>
              </a:rPr>
              <a:t>mentioning</a:t>
            </a:r>
            <a:r>
              <a:rPr spc="20" dirty="0">
                <a:cs typeface="Times New Roman"/>
              </a:rPr>
              <a:t> </a:t>
            </a:r>
            <a:r>
              <a:rPr spc="15" dirty="0">
                <a:cs typeface="Times New Roman"/>
              </a:rPr>
              <a:t>the</a:t>
            </a:r>
            <a:r>
              <a:rPr spc="20" dirty="0">
                <a:cs typeface="Times New Roman"/>
              </a:rPr>
              <a:t> </a:t>
            </a:r>
            <a:r>
              <a:rPr spc="15" dirty="0">
                <a:cs typeface="Times New Roman"/>
              </a:rPr>
              <a:t>people</a:t>
            </a:r>
            <a:r>
              <a:rPr spc="20" dirty="0">
                <a:cs typeface="Times New Roman"/>
              </a:rPr>
              <a:t> </a:t>
            </a:r>
            <a:r>
              <a:rPr spc="15" dirty="0">
                <a:cs typeface="Times New Roman"/>
              </a:rPr>
              <a:t>who</a:t>
            </a:r>
            <a:r>
              <a:rPr spc="20" dirty="0">
                <a:cs typeface="Times New Roman"/>
              </a:rPr>
              <a:t> made</a:t>
            </a:r>
            <a:r>
              <a:rPr spc="25" dirty="0">
                <a:cs typeface="Times New Roman"/>
              </a:rPr>
              <a:t> </a:t>
            </a:r>
            <a:r>
              <a:rPr spc="5" dirty="0">
                <a:cs typeface="Times New Roman"/>
              </a:rPr>
              <a:t>it</a:t>
            </a:r>
            <a:r>
              <a:rPr spc="10" dirty="0">
                <a:cs typeface="Times New Roman"/>
              </a:rPr>
              <a:t> possible,</a:t>
            </a:r>
            <a:r>
              <a:rPr spc="15" dirty="0">
                <a:cs typeface="Times New Roman"/>
              </a:rPr>
              <a:t> whose</a:t>
            </a:r>
            <a:r>
              <a:rPr spc="20" dirty="0">
                <a:cs typeface="Times New Roman"/>
              </a:rPr>
              <a:t> </a:t>
            </a:r>
            <a:r>
              <a:rPr spc="15" dirty="0">
                <a:cs typeface="Times New Roman"/>
              </a:rPr>
              <a:t>constant</a:t>
            </a:r>
            <a:r>
              <a:rPr spc="20" dirty="0">
                <a:cs typeface="Times New Roman"/>
              </a:rPr>
              <a:t> guidance</a:t>
            </a:r>
            <a:r>
              <a:rPr spc="25" dirty="0">
                <a:cs typeface="Times New Roman"/>
              </a:rPr>
              <a:t> and </a:t>
            </a:r>
            <a:r>
              <a:rPr spc="30" dirty="0">
                <a:cs typeface="Times New Roman"/>
              </a:rPr>
              <a:t> </a:t>
            </a:r>
            <a:r>
              <a:rPr spc="20" dirty="0">
                <a:cs typeface="Times New Roman"/>
              </a:rPr>
              <a:t>encouragement crowned </a:t>
            </a:r>
            <a:r>
              <a:rPr spc="25" dirty="0">
                <a:cs typeface="Times New Roman"/>
              </a:rPr>
              <a:t>my </a:t>
            </a:r>
            <a:r>
              <a:rPr spc="10" dirty="0">
                <a:cs typeface="Times New Roman"/>
              </a:rPr>
              <a:t>effort with success. I </a:t>
            </a:r>
            <a:r>
              <a:rPr spc="15" dirty="0">
                <a:cs typeface="Times New Roman"/>
              </a:rPr>
              <a:t>take </a:t>
            </a:r>
            <a:r>
              <a:rPr spc="10" dirty="0">
                <a:cs typeface="Times New Roman"/>
              </a:rPr>
              <a:t>this </a:t>
            </a:r>
            <a:r>
              <a:rPr spc="15" dirty="0">
                <a:cs typeface="Times New Roman"/>
              </a:rPr>
              <a:t>opportunity </a:t>
            </a:r>
            <a:r>
              <a:rPr spc="10" dirty="0">
                <a:cs typeface="Times New Roman"/>
              </a:rPr>
              <a:t>with </a:t>
            </a:r>
            <a:r>
              <a:rPr spc="20" dirty="0">
                <a:cs typeface="Times New Roman"/>
              </a:rPr>
              <a:t>much </a:t>
            </a:r>
            <a:r>
              <a:rPr spc="15" dirty="0">
                <a:cs typeface="Times New Roman"/>
              </a:rPr>
              <a:t>pleasure </a:t>
            </a:r>
            <a:r>
              <a:rPr spc="25" dirty="0">
                <a:cs typeface="Times New Roman"/>
              </a:rPr>
              <a:t>to </a:t>
            </a:r>
            <a:r>
              <a:rPr spc="30" dirty="0">
                <a:cs typeface="Times New Roman"/>
              </a:rPr>
              <a:t> </a:t>
            </a:r>
            <a:r>
              <a:rPr spc="5" dirty="0">
                <a:cs typeface="Times New Roman"/>
              </a:rPr>
              <a:t>thank</a:t>
            </a:r>
            <a:r>
              <a:rPr spc="10" dirty="0">
                <a:cs typeface="Times New Roman"/>
              </a:rPr>
              <a:t> </a:t>
            </a:r>
            <a:r>
              <a:rPr spc="20" dirty="0">
                <a:cs typeface="Times New Roman"/>
              </a:rPr>
              <a:t>all</a:t>
            </a:r>
            <a:r>
              <a:rPr spc="25" dirty="0">
                <a:cs typeface="Times New Roman"/>
              </a:rPr>
              <a:t> the</a:t>
            </a:r>
            <a:r>
              <a:rPr spc="30" dirty="0">
                <a:cs typeface="Times New Roman"/>
              </a:rPr>
              <a:t> </a:t>
            </a:r>
            <a:r>
              <a:rPr spc="15" dirty="0">
                <a:cs typeface="Times New Roman"/>
              </a:rPr>
              <a:t>people</a:t>
            </a:r>
            <a:r>
              <a:rPr spc="20" dirty="0">
                <a:cs typeface="Times New Roman"/>
              </a:rPr>
              <a:t> </a:t>
            </a:r>
            <a:r>
              <a:rPr spc="15" dirty="0">
                <a:cs typeface="Times New Roman"/>
              </a:rPr>
              <a:t>who</a:t>
            </a:r>
            <a:r>
              <a:rPr spc="20" dirty="0">
                <a:cs typeface="Times New Roman"/>
              </a:rPr>
              <a:t> </a:t>
            </a:r>
            <a:r>
              <a:rPr spc="15" dirty="0">
                <a:cs typeface="Times New Roman"/>
              </a:rPr>
              <a:t>have</a:t>
            </a:r>
            <a:r>
              <a:rPr spc="20" dirty="0">
                <a:cs typeface="Times New Roman"/>
              </a:rPr>
              <a:t> helped</a:t>
            </a:r>
            <a:r>
              <a:rPr spc="25" dirty="0">
                <a:cs typeface="Times New Roman"/>
              </a:rPr>
              <a:t> me</a:t>
            </a:r>
            <a:r>
              <a:rPr spc="30" dirty="0">
                <a:cs typeface="Times New Roman"/>
              </a:rPr>
              <a:t> </a:t>
            </a:r>
            <a:r>
              <a:rPr spc="20" dirty="0">
                <a:cs typeface="Times New Roman"/>
              </a:rPr>
              <a:t>through</a:t>
            </a:r>
            <a:r>
              <a:rPr spc="25" dirty="0">
                <a:cs typeface="Times New Roman"/>
              </a:rPr>
              <a:t> the</a:t>
            </a:r>
            <a:r>
              <a:rPr spc="30" dirty="0">
                <a:cs typeface="Times New Roman"/>
              </a:rPr>
              <a:t> </a:t>
            </a:r>
            <a:r>
              <a:rPr spc="15" dirty="0">
                <a:cs typeface="Times New Roman"/>
              </a:rPr>
              <a:t>course</a:t>
            </a:r>
            <a:r>
              <a:rPr spc="20" dirty="0">
                <a:cs typeface="Times New Roman"/>
              </a:rPr>
              <a:t> of</a:t>
            </a:r>
            <a:r>
              <a:rPr spc="25" dirty="0">
                <a:cs typeface="Times New Roman"/>
              </a:rPr>
              <a:t> </a:t>
            </a:r>
            <a:r>
              <a:rPr spc="10" dirty="0">
                <a:cs typeface="Times New Roman"/>
              </a:rPr>
              <a:t>my  </a:t>
            </a:r>
            <a:r>
              <a:rPr spc="15" dirty="0">
                <a:cs typeface="Times New Roman"/>
              </a:rPr>
              <a:t>journey  </a:t>
            </a:r>
            <a:r>
              <a:rPr spc="25" dirty="0">
                <a:cs typeface="Times New Roman"/>
              </a:rPr>
              <a:t>towards </a:t>
            </a:r>
            <a:r>
              <a:rPr spc="30" dirty="0">
                <a:cs typeface="Times New Roman"/>
              </a:rPr>
              <a:t> </a:t>
            </a:r>
            <a:r>
              <a:rPr spc="15" dirty="0">
                <a:cs typeface="Times New Roman"/>
              </a:rPr>
              <a:t>producing</a:t>
            </a:r>
            <a:r>
              <a:rPr spc="10" dirty="0">
                <a:cs typeface="Times New Roman"/>
              </a:rPr>
              <a:t> </a:t>
            </a:r>
            <a:r>
              <a:rPr spc="20" dirty="0">
                <a:cs typeface="Times New Roman"/>
              </a:rPr>
              <a:t>this</a:t>
            </a:r>
            <a:r>
              <a:rPr spc="15" dirty="0">
                <a:cs typeface="Times New Roman"/>
              </a:rPr>
              <a:t> </a:t>
            </a:r>
            <a:r>
              <a:rPr spc="10" dirty="0">
                <a:cs typeface="Times New Roman"/>
              </a:rPr>
              <a:t>project.</a:t>
            </a:r>
            <a:endParaRPr dirty="0">
              <a:cs typeface="Times New Roman"/>
            </a:endParaRPr>
          </a:p>
          <a:p>
            <a:pPr marL="12700" marR="14604" algn="just">
              <a:lnSpc>
                <a:spcPct val="148700"/>
              </a:lnSpc>
              <a:spcBef>
                <a:spcPts val="1005"/>
              </a:spcBef>
            </a:pPr>
            <a:r>
              <a:rPr spc="15" dirty="0">
                <a:cs typeface="Times New Roman"/>
              </a:rPr>
              <a:t>In the </a:t>
            </a:r>
            <a:r>
              <a:rPr dirty="0">
                <a:cs typeface="Times New Roman"/>
              </a:rPr>
              <a:t>first </a:t>
            </a:r>
            <a:r>
              <a:rPr spc="15" dirty="0">
                <a:cs typeface="Times New Roman"/>
              </a:rPr>
              <a:t>place, </a:t>
            </a:r>
            <a:r>
              <a:rPr spc="10" dirty="0">
                <a:cs typeface="Times New Roman"/>
              </a:rPr>
              <a:t>I </a:t>
            </a:r>
            <a:r>
              <a:rPr spc="15" dirty="0">
                <a:cs typeface="Times New Roman"/>
              </a:rPr>
              <a:t>gratefully </a:t>
            </a:r>
            <a:r>
              <a:rPr spc="20" dirty="0">
                <a:cs typeface="Times New Roman"/>
              </a:rPr>
              <a:t>acknowledge Lord, </a:t>
            </a:r>
            <a:r>
              <a:rPr spc="15" dirty="0">
                <a:cs typeface="Times New Roman"/>
              </a:rPr>
              <a:t>the almighty </a:t>
            </a:r>
            <a:r>
              <a:rPr spc="5" dirty="0">
                <a:cs typeface="Times New Roman"/>
              </a:rPr>
              <a:t>for </a:t>
            </a:r>
            <a:r>
              <a:rPr spc="15" dirty="0">
                <a:cs typeface="Times New Roman"/>
              </a:rPr>
              <a:t>showering </a:t>
            </a:r>
            <a:r>
              <a:rPr spc="10" dirty="0">
                <a:cs typeface="Times New Roman"/>
              </a:rPr>
              <a:t>divine </a:t>
            </a:r>
            <a:r>
              <a:rPr spc="15" dirty="0">
                <a:cs typeface="Times New Roman"/>
              </a:rPr>
              <a:t>blessings, </a:t>
            </a:r>
            <a:r>
              <a:rPr spc="20" dirty="0">
                <a:cs typeface="Times New Roman"/>
              </a:rPr>
              <a:t> </a:t>
            </a:r>
            <a:r>
              <a:rPr spc="10" dirty="0">
                <a:cs typeface="Times New Roman"/>
              </a:rPr>
              <a:t>strength </a:t>
            </a:r>
            <a:r>
              <a:rPr spc="25" dirty="0">
                <a:cs typeface="Times New Roman"/>
              </a:rPr>
              <a:t>and</a:t>
            </a:r>
            <a:r>
              <a:rPr spc="15" dirty="0">
                <a:cs typeface="Times New Roman"/>
              </a:rPr>
              <a:t> wisdom.</a:t>
            </a:r>
            <a:endParaRPr dirty="0">
              <a:cs typeface="Times New Roman"/>
            </a:endParaRPr>
          </a:p>
          <a:p>
            <a:pPr marL="12700" marR="5080" algn="just">
              <a:lnSpc>
                <a:spcPct val="150000"/>
              </a:lnSpc>
              <a:spcBef>
                <a:spcPts val="20"/>
              </a:spcBef>
            </a:pPr>
            <a:r>
              <a:rPr spc="10" dirty="0">
                <a:cs typeface="Times New Roman"/>
              </a:rPr>
              <a:t>I feel </a:t>
            </a:r>
            <a:r>
              <a:rPr spc="15" dirty="0">
                <a:cs typeface="Times New Roman"/>
              </a:rPr>
              <a:t>pleasure </a:t>
            </a:r>
            <a:r>
              <a:rPr spc="5" dirty="0">
                <a:cs typeface="Times New Roman"/>
              </a:rPr>
              <a:t>in </a:t>
            </a:r>
            <a:r>
              <a:rPr spc="15" dirty="0">
                <a:cs typeface="Times New Roman"/>
              </a:rPr>
              <a:t>conveying </a:t>
            </a:r>
            <a:r>
              <a:rPr spc="25" dirty="0">
                <a:cs typeface="Times New Roman"/>
              </a:rPr>
              <a:t>my </a:t>
            </a:r>
            <a:r>
              <a:rPr spc="15" dirty="0">
                <a:cs typeface="Times New Roman"/>
              </a:rPr>
              <a:t>profound </a:t>
            </a:r>
            <a:r>
              <a:rPr spc="20" dirty="0">
                <a:cs typeface="Times New Roman"/>
              </a:rPr>
              <a:t>thanks </a:t>
            </a:r>
            <a:r>
              <a:rPr spc="25" dirty="0">
                <a:cs typeface="Times New Roman"/>
              </a:rPr>
              <a:t>to </a:t>
            </a:r>
            <a:r>
              <a:rPr spc="10" dirty="0">
                <a:cs typeface="Times New Roman"/>
              </a:rPr>
              <a:t>my </a:t>
            </a:r>
            <a:r>
              <a:rPr spc="15" dirty="0">
                <a:cs typeface="Times New Roman"/>
              </a:rPr>
              <a:t>project </a:t>
            </a:r>
            <a:r>
              <a:rPr spc="25" dirty="0">
                <a:cs typeface="Times New Roman"/>
              </a:rPr>
              <a:t>Gui</a:t>
            </a:r>
            <a:r>
              <a:rPr lang="en-IN" spc="25" dirty="0">
                <a:cs typeface="Times New Roman"/>
              </a:rPr>
              <a:t>de</a:t>
            </a:r>
            <a:r>
              <a:rPr lang="en-IN" b="1" u="sng" spc="25" dirty="0">
                <a:effectLst>
                  <a:outerShdw blurRad="38100" dist="38100" dir="2700000" algn="tl">
                    <a:srgbClr val="000000">
                      <a:alpha val="43137"/>
                    </a:srgbClr>
                  </a:outerShdw>
                </a:effectLst>
                <a:cs typeface="Times New Roman"/>
              </a:rPr>
              <a:t> </a:t>
            </a:r>
            <a:r>
              <a:rPr lang="en-IN" u="sng" spc="25" dirty="0">
                <a:effectLst>
                  <a:outerShdw blurRad="38100" dist="38100" dir="2700000" algn="tl">
                    <a:srgbClr val="000000">
                      <a:alpha val="43137"/>
                    </a:srgbClr>
                  </a:outerShdw>
                </a:effectLst>
                <a:cs typeface="Times New Roman"/>
              </a:rPr>
              <a:t>PROF. HOSHANG SIR </a:t>
            </a:r>
            <a:r>
              <a:rPr spc="25" dirty="0">
                <a:cs typeface="Times New Roman"/>
              </a:rPr>
              <a:t>for </a:t>
            </a:r>
            <a:r>
              <a:rPr spc="10" dirty="0">
                <a:cs typeface="Times New Roman"/>
              </a:rPr>
              <a:t>h</a:t>
            </a:r>
            <a:r>
              <a:rPr lang="en-US" spc="10" dirty="0">
                <a:cs typeface="Times New Roman"/>
              </a:rPr>
              <a:t>is</a:t>
            </a:r>
            <a:r>
              <a:rPr spc="10" dirty="0">
                <a:cs typeface="Times New Roman"/>
              </a:rPr>
              <a:t> </a:t>
            </a:r>
            <a:r>
              <a:rPr spc="15" dirty="0">
                <a:cs typeface="Times New Roman"/>
              </a:rPr>
              <a:t>valuable </a:t>
            </a:r>
            <a:r>
              <a:rPr spc="20" dirty="0">
                <a:cs typeface="Times New Roman"/>
              </a:rPr>
              <a:t>guidance </a:t>
            </a:r>
            <a:r>
              <a:rPr spc="25" dirty="0">
                <a:cs typeface="Times New Roman"/>
              </a:rPr>
              <a:t>and </a:t>
            </a:r>
            <a:r>
              <a:rPr spc="15" dirty="0">
                <a:cs typeface="Times New Roman"/>
              </a:rPr>
              <a:t>encouragement</a:t>
            </a:r>
            <a:r>
              <a:rPr spc="20" dirty="0">
                <a:cs typeface="Times New Roman"/>
              </a:rPr>
              <a:t> </a:t>
            </a:r>
            <a:r>
              <a:rPr spc="15" dirty="0">
                <a:cs typeface="Times New Roman"/>
              </a:rPr>
              <a:t>during </a:t>
            </a:r>
            <a:r>
              <a:rPr spc="25" dirty="0">
                <a:cs typeface="Times New Roman"/>
              </a:rPr>
              <a:t>the </a:t>
            </a:r>
            <a:r>
              <a:rPr spc="15" dirty="0">
                <a:cs typeface="Times New Roman"/>
              </a:rPr>
              <a:t>entire </a:t>
            </a:r>
            <a:r>
              <a:rPr spc="20" dirty="0">
                <a:cs typeface="Times New Roman"/>
              </a:rPr>
              <a:t>period of </a:t>
            </a:r>
            <a:r>
              <a:rPr spc="25" dirty="0">
                <a:cs typeface="Times New Roman"/>
              </a:rPr>
              <a:t>my </a:t>
            </a:r>
            <a:r>
              <a:rPr spc="15" dirty="0">
                <a:cs typeface="Times New Roman"/>
              </a:rPr>
              <a:t>project</a:t>
            </a:r>
            <a:r>
              <a:rPr spc="20" dirty="0">
                <a:cs typeface="Times New Roman"/>
              </a:rPr>
              <a:t> </a:t>
            </a:r>
            <a:r>
              <a:rPr spc="15" dirty="0">
                <a:cs typeface="Times New Roman"/>
              </a:rPr>
              <a:t>work. </a:t>
            </a:r>
            <a:r>
              <a:rPr spc="30" dirty="0">
                <a:cs typeface="Times New Roman"/>
              </a:rPr>
              <a:t>H</a:t>
            </a:r>
            <a:r>
              <a:rPr lang="en-US" spc="30" dirty="0">
                <a:cs typeface="Times New Roman"/>
              </a:rPr>
              <a:t>is</a:t>
            </a:r>
            <a:r>
              <a:rPr spc="30" dirty="0">
                <a:cs typeface="Times New Roman"/>
              </a:rPr>
              <a:t> </a:t>
            </a:r>
            <a:r>
              <a:rPr spc="35" dirty="0">
                <a:cs typeface="Times New Roman"/>
              </a:rPr>
              <a:t> </a:t>
            </a:r>
            <a:r>
              <a:rPr spc="15" dirty="0">
                <a:cs typeface="Times New Roman"/>
              </a:rPr>
              <a:t>innovative ideas, precise suggestions </a:t>
            </a:r>
            <a:r>
              <a:rPr spc="25" dirty="0">
                <a:cs typeface="Times New Roman"/>
              </a:rPr>
              <a:t>and </a:t>
            </a:r>
            <a:r>
              <a:rPr spc="20" dirty="0">
                <a:cs typeface="Times New Roman"/>
              </a:rPr>
              <a:t>timely </a:t>
            </a:r>
            <a:r>
              <a:rPr spc="15" dirty="0">
                <a:cs typeface="Times New Roman"/>
              </a:rPr>
              <a:t>discussions whenever </a:t>
            </a:r>
            <a:r>
              <a:rPr spc="10" dirty="0">
                <a:cs typeface="Times New Roman"/>
              </a:rPr>
              <a:t>I </a:t>
            </a:r>
            <a:r>
              <a:rPr spc="20" dirty="0">
                <a:cs typeface="Times New Roman"/>
              </a:rPr>
              <a:t>was </a:t>
            </a:r>
            <a:r>
              <a:rPr spc="5" dirty="0">
                <a:cs typeface="Times New Roman"/>
              </a:rPr>
              <a:t>in </a:t>
            </a:r>
            <a:r>
              <a:rPr spc="15" dirty="0">
                <a:cs typeface="Times New Roman"/>
              </a:rPr>
              <a:t>some </a:t>
            </a:r>
            <a:r>
              <a:rPr spc="20" dirty="0">
                <a:cs typeface="Times New Roman"/>
              </a:rPr>
              <a:t>problem </a:t>
            </a:r>
            <a:r>
              <a:rPr spc="25" dirty="0">
                <a:cs typeface="Times New Roman"/>
              </a:rPr>
              <a:t> </a:t>
            </a:r>
            <a:r>
              <a:rPr spc="5" dirty="0">
                <a:cs typeface="Times New Roman"/>
              </a:rPr>
              <a:t>is </a:t>
            </a:r>
            <a:r>
              <a:rPr spc="15" dirty="0">
                <a:cs typeface="Times New Roman"/>
              </a:rPr>
              <a:t>whole heartedly appreciated. </a:t>
            </a:r>
            <a:r>
              <a:rPr spc="10" dirty="0">
                <a:cs typeface="Times New Roman"/>
              </a:rPr>
              <a:t>I </a:t>
            </a:r>
            <a:r>
              <a:rPr spc="25" dirty="0">
                <a:cs typeface="Times New Roman"/>
              </a:rPr>
              <a:t>have </a:t>
            </a:r>
            <a:r>
              <a:rPr spc="15" dirty="0">
                <a:cs typeface="Times New Roman"/>
              </a:rPr>
              <a:t>been </a:t>
            </a:r>
            <a:r>
              <a:rPr spc="25" dirty="0">
                <a:cs typeface="Times New Roman"/>
              </a:rPr>
              <a:t>able </a:t>
            </a:r>
            <a:r>
              <a:rPr spc="5" dirty="0">
                <a:cs typeface="Times New Roman"/>
              </a:rPr>
              <a:t>to </a:t>
            </a:r>
            <a:r>
              <a:rPr spc="15" dirty="0">
                <a:cs typeface="Times New Roman"/>
              </a:rPr>
              <a:t>successfully complete </a:t>
            </a:r>
            <a:r>
              <a:rPr spc="20" dirty="0">
                <a:cs typeface="Times New Roman"/>
              </a:rPr>
              <a:t>this </a:t>
            </a:r>
            <a:r>
              <a:rPr spc="15" dirty="0">
                <a:cs typeface="Times New Roman"/>
              </a:rPr>
              <a:t>project </a:t>
            </a:r>
            <a:r>
              <a:rPr spc="20" dirty="0">
                <a:cs typeface="Times New Roman"/>
              </a:rPr>
              <a:t>because </a:t>
            </a:r>
            <a:r>
              <a:rPr spc="25" dirty="0">
                <a:cs typeface="Times New Roman"/>
              </a:rPr>
              <a:t> </a:t>
            </a:r>
            <a:r>
              <a:rPr spc="20" dirty="0">
                <a:cs typeface="Times New Roman"/>
              </a:rPr>
              <a:t>of</a:t>
            </a:r>
            <a:r>
              <a:rPr spc="-5" dirty="0">
                <a:cs typeface="Times New Roman"/>
              </a:rPr>
              <a:t> </a:t>
            </a:r>
            <a:r>
              <a:rPr spc="10" dirty="0">
                <a:cs typeface="Times New Roman"/>
              </a:rPr>
              <a:t>excellent</a:t>
            </a:r>
            <a:r>
              <a:rPr spc="25" dirty="0">
                <a:cs typeface="Times New Roman"/>
              </a:rPr>
              <a:t> </a:t>
            </a:r>
            <a:r>
              <a:rPr spc="15" dirty="0">
                <a:cs typeface="Times New Roman"/>
              </a:rPr>
              <a:t>guidance,</a:t>
            </a:r>
            <a:r>
              <a:rPr spc="60" dirty="0">
                <a:cs typeface="Times New Roman"/>
              </a:rPr>
              <a:t> </a:t>
            </a:r>
            <a:r>
              <a:rPr spc="15" dirty="0">
                <a:cs typeface="Times New Roman"/>
              </a:rPr>
              <a:t>motivation</a:t>
            </a:r>
            <a:r>
              <a:rPr spc="-20" dirty="0">
                <a:cs typeface="Times New Roman"/>
              </a:rPr>
              <a:t> </a:t>
            </a:r>
            <a:r>
              <a:rPr spc="35" dirty="0">
                <a:cs typeface="Times New Roman"/>
              </a:rPr>
              <a:t>and</a:t>
            </a:r>
            <a:r>
              <a:rPr spc="15" dirty="0">
                <a:cs typeface="Times New Roman"/>
              </a:rPr>
              <a:t> </a:t>
            </a:r>
            <a:r>
              <a:rPr spc="10" dirty="0">
                <a:cs typeface="Times New Roman"/>
              </a:rPr>
              <a:t>help</a:t>
            </a:r>
            <a:r>
              <a:rPr spc="15" dirty="0">
                <a:cs typeface="Times New Roman"/>
              </a:rPr>
              <a:t> </a:t>
            </a:r>
            <a:r>
              <a:rPr spc="20" dirty="0">
                <a:cs typeface="Times New Roman"/>
              </a:rPr>
              <a:t>extended</a:t>
            </a:r>
            <a:r>
              <a:rPr spc="15" dirty="0">
                <a:cs typeface="Times New Roman"/>
              </a:rPr>
              <a:t> </a:t>
            </a:r>
            <a:r>
              <a:rPr spc="25" dirty="0">
                <a:cs typeface="Times New Roman"/>
              </a:rPr>
              <a:t>by</a:t>
            </a:r>
            <a:r>
              <a:rPr spc="15" dirty="0">
                <a:cs typeface="Times New Roman"/>
              </a:rPr>
              <a:t> </a:t>
            </a:r>
            <a:r>
              <a:rPr spc="10" dirty="0">
                <a:cs typeface="Times New Roman"/>
              </a:rPr>
              <a:t>h</a:t>
            </a:r>
            <a:r>
              <a:rPr lang="en-US" spc="10" dirty="0">
                <a:cs typeface="Times New Roman"/>
              </a:rPr>
              <a:t>is</a:t>
            </a:r>
            <a:r>
              <a:rPr spc="10" dirty="0">
                <a:cs typeface="Times New Roman"/>
              </a:rPr>
              <a:t>.</a:t>
            </a:r>
            <a:endParaRPr dirty="0">
              <a:cs typeface="Times New Roman"/>
            </a:endParaRPr>
          </a:p>
          <a:p>
            <a:pPr marL="12700" marR="11430" algn="just">
              <a:lnSpc>
                <a:spcPct val="151300"/>
              </a:lnSpc>
              <a:spcBef>
                <a:spcPts val="975"/>
              </a:spcBef>
            </a:pPr>
            <a:r>
              <a:rPr spc="10" dirty="0">
                <a:cs typeface="Times New Roman"/>
              </a:rPr>
              <a:t>I </a:t>
            </a:r>
            <a:r>
              <a:rPr spc="15" dirty="0">
                <a:cs typeface="Times New Roman"/>
              </a:rPr>
              <a:t>would </a:t>
            </a:r>
            <a:r>
              <a:rPr spc="20" dirty="0">
                <a:cs typeface="Times New Roman"/>
              </a:rPr>
              <a:t>like </a:t>
            </a:r>
            <a:r>
              <a:rPr spc="5" dirty="0">
                <a:cs typeface="Times New Roman"/>
              </a:rPr>
              <a:t>to </a:t>
            </a:r>
            <a:r>
              <a:rPr spc="20" dirty="0">
                <a:cs typeface="Times New Roman"/>
              </a:rPr>
              <a:t>express </a:t>
            </a:r>
            <a:r>
              <a:rPr spc="25" dirty="0">
                <a:cs typeface="Times New Roman"/>
              </a:rPr>
              <a:t>my </a:t>
            </a:r>
            <a:r>
              <a:rPr spc="15" dirty="0">
                <a:cs typeface="Times New Roman"/>
              </a:rPr>
              <a:t>sincere gratitude </a:t>
            </a:r>
            <a:r>
              <a:rPr spc="20" dirty="0">
                <a:cs typeface="Times New Roman"/>
              </a:rPr>
              <a:t>towards </a:t>
            </a:r>
            <a:r>
              <a:rPr lang="en-IN" b="1" spc="40" dirty="0">
                <a:cs typeface="Times New Roman"/>
              </a:rPr>
              <a:t>………………</a:t>
            </a:r>
            <a:r>
              <a:rPr b="1" spc="40" dirty="0">
                <a:cs typeface="Times New Roman"/>
              </a:rPr>
              <a:t> </a:t>
            </a:r>
            <a:r>
              <a:rPr spc="5" dirty="0">
                <a:cs typeface="Times New Roman"/>
              </a:rPr>
              <a:t>for </a:t>
            </a:r>
            <a:r>
              <a:rPr spc="15" dirty="0">
                <a:cs typeface="Times New Roman"/>
              </a:rPr>
              <a:t>his assistance and </a:t>
            </a:r>
            <a:r>
              <a:rPr spc="20" dirty="0">
                <a:cs typeface="Times New Roman"/>
              </a:rPr>
              <a:t> </a:t>
            </a:r>
            <a:r>
              <a:rPr spc="10" dirty="0">
                <a:cs typeface="Times New Roman"/>
              </a:rPr>
              <a:t>useful</a:t>
            </a:r>
            <a:r>
              <a:rPr spc="55" dirty="0">
                <a:cs typeface="Times New Roman"/>
              </a:rPr>
              <a:t> </a:t>
            </a:r>
            <a:r>
              <a:rPr spc="15" dirty="0">
                <a:cs typeface="Times New Roman"/>
              </a:rPr>
              <a:t>comments.</a:t>
            </a:r>
            <a:endParaRPr dirty="0">
              <a:cs typeface="Times New Roman"/>
            </a:endParaRPr>
          </a:p>
          <a:p>
            <a:pPr>
              <a:lnSpc>
                <a:spcPct val="100000"/>
              </a:lnSpc>
              <a:spcBef>
                <a:spcPts val="20"/>
              </a:spcBef>
            </a:pPr>
            <a:endParaRPr dirty="0">
              <a:cs typeface="Times New Roman"/>
            </a:endParaRPr>
          </a:p>
          <a:p>
            <a:pPr marL="12700" marR="5080" algn="just">
              <a:lnSpc>
                <a:spcPct val="148700"/>
              </a:lnSpc>
            </a:pPr>
            <a:r>
              <a:rPr spc="10" dirty="0">
                <a:cs typeface="Times New Roman"/>
              </a:rPr>
              <a:t>I</a:t>
            </a:r>
            <a:r>
              <a:rPr spc="15" dirty="0">
                <a:cs typeface="Times New Roman"/>
              </a:rPr>
              <a:t> </a:t>
            </a:r>
            <a:r>
              <a:rPr spc="25" dirty="0">
                <a:cs typeface="Times New Roman"/>
              </a:rPr>
              <a:t>am </a:t>
            </a:r>
            <a:r>
              <a:rPr spc="15" dirty="0">
                <a:cs typeface="Times New Roman"/>
              </a:rPr>
              <a:t>thankful</a:t>
            </a:r>
            <a:r>
              <a:rPr spc="20" dirty="0">
                <a:cs typeface="Times New Roman"/>
              </a:rPr>
              <a:t> </a:t>
            </a:r>
            <a:r>
              <a:rPr spc="5" dirty="0">
                <a:cs typeface="Times New Roman"/>
              </a:rPr>
              <a:t>to</a:t>
            </a:r>
            <a:r>
              <a:rPr spc="10" dirty="0">
                <a:cs typeface="Times New Roman"/>
              </a:rPr>
              <a:t> all</a:t>
            </a:r>
            <a:r>
              <a:rPr spc="15" dirty="0">
                <a:cs typeface="Times New Roman"/>
              </a:rPr>
              <a:t> </a:t>
            </a:r>
            <a:r>
              <a:rPr spc="25" dirty="0">
                <a:cs typeface="Times New Roman"/>
              </a:rPr>
              <a:t>the</a:t>
            </a:r>
            <a:r>
              <a:rPr spc="30" dirty="0">
                <a:cs typeface="Times New Roman"/>
              </a:rPr>
              <a:t> </a:t>
            </a:r>
            <a:r>
              <a:rPr spc="15" dirty="0">
                <a:cs typeface="Times New Roman"/>
              </a:rPr>
              <a:t>faculty</a:t>
            </a:r>
            <a:r>
              <a:rPr spc="20" dirty="0">
                <a:cs typeface="Times New Roman"/>
              </a:rPr>
              <a:t> members</a:t>
            </a:r>
            <a:r>
              <a:rPr spc="25" dirty="0">
                <a:cs typeface="Times New Roman"/>
              </a:rPr>
              <a:t> </a:t>
            </a:r>
            <a:r>
              <a:rPr spc="20" dirty="0">
                <a:cs typeface="Times New Roman"/>
              </a:rPr>
              <a:t>of </a:t>
            </a:r>
            <a:r>
              <a:rPr spc="25" dirty="0">
                <a:cs typeface="Times New Roman"/>
              </a:rPr>
              <a:t>CSE</a:t>
            </a:r>
            <a:r>
              <a:rPr spc="30" dirty="0">
                <a:cs typeface="Times New Roman"/>
              </a:rPr>
              <a:t> </a:t>
            </a:r>
            <a:r>
              <a:rPr spc="20" dirty="0">
                <a:cs typeface="Times New Roman"/>
              </a:rPr>
              <a:t>Department,</a:t>
            </a:r>
            <a:r>
              <a:rPr spc="25" dirty="0">
                <a:cs typeface="Times New Roman"/>
              </a:rPr>
              <a:t> </a:t>
            </a:r>
            <a:r>
              <a:rPr spc="20" dirty="0">
                <a:cs typeface="Times New Roman"/>
              </a:rPr>
              <a:t>administrative</a:t>
            </a:r>
            <a:r>
              <a:rPr spc="25" dirty="0">
                <a:cs typeface="Times New Roman"/>
              </a:rPr>
              <a:t> </a:t>
            </a:r>
            <a:r>
              <a:rPr spc="10" dirty="0">
                <a:cs typeface="Times New Roman"/>
              </a:rPr>
              <a:t>staff</a:t>
            </a:r>
            <a:r>
              <a:rPr spc="15" dirty="0">
                <a:cs typeface="Times New Roman"/>
              </a:rPr>
              <a:t> </a:t>
            </a:r>
            <a:r>
              <a:rPr spc="25" dirty="0">
                <a:cs typeface="Times New Roman"/>
              </a:rPr>
              <a:t>and </a:t>
            </a:r>
            <a:r>
              <a:rPr spc="30" dirty="0">
                <a:cs typeface="Times New Roman"/>
              </a:rPr>
              <a:t> </a:t>
            </a:r>
            <a:r>
              <a:rPr spc="15" dirty="0">
                <a:cs typeface="Times New Roman"/>
              </a:rPr>
              <a:t>management</a:t>
            </a:r>
            <a:r>
              <a:rPr spc="35" dirty="0">
                <a:cs typeface="Times New Roman"/>
              </a:rPr>
              <a:t> </a:t>
            </a:r>
            <a:r>
              <a:rPr spc="20" dirty="0">
                <a:cs typeface="Times New Roman"/>
              </a:rPr>
              <a:t>of</a:t>
            </a:r>
            <a:r>
              <a:rPr spc="5" dirty="0">
                <a:cs typeface="Times New Roman"/>
              </a:rPr>
              <a:t> </a:t>
            </a:r>
            <a:r>
              <a:rPr b="1" spc="20" dirty="0">
                <a:cs typeface="Times New Roman"/>
              </a:rPr>
              <a:t>SSTC,</a:t>
            </a:r>
            <a:r>
              <a:rPr b="1" spc="25" dirty="0">
                <a:cs typeface="Times New Roman"/>
              </a:rPr>
              <a:t> </a:t>
            </a:r>
            <a:r>
              <a:rPr b="1" spc="15" dirty="0">
                <a:cs typeface="Times New Roman"/>
              </a:rPr>
              <a:t>Bhilai</a:t>
            </a:r>
            <a:r>
              <a:rPr b="1" spc="30" dirty="0">
                <a:cs typeface="Times New Roman"/>
              </a:rPr>
              <a:t> </a:t>
            </a:r>
            <a:r>
              <a:rPr spc="5" dirty="0">
                <a:cs typeface="Times New Roman"/>
              </a:rPr>
              <a:t>for</a:t>
            </a:r>
            <a:r>
              <a:rPr spc="35" dirty="0">
                <a:cs typeface="Times New Roman"/>
              </a:rPr>
              <a:t> </a:t>
            </a:r>
            <a:r>
              <a:rPr spc="10" dirty="0">
                <a:cs typeface="Times New Roman"/>
              </a:rPr>
              <a:t>their</a:t>
            </a:r>
            <a:r>
              <a:rPr spc="35" dirty="0">
                <a:cs typeface="Times New Roman"/>
              </a:rPr>
              <a:t> </a:t>
            </a:r>
            <a:r>
              <a:rPr spc="10" dirty="0">
                <a:cs typeface="Times New Roman"/>
              </a:rPr>
              <a:t>support.</a:t>
            </a:r>
            <a:endParaRPr dirty="0">
              <a:cs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309" y="879474"/>
            <a:ext cx="1962150" cy="332740"/>
          </a:xfrm>
          <a:prstGeom prst="rect">
            <a:avLst/>
          </a:prstGeom>
        </p:spPr>
        <p:txBody>
          <a:bodyPr vert="horz" wrap="square" lIns="0" tIns="14604" rIns="0" bIns="0" rtlCol="0">
            <a:spAutoFit/>
          </a:bodyPr>
          <a:lstStyle/>
          <a:p>
            <a:pPr marL="12700">
              <a:lnSpc>
                <a:spcPct val="100000"/>
              </a:lnSpc>
              <a:spcBef>
                <a:spcPts val="114"/>
              </a:spcBef>
            </a:pPr>
            <a:r>
              <a:rPr sz="2000" b="1" u="heavy" spc="5" dirty="0">
                <a:uFill>
                  <a:solidFill>
                    <a:srgbClr val="000000"/>
                  </a:solidFill>
                </a:uFill>
                <a:latin typeface="Times New Roman"/>
                <a:cs typeface="Times New Roman"/>
              </a:rPr>
              <a:t>Table</a:t>
            </a:r>
            <a:r>
              <a:rPr sz="2000" b="1" u="heavy" spc="-65" dirty="0">
                <a:uFill>
                  <a:solidFill>
                    <a:srgbClr val="000000"/>
                  </a:solidFill>
                </a:uFill>
                <a:latin typeface="Times New Roman"/>
                <a:cs typeface="Times New Roman"/>
              </a:rPr>
              <a:t> </a:t>
            </a:r>
            <a:r>
              <a:rPr sz="2000" b="1" u="heavy" spc="5" dirty="0">
                <a:uFill>
                  <a:solidFill>
                    <a:srgbClr val="000000"/>
                  </a:solidFill>
                </a:uFill>
                <a:latin typeface="Times New Roman"/>
                <a:cs typeface="Times New Roman"/>
              </a:rPr>
              <a:t>of</a:t>
            </a:r>
            <a:r>
              <a:rPr sz="2000" b="1" u="heavy" spc="-25" dirty="0">
                <a:uFill>
                  <a:solidFill>
                    <a:srgbClr val="000000"/>
                  </a:solidFill>
                </a:uFill>
                <a:latin typeface="Times New Roman"/>
                <a:cs typeface="Times New Roman"/>
              </a:rPr>
              <a:t> </a:t>
            </a:r>
            <a:r>
              <a:rPr sz="2000" b="1" u="heavy" spc="-5" dirty="0">
                <a:uFill>
                  <a:solidFill>
                    <a:srgbClr val="000000"/>
                  </a:solidFill>
                </a:uFill>
                <a:latin typeface="Times New Roman"/>
                <a:cs typeface="Times New Roman"/>
              </a:rPr>
              <a:t>Contents</a:t>
            </a:r>
            <a:endParaRPr sz="2000" dirty="0">
              <a:latin typeface="Times New Roman"/>
              <a:cs typeface="Times New Roman"/>
            </a:endParaRPr>
          </a:p>
        </p:txBody>
      </p:sp>
      <p:sp>
        <p:nvSpPr>
          <p:cNvPr id="3" name="object 3"/>
          <p:cNvSpPr txBox="1"/>
          <p:nvPr/>
        </p:nvSpPr>
        <p:spPr>
          <a:xfrm>
            <a:off x="902309" y="1614906"/>
            <a:ext cx="2023110" cy="779780"/>
          </a:xfrm>
          <a:prstGeom prst="rect">
            <a:avLst/>
          </a:prstGeom>
        </p:spPr>
        <p:txBody>
          <a:bodyPr vert="horz" wrap="square" lIns="0" tIns="12065" rIns="0" bIns="0" rtlCol="0">
            <a:spAutoFit/>
          </a:bodyPr>
          <a:lstStyle/>
          <a:p>
            <a:pPr marL="12700" marR="5080">
              <a:lnSpc>
                <a:spcPct val="117900"/>
              </a:lnSpc>
              <a:spcBef>
                <a:spcPts val="95"/>
              </a:spcBef>
            </a:pPr>
            <a:r>
              <a:rPr sz="1400" b="1" spc="-5" dirty="0">
                <a:latin typeface="Times New Roman"/>
                <a:cs typeface="Times New Roman"/>
              </a:rPr>
              <a:t>CERTIFICATES </a:t>
            </a:r>
            <a:r>
              <a:rPr sz="1400" b="1" dirty="0">
                <a:latin typeface="Times New Roman"/>
                <a:cs typeface="Times New Roman"/>
              </a:rPr>
              <a:t> </a:t>
            </a:r>
            <a:r>
              <a:rPr sz="1400" b="1" spc="-10" dirty="0">
                <a:latin typeface="Times New Roman"/>
                <a:cs typeface="Times New Roman"/>
              </a:rPr>
              <a:t>AC</a:t>
            </a:r>
            <a:r>
              <a:rPr sz="1400" b="1" spc="-15" dirty="0">
                <a:latin typeface="Times New Roman"/>
                <a:cs typeface="Times New Roman"/>
              </a:rPr>
              <a:t>K</a:t>
            </a:r>
            <a:r>
              <a:rPr sz="1400" b="1" spc="-10" dirty="0">
                <a:latin typeface="Times New Roman"/>
                <a:cs typeface="Times New Roman"/>
              </a:rPr>
              <a:t>N</a:t>
            </a:r>
            <a:r>
              <a:rPr sz="1400" b="1" spc="-15" dirty="0">
                <a:latin typeface="Times New Roman"/>
                <a:cs typeface="Times New Roman"/>
              </a:rPr>
              <a:t>O</a:t>
            </a:r>
            <a:r>
              <a:rPr sz="1400" b="1" dirty="0">
                <a:latin typeface="Times New Roman"/>
                <a:cs typeface="Times New Roman"/>
              </a:rPr>
              <a:t>WLE</a:t>
            </a:r>
            <a:r>
              <a:rPr sz="1400" b="1" spc="-10" dirty="0">
                <a:latin typeface="Times New Roman"/>
                <a:cs typeface="Times New Roman"/>
              </a:rPr>
              <a:t>D</a:t>
            </a:r>
            <a:r>
              <a:rPr sz="1400" b="1" spc="20" dirty="0">
                <a:latin typeface="Times New Roman"/>
                <a:cs typeface="Times New Roman"/>
              </a:rPr>
              <a:t>G</a:t>
            </a:r>
            <a:r>
              <a:rPr sz="1400" b="1" dirty="0">
                <a:latin typeface="Times New Roman"/>
                <a:cs typeface="Times New Roman"/>
              </a:rPr>
              <a:t>EME</a:t>
            </a:r>
            <a:r>
              <a:rPr sz="1400" b="1" spc="-10" dirty="0">
                <a:latin typeface="Times New Roman"/>
                <a:cs typeface="Times New Roman"/>
              </a:rPr>
              <a:t>N</a:t>
            </a:r>
            <a:r>
              <a:rPr sz="1400" b="1" dirty="0">
                <a:latin typeface="Times New Roman"/>
                <a:cs typeface="Times New Roman"/>
              </a:rPr>
              <a:t>T  </a:t>
            </a:r>
            <a:r>
              <a:rPr sz="1400" b="1" spc="-5" dirty="0">
                <a:latin typeface="Times New Roman"/>
                <a:cs typeface="Times New Roman"/>
              </a:rPr>
              <a:t>ABSTRACT</a:t>
            </a:r>
            <a:endParaRPr sz="1400" dirty="0">
              <a:latin typeface="Times New Roman"/>
              <a:cs typeface="Times New Roman"/>
            </a:endParaRPr>
          </a:p>
        </p:txBody>
      </p:sp>
      <p:sp>
        <p:nvSpPr>
          <p:cNvPr id="4" name="object 4"/>
          <p:cNvSpPr txBox="1"/>
          <p:nvPr/>
        </p:nvSpPr>
        <p:spPr>
          <a:xfrm>
            <a:off x="6163183" y="1614906"/>
            <a:ext cx="260985" cy="779780"/>
          </a:xfrm>
          <a:prstGeom prst="rect">
            <a:avLst/>
          </a:prstGeom>
        </p:spPr>
        <p:txBody>
          <a:bodyPr vert="horz" wrap="square" lIns="0" tIns="50800" rIns="0" bIns="0" rtlCol="0">
            <a:spAutoFit/>
          </a:bodyPr>
          <a:lstStyle/>
          <a:p>
            <a:pPr marL="12700">
              <a:lnSpc>
                <a:spcPct val="100000"/>
              </a:lnSpc>
              <a:spcBef>
                <a:spcPts val="400"/>
              </a:spcBef>
            </a:pPr>
            <a:r>
              <a:rPr sz="1400" spc="15" dirty="0">
                <a:latin typeface="Times New Roman"/>
                <a:cs typeface="Times New Roman"/>
              </a:rPr>
              <a:t>1</a:t>
            </a:r>
            <a:r>
              <a:rPr sz="1400" spc="-40" dirty="0">
                <a:latin typeface="Times New Roman"/>
                <a:cs typeface="Times New Roman"/>
              </a:rPr>
              <a:t>-</a:t>
            </a:r>
            <a:r>
              <a:rPr sz="1400" dirty="0">
                <a:latin typeface="Times New Roman"/>
                <a:cs typeface="Times New Roman"/>
              </a:rPr>
              <a:t>3</a:t>
            </a:r>
          </a:p>
          <a:p>
            <a:pPr marL="12700">
              <a:lnSpc>
                <a:spcPct val="100000"/>
              </a:lnSpc>
              <a:spcBef>
                <a:spcPts val="300"/>
              </a:spcBef>
            </a:pPr>
            <a:r>
              <a:rPr sz="1400" dirty="0">
                <a:latin typeface="Times New Roman"/>
                <a:cs typeface="Times New Roman"/>
              </a:rPr>
              <a:t>4</a:t>
            </a:r>
          </a:p>
          <a:p>
            <a:pPr marL="12700">
              <a:lnSpc>
                <a:spcPct val="100000"/>
              </a:lnSpc>
              <a:spcBef>
                <a:spcPts val="300"/>
              </a:spcBef>
            </a:pPr>
            <a:r>
              <a:rPr sz="1400" dirty="0">
                <a:latin typeface="Times New Roman"/>
                <a:cs typeface="Times New Roman"/>
              </a:rPr>
              <a:t>6</a:t>
            </a:r>
          </a:p>
        </p:txBody>
      </p:sp>
      <p:sp>
        <p:nvSpPr>
          <p:cNvPr id="5" name="object 5"/>
          <p:cNvSpPr txBox="1"/>
          <p:nvPr/>
        </p:nvSpPr>
        <p:spPr>
          <a:xfrm>
            <a:off x="902309" y="2715171"/>
            <a:ext cx="5923941" cy="4539704"/>
          </a:xfrm>
          <a:prstGeom prst="rect">
            <a:avLst/>
          </a:prstGeom>
        </p:spPr>
        <p:txBody>
          <a:bodyPr vert="horz" wrap="square" lIns="0" tIns="12700" rIns="0" bIns="0" rtlCol="0">
            <a:spAutoFit/>
          </a:bodyPr>
          <a:lstStyle/>
          <a:p>
            <a:pPr marL="12700">
              <a:lnSpc>
                <a:spcPct val="100000"/>
              </a:lnSpc>
              <a:spcBef>
                <a:spcPts val="100"/>
              </a:spcBef>
            </a:pPr>
            <a:r>
              <a:rPr sz="2500" b="1" spc="-5" dirty="0">
                <a:latin typeface="Times New Roman"/>
                <a:cs typeface="Times New Roman"/>
              </a:rPr>
              <a:t>CHAPTERS</a:t>
            </a:r>
            <a:r>
              <a:rPr sz="2500" b="1" spc="-25" dirty="0">
                <a:latin typeface="Times New Roman"/>
                <a:cs typeface="Times New Roman"/>
              </a:rPr>
              <a:t> </a:t>
            </a:r>
            <a:r>
              <a:rPr sz="2500" b="1" dirty="0">
                <a:latin typeface="Times New Roman"/>
                <a:cs typeface="Times New Roman"/>
              </a:rPr>
              <a:t>:</a:t>
            </a:r>
          </a:p>
          <a:p>
            <a:pPr>
              <a:lnSpc>
                <a:spcPct val="100000"/>
              </a:lnSpc>
              <a:spcBef>
                <a:spcPts val="10"/>
              </a:spcBef>
            </a:pPr>
            <a:endParaRPr sz="2500" b="1" dirty="0">
              <a:latin typeface="Times New Roman"/>
              <a:cs typeface="Times New Roman"/>
            </a:endParaRPr>
          </a:p>
          <a:p>
            <a:pPr marL="469900" indent="-229235">
              <a:lnSpc>
                <a:spcPct val="100000"/>
              </a:lnSpc>
              <a:buAutoNum type="arabicPeriod"/>
              <a:tabLst>
                <a:tab pos="470534" algn="l"/>
              </a:tabLst>
            </a:pPr>
            <a:r>
              <a:rPr sz="2500" b="1" spc="-5" dirty="0">
                <a:latin typeface="Times New Roman"/>
                <a:cs typeface="Times New Roman"/>
              </a:rPr>
              <a:t>Introduction</a:t>
            </a:r>
            <a:endParaRPr sz="2500" b="1" dirty="0">
              <a:latin typeface="Times New Roman"/>
              <a:cs typeface="Times New Roman"/>
            </a:endParaRPr>
          </a:p>
          <a:p>
            <a:pPr marL="469900" indent="-229235">
              <a:lnSpc>
                <a:spcPct val="100000"/>
              </a:lnSpc>
              <a:spcBef>
                <a:spcPts val="375"/>
              </a:spcBef>
              <a:buAutoNum type="arabicPeriod"/>
              <a:tabLst>
                <a:tab pos="470534" algn="l"/>
              </a:tabLst>
            </a:pPr>
            <a:r>
              <a:rPr sz="2500" b="1" spc="-5" dirty="0">
                <a:latin typeface="Times New Roman"/>
                <a:cs typeface="Times New Roman"/>
              </a:rPr>
              <a:t>Requirement</a:t>
            </a:r>
            <a:r>
              <a:rPr sz="2500" b="1" spc="10" dirty="0">
                <a:latin typeface="Times New Roman"/>
                <a:cs typeface="Times New Roman"/>
              </a:rPr>
              <a:t> </a:t>
            </a:r>
            <a:r>
              <a:rPr sz="2500" b="1" spc="-10" dirty="0">
                <a:latin typeface="Times New Roman"/>
                <a:cs typeface="Times New Roman"/>
              </a:rPr>
              <a:t>Analysis</a:t>
            </a:r>
            <a:r>
              <a:rPr sz="2500" b="1" dirty="0">
                <a:latin typeface="Times New Roman"/>
                <a:cs typeface="Times New Roman"/>
              </a:rPr>
              <a:t> and</a:t>
            </a:r>
            <a:r>
              <a:rPr sz="2500" b="1" spc="20" dirty="0">
                <a:latin typeface="Times New Roman"/>
                <a:cs typeface="Times New Roman"/>
              </a:rPr>
              <a:t> </a:t>
            </a:r>
            <a:r>
              <a:rPr sz="2500" b="1" spc="-5" dirty="0">
                <a:latin typeface="Times New Roman"/>
                <a:cs typeface="Times New Roman"/>
              </a:rPr>
              <a:t>System</a:t>
            </a:r>
            <a:r>
              <a:rPr sz="2500" b="1" spc="-35" dirty="0">
                <a:latin typeface="Times New Roman"/>
                <a:cs typeface="Times New Roman"/>
              </a:rPr>
              <a:t> </a:t>
            </a:r>
            <a:r>
              <a:rPr sz="2500" b="1" spc="-10" dirty="0">
                <a:latin typeface="Times New Roman"/>
                <a:cs typeface="Times New Roman"/>
              </a:rPr>
              <a:t>Specification</a:t>
            </a:r>
            <a:endParaRPr sz="2500" b="1" dirty="0">
              <a:latin typeface="Times New Roman"/>
              <a:cs typeface="Times New Roman"/>
            </a:endParaRPr>
          </a:p>
          <a:p>
            <a:pPr marL="469900" indent="-229235">
              <a:lnSpc>
                <a:spcPct val="100000"/>
              </a:lnSpc>
              <a:spcBef>
                <a:spcPts val="370"/>
              </a:spcBef>
              <a:buAutoNum type="arabicPeriod"/>
              <a:tabLst>
                <a:tab pos="470534" algn="l"/>
              </a:tabLst>
            </a:pPr>
            <a:r>
              <a:rPr sz="2500" b="1" spc="-5" dirty="0">
                <a:latin typeface="Times New Roman"/>
                <a:cs typeface="Times New Roman"/>
              </a:rPr>
              <a:t>System</a:t>
            </a:r>
            <a:r>
              <a:rPr sz="2500" b="1" spc="-75" dirty="0">
                <a:latin typeface="Times New Roman"/>
                <a:cs typeface="Times New Roman"/>
              </a:rPr>
              <a:t> </a:t>
            </a:r>
            <a:r>
              <a:rPr sz="2500" b="1" spc="-5" dirty="0">
                <a:latin typeface="Times New Roman"/>
                <a:cs typeface="Times New Roman"/>
              </a:rPr>
              <a:t>Design</a:t>
            </a:r>
            <a:endParaRPr sz="2500" b="1" dirty="0">
              <a:latin typeface="Times New Roman"/>
              <a:cs typeface="Times New Roman"/>
            </a:endParaRPr>
          </a:p>
          <a:p>
            <a:pPr marL="469900" indent="-229235">
              <a:lnSpc>
                <a:spcPct val="100000"/>
              </a:lnSpc>
              <a:spcBef>
                <a:spcPts val="375"/>
              </a:spcBef>
              <a:buAutoNum type="arabicPeriod"/>
              <a:tabLst>
                <a:tab pos="470534" algn="l"/>
              </a:tabLst>
            </a:pPr>
            <a:r>
              <a:rPr sz="2500" b="1" spc="-5" dirty="0">
                <a:latin typeface="Times New Roman"/>
                <a:cs typeface="Times New Roman"/>
              </a:rPr>
              <a:t>Implementation,</a:t>
            </a:r>
            <a:r>
              <a:rPr sz="2500" b="1" spc="10" dirty="0">
                <a:latin typeface="Times New Roman"/>
                <a:cs typeface="Times New Roman"/>
              </a:rPr>
              <a:t> </a:t>
            </a:r>
            <a:r>
              <a:rPr sz="2500" b="1" spc="-10" dirty="0">
                <a:latin typeface="Times New Roman"/>
                <a:cs typeface="Times New Roman"/>
              </a:rPr>
              <a:t>Testing,</a:t>
            </a:r>
            <a:r>
              <a:rPr sz="2500" b="1" spc="10" dirty="0">
                <a:latin typeface="Times New Roman"/>
                <a:cs typeface="Times New Roman"/>
              </a:rPr>
              <a:t> </a:t>
            </a:r>
            <a:r>
              <a:rPr sz="2500" b="1" dirty="0">
                <a:latin typeface="Times New Roman"/>
                <a:cs typeface="Times New Roman"/>
              </a:rPr>
              <a:t>and</a:t>
            </a:r>
            <a:r>
              <a:rPr sz="2500" b="1" spc="-15" dirty="0">
                <a:latin typeface="Times New Roman"/>
                <a:cs typeface="Times New Roman"/>
              </a:rPr>
              <a:t> </a:t>
            </a:r>
            <a:r>
              <a:rPr sz="2500" b="1" spc="-5" dirty="0">
                <a:latin typeface="Times New Roman"/>
                <a:cs typeface="Times New Roman"/>
              </a:rPr>
              <a:t>Maintenance</a:t>
            </a:r>
            <a:endParaRPr sz="2500" b="1" dirty="0">
              <a:latin typeface="Times New Roman"/>
              <a:cs typeface="Times New Roman"/>
            </a:endParaRPr>
          </a:p>
          <a:p>
            <a:pPr marL="469900" indent="-229235">
              <a:lnSpc>
                <a:spcPct val="100000"/>
              </a:lnSpc>
              <a:spcBef>
                <a:spcPts val="370"/>
              </a:spcBef>
              <a:buAutoNum type="arabicPeriod"/>
              <a:tabLst>
                <a:tab pos="470534" algn="l"/>
              </a:tabLst>
            </a:pPr>
            <a:r>
              <a:rPr sz="2500" b="1" dirty="0">
                <a:latin typeface="Times New Roman"/>
                <a:cs typeface="Times New Roman"/>
              </a:rPr>
              <a:t>Results</a:t>
            </a:r>
            <a:r>
              <a:rPr sz="2500" b="1" spc="-25" dirty="0">
                <a:latin typeface="Times New Roman"/>
                <a:cs typeface="Times New Roman"/>
              </a:rPr>
              <a:t> </a:t>
            </a:r>
            <a:r>
              <a:rPr sz="2500" b="1" spc="-10" dirty="0">
                <a:latin typeface="Times New Roman"/>
                <a:cs typeface="Times New Roman"/>
              </a:rPr>
              <a:t>and</a:t>
            </a:r>
            <a:r>
              <a:rPr sz="2500" b="1" dirty="0">
                <a:latin typeface="Times New Roman"/>
                <a:cs typeface="Times New Roman"/>
              </a:rPr>
              <a:t> </a:t>
            </a:r>
            <a:r>
              <a:rPr sz="2500" b="1" spc="-5" dirty="0">
                <a:latin typeface="Times New Roman"/>
                <a:cs typeface="Times New Roman"/>
              </a:rPr>
              <a:t>Discussions</a:t>
            </a:r>
            <a:endParaRPr sz="2500" b="1" dirty="0">
              <a:latin typeface="Times New Roman"/>
              <a:cs typeface="Times New Roman"/>
            </a:endParaRPr>
          </a:p>
          <a:p>
            <a:pPr marL="469900" indent="-229235">
              <a:lnSpc>
                <a:spcPct val="100000"/>
              </a:lnSpc>
              <a:spcBef>
                <a:spcPts val="340"/>
              </a:spcBef>
              <a:buAutoNum type="arabicPeriod"/>
              <a:tabLst>
                <a:tab pos="470534" algn="l"/>
              </a:tabLst>
            </a:pPr>
            <a:r>
              <a:rPr sz="2500" b="1" spc="-5" dirty="0">
                <a:latin typeface="Times New Roman"/>
                <a:cs typeface="Times New Roman"/>
              </a:rPr>
              <a:t>Conclusion</a:t>
            </a:r>
            <a:r>
              <a:rPr sz="2500" b="1" spc="5" dirty="0">
                <a:latin typeface="Times New Roman"/>
                <a:cs typeface="Times New Roman"/>
              </a:rPr>
              <a:t> </a:t>
            </a:r>
            <a:r>
              <a:rPr sz="2500" b="1" spc="-10" dirty="0">
                <a:latin typeface="Times New Roman"/>
                <a:cs typeface="Times New Roman"/>
              </a:rPr>
              <a:t>and</a:t>
            </a:r>
            <a:r>
              <a:rPr sz="2500" b="1" spc="-20" dirty="0">
                <a:latin typeface="Times New Roman"/>
                <a:cs typeface="Times New Roman"/>
              </a:rPr>
              <a:t> </a:t>
            </a:r>
            <a:r>
              <a:rPr sz="2500" b="1" dirty="0">
                <a:latin typeface="Times New Roman"/>
                <a:cs typeface="Times New Roman"/>
              </a:rPr>
              <a:t>Future</a:t>
            </a:r>
            <a:r>
              <a:rPr sz="2500" b="1" spc="-15" dirty="0">
                <a:latin typeface="Times New Roman"/>
                <a:cs typeface="Times New Roman"/>
              </a:rPr>
              <a:t> </a:t>
            </a:r>
            <a:r>
              <a:rPr sz="2500" b="1" spc="-10" dirty="0">
                <a:latin typeface="Times New Roman"/>
                <a:cs typeface="Times New Roman"/>
              </a:rPr>
              <a:t>Scope</a:t>
            </a:r>
            <a:endParaRPr sz="2500" b="1" dirty="0">
              <a:latin typeface="Times New Roman"/>
              <a:cs typeface="Times New Roman"/>
            </a:endParaRPr>
          </a:p>
          <a:p>
            <a:pPr marL="469900" indent="-229235">
              <a:lnSpc>
                <a:spcPct val="100000"/>
              </a:lnSpc>
              <a:spcBef>
                <a:spcPts val="375"/>
              </a:spcBef>
              <a:buAutoNum type="arabicPeriod"/>
              <a:tabLst>
                <a:tab pos="470534" algn="l"/>
              </a:tabLst>
            </a:pPr>
            <a:r>
              <a:rPr sz="2500" b="1" spc="-5" dirty="0">
                <a:latin typeface="Times New Roman"/>
                <a:cs typeface="Times New Roman"/>
              </a:rPr>
              <a:t>References/Bibliography</a:t>
            </a:r>
            <a:endParaRPr sz="2500" b="1" dirty="0">
              <a:latin typeface="Times New Roman"/>
              <a:cs typeface="Times New Roman"/>
            </a:endParaRPr>
          </a:p>
        </p:txBody>
      </p:sp>
      <p:pic>
        <p:nvPicPr>
          <p:cNvPr id="6" name="object 6"/>
          <p:cNvPicPr/>
          <p:nvPr/>
        </p:nvPicPr>
        <p:blipFill>
          <a:blip r:embed="rId2" cstate="print"/>
          <a:stretch>
            <a:fillRect/>
          </a:stretch>
        </p:blipFill>
        <p:spPr>
          <a:xfrm>
            <a:off x="958955" y="1490882"/>
            <a:ext cx="5606524" cy="4542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791B6A7-BA65-00EF-396B-566A82F069D7}"/>
              </a:ext>
            </a:extLst>
          </p:cNvPr>
          <p:cNvPicPr>
            <a:picLocks noChangeAspect="1"/>
          </p:cNvPicPr>
          <p:nvPr/>
        </p:nvPicPr>
        <p:blipFill>
          <a:blip r:embed="rId2" cstate="print">
            <a:extLst>
              <a:ext uri="{28A0092B-C50C-407E-A947-70E740481C1C}">
                <a14:useLocalDpi xmlns:a14="http://schemas.microsoft.com/office/drawing/2010/main" val="0"/>
              </a:ext>
            </a:extLst>
          </a:blip>
          <a:srcRect l="6062" t="-327" r="9303"/>
          <a:stretch/>
        </p:blipFill>
        <p:spPr>
          <a:xfrm>
            <a:off x="478701" y="7026275"/>
            <a:ext cx="6599098" cy="3371724"/>
          </a:xfrm>
          <a:prstGeom prst="rect">
            <a:avLst/>
          </a:prstGeom>
        </p:spPr>
      </p:pic>
      <p:sp>
        <p:nvSpPr>
          <p:cNvPr id="12" name="Rectangle 5">
            <a:extLst>
              <a:ext uri="{FF2B5EF4-FFF2-40B4-BE49-F238E27FC236}">
                <a16:creationId xmlns:a16="http://schemas.microsoft.com/office/drawing/2014/main" id="{4994FF67-9E7E-C805-BEC3-22739432929E}"/>
              </a:ext>
            </a:extLst>
          </p:cNvPr>
          <p:cNvSpPr>
            <a:spLocks noChangeArrowheads="1"/>
          </p:cNvSpPr>
          <p:nvPr/>
        </p:nvSpPr>
        <p:spPr bwMode="auto">
          <a:xfrm>
            <a:off x="291669" y="517374"/>
            <a:ext cx="6952388" cy="6247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altLang="en-US" sz="2000" b="1" dirty="0"/>
              <a:t>		</a:t>
            </a:r>
            <a:r>
              <a:rPr lang="en-US" altLang="en-US" sz="3200" b="1" dirty="0"/>
              <a:t>1.INTRODUCTION</a:t>
            </a:r>
            <a:endParaRPr kumimoji="0" lang="en-US" altLang="en-US" sz="32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rPr>
              <a:t>1.1 Project Overview</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chemeClr val="tx1"/>
                </a:solidFill>
                <a:effectLst/>
              </a:rPr>
              <a:t>The "Rock, Paper, Scissors Game" is an interactive web-based application that brings the classic hand game to life in a digital format. It is designed for entertainment and as a practice project to demonstrate the implementation of JavaScript for dynamic, interactive user interfaces.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rPr>
              <a:t>1.2 Features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rPr>
              <a:t>User-Friendly Interface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rPr>
              <a:t>Dynamic Animations to simulate gameplay.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rPr>
              <a:t>Randomized Computer Moves: Ensures unpredictable outcomes for fair gameplay.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i="0" u="none" strike="noStrike" cap="none" normalizeH="0" baseline="0" dirty="0">
                <a:ln>
                  <a:noFill/>
                </a:ln>
                <a:solidFill>
                  <a:schemeClr val="tx1"/>
                </a:solidFill>
                <a:effectLst/>
              </a:rPr>
              <a:t>Score Tracking: Real-time display of player and computer points. </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3433227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A3BCFB-F446-28B7-CFC1-609981076C36}"/>
              </a:ext>
            </a:extLst>
          </p:cNvPr>
          <p:cNvSpPr txBox="1"/>
          <p:nvPr/>
        </p:nvSpPr>
        <p:spPr>
          <a:xfrm>
            <a:off x="196850" y="626011"/>
            <a:ext cx="6934200" cy="6247864"/>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rPr>
              <a:t>1.3 Applications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Entertainment:</a:t>
            </a:r>
            <a:r>
              <a:rPr kumimoji="0" lang="en-US" altLang="en-US" sz="2000" b="0" i="0" u="none" strike="noStrike" cap="none" normalizeH="0" baseline="0" dirty="0">
                <a:ln>
                  <a:noFill/>
                </a:ln>
                <a:solidFill>
                  <a:schemeClr val="tx1"/>
                </a:solidFill>
                <a:effectLst/>
              </a:rPr>
              <a:t> A quick and fun game for users of all ages.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Skill Development:</a:t>
            </a:r>
            <a:r>
              <a:rPr kumimoji="0" lang="en-US" altLang="en-US" sz="2000" b="0" i="0" u="none" strike="noStrike" cap="none" normalizeH="0" baseline="0" dirty="0">
                <a:ln>
                  <a:noFill/>
                </a:ln>
                <a:solidFill>
                  <a:schemeClr val="tx1"/>
                </a:solidFill>
                <a:effectLst/>
              </a:rPr>
              <a:t> A project to understand core web development concepts, including DOM manipulation, event handling, and animations.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Education:</a:t>
            </a:r>
            <a:r>
              <a:rPr kumimoji="0" lang="en-US" altLang="en-US" sz="2000" b="0" i="0" u="none" strike="noStrike" cap="none" normalizeH="0" baseline="0" dirty="0">
                <a:ln>
                  <a:noFill/>
                </a:ln>
                <a:solidFill>
                  <a:schemeClr val="tx1"/>
                </a:solidFill>
                <a:effectLst/>
              </a:rPr>
              <a:t> Serves as a practical example for learners studying JavaScript and web-based game development.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400" b="1" i="0" u="none" strike="noStrike" cap="none" normalizeH="0" baseline="0" dirty="0">
                <a:ln>
                  <a:noFill/>
                </a:ln>
                <a:solidFill>
                  <a:schemeClr val="tx1"/>
                </a:solidFill>
                <a:effectLst/>
              </a:rPr>
              <a:t>1.4 Benefits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Engagement:</a:t>
            </a:r>
            <a:r>
              <a:rPr kumimoji="0" lang="en-US" altLang="en-US" sz="2000" b="0" i="0" u="none" strike="noStrike" cap="none" normalizeH="0" baseline="0" dirty="0">
                <a:ln>
                  <a:noFill/>
                </a:ln>
                <a:solidFill>
                  <a:schemeClr val="tx1"/>
                </a:solidFill>
                <a:effectLst/>
              </a:rPr>
              <a:t> Provides a simple yet engaging gaming experience.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Learning Opportunity:</a:t>
            </a:r>
            <a:r>
              <a:rPr kumimoji="0" lang="en-US" altLang="en-US" sz="2000" b="0" i="0" u="none" strike="noStrike" cap="none" normalizeH="0" baseline="0" dirty="0">
                <a:ln>
                  <a:noFill/>
                </a:ln>
                <a:solidFill>
                  <a:schemeClr val="tx1"/>
                </a:solidFill>
                <a:effectLst/>
              </a:rPr>
              <a:t> Highlights key programming concepts in an interactive way.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Scalability:</a:t>
            </a:r>
            <a:r>
              <a:rPr kumimoji="0" lang="en-US" altLang="en-US" sz="2000" b="0" i="0" u="none" strike="noStrike" cap="none" normalizeH="0" baseline="0" dirty="0">
                <a:ln>
                  <a:noFill/>
                </a:ln>
                <a:solidFill>
                  <a:schemeClr val="tx1"/>
                </a:solidFill>
                <a:effectLst/>
              </a:rPr>
              <a:t> Can be expanded with additional features like multiplayer mode or themed graphics.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rPr>
              <a:t>Practical Implementation:</a:t>
            </a:r>
            <a:r>
              <a:rPr kumimoji="0" lang="en-US" altLang="en-US" sz="2000" b="0" i="0" u="none" strike="noStrike" cap="none" normalizeH="0" baseline="0" dirty="0">
                <a:ln>
                  <a:noFill/>
                </a:ln>
                <a:solidFill>
                  <a:schemeClr val="tx1"/>
                </a:solidFill>
                <a:effectLst/>
              </a:rPr>
              <a:t> Demonstrates the integration of HTML, CSS, and JavaScript to create a cohesive project. </a:t>
            </a:r>
          </a:p>
        </p:txBody>
      </p:sp>
    </p:spTree>
    <p:extLst>
      <p:ext uri="{BB962C8B-B14F-4D97-AF65-F5344CB8AC3E}">
        <p14:creationId xmlns:p14="http://schemas.microsoft.com/office/powerpoint/2010/main" val="31870229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17FAECD1-4D1A-7B6F-A7C3-ACB7BE74E33F}"/>
              </a:ext>
            </a:extLst>
          </p:cNvPr>
          <p:cNvSpPr>
            <a:spLocks noChangeArrowheads="1"/>
          </p:cNvSpPr>
          <p:nvPr/>
        </p:nvSpPr>
        <p:spPr bwMode="auto">
          <a:xfrm>
            <a:off x="120650" y="300137"/>
            <a:ext cx="7315200" cy="1000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3200" b="1" i="0" u="none" strike="noStrike" cap="none" normalizeH="0" baseline="0" dirty="0">
                <a:ln>
                  <a:noFill/>
                </a:ln>
                <a:solidFill>
                  <a:schemeClr val="tx1"/>
                </a:solidFill>
                <a:effectLst/>
              </a:rPr>
              <a:t>2. Requirement Analysis and System Specification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2.1 Functional Requirements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0" i="0" u="none" strike="noStrike" cap="none" normalizeH="0" baseline="0" dirty="0">
                <a:ln>
                  <a:noFill/>
                </a:ln>
                <a:solidFill>
                  <a:schemeClr val="tx1"/>
                </a:solidFill>
                <a:effectLst/>
              </a:rPr>
              <a:t>The system should provide the following functionalities: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Game Interaction:</a:t>
            </a:r>
            <a:r>
              <a:rPr kumimoji="0" lang="en-US" altLang="en-US" b="0" i="0" u="none" strike="noStrike" cap="none" normalizeH="0" baseline="0" dirty="0">
                <a:ln>
                  <a:noFill/>
                </a:ln>
                <a:solidFill>
                  <a:schemeClr val="tx1"/>
                </a:solidFill>
                <a:effectLst/>
              </a:rPr>
              <a:t> Users can choose between "Rock," "Paper," and "Scissors" as their move.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Computer’s Move Generation:</a:t>
            </a:r>
            <a:r>
              <a:rPr kumimoji="0" lang="en-US" altLang="en-US" b="0" i="0" u="none" strike="noStrike" cap="none" normalizeH="0" baseline="0" dirty="0">
                <a:ln>
                  <a:noFill/>
                </a:ln>
                <a:solidFill>
                  <a:schemeClr val="tx1"/>
                </a:solidFill>
                <a:effectLst/>
              </a:rPr>
              <a:t> The system should randomly select a move (Rock, Paper, or Scissors) for the computer.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Game Logic Implementation:</a:t>
            </a:r>
            <a:r>
              <a:rPr kumimoji="0" lang="en-US" altLang="en-US" b="0" i="0" u="none" strike="noStrike" cap="none" normalizeH="0" baseline="0" dirty="0">
                <a:ln>
                  <a:noFill/>
                </a:ln>
                <a:solidFill>
                  <a:schemeClr val="tx1"/>
                </a:solidFill>
                <a:effectLst/>
              </a:rPr>
              <a:t> The system should determine the winner of each round based on standard rules: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Rock beats Scissors.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Paper beats Rock. </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rPr>
              <a:t>Scissors beat Paper.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Score Tracking:</a:t>
            </a:r>
            <a:r>
              <a:rPr kumimoji="0" lang="en-US" altLang="en-US" b="0" i="0" u="none" strike="noStrike" cap="none" normalizeH="0" baseline="0" dirty="0">
                <a:ln>
                  <a:noFill/>
                </a:ln>
                <a:solidFill>
                  <a:schemeClr val="tx1"/>
                </a:solidFill>
                <a:effectLst/>
              </a:rPr>
              <a:t> Maintain and display scores for both the player and the computer.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Visual Feedback:</a:t>
            </a:r>
            <a:r>
              <a:rPr kumimoji="0" lang="en-US" altLang="en-US" b="0" i="0" u="none" strike="noStrike" cap="none" normalizeH="0" baseline="0" dirty="0">
                <a:ln>
                  <a:noFill/>
                </a:ln>
                <a:solidFill>
                  <a:schemeClr val="tx1"/>
                </a:solidFill>
                <a:effectLst/>
              </a:rPr>
              <a:t> Display the corresponding images for player and computer moves along with animations.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Reset Option:</a:t>
            </a:r>
            <a:r>
              <a:rPr kumimoji="0" lang="en-US" altLang="en-US" b="0" i="0" u="none" strike="noStrike" cap="none" normalizeH="0" baseline="0" dirty="0">
                <a:ln>
                  <a:noFill/>
                </a:ln>
                <a:solidFill>
                  <a:schemeClr val="tx1"/>
                </a:solidFill>
                <a:effectLst/>
              </a:rPr>
              <a:t> Allow users to reset the scores to restart the game.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0" u="none" strike="noStrike" cap="none" normalizeH="0" baseline="0" dirty="0">
                <a:ln>
                  <a:noFill/>
                </a:ln>
                <a:solidFill>
                  <a:schemeClr val="tx1"/>
                </a:solidFill>
                <a:effectLst/>
              </a:rPr>
              <a:t>2.2 Non-Functional Requirements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Usability:</a:t>
            </a:r>
            <a:r>
              <a:rPr kumimoji="0" lang="en-US" altLang="en-US" b="0" i="0" u="none" strike="noStrike" cap="none" normalizeH="0" baseline="0" dirty="0">
                <a:ln>
                  <a:noFill/>
                </a:ln>
                <a:solidFill>
                  <a:schemeClr val="tx1"/>
                </a:solidFill>
                <a:effectLst/>
              </a:rPr>
              <a:t> The interface should be intuitive and accessible to users of all age groups.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Performance:</a:t>
            </a:r>
            <a:r>
              <a:rPr kumimoji="0" lang="en-US" altLang="en-US" b="0" i="0" u="none" strike="noStrike" cap="none" normalizeH="0" baseline="0" dirty="0">
                <a:ln>
                  <a:noFill/>
                </a:ln>
                <a:solidFill>
                  <a:schemeClr val="tx1"/>
                </a:solidFill>
                <a:effectLst/>
              </a:rPr>
              <a:t> The game should respond within milliseconds to user interactions for a seamless experience.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Reliability:</a:t>
            </a:r>
            <a:r>
              <a:rPr kumimoji="0" lang="en-US" altLang="en-US" b="0" i="0" u="none" strike="noStrike" cap="none" normalizeH="0" baseline="0" dirty="0">
                <a:ln>
                  <a:noFill/>
                </a:ln>
                <a:solidFill>
                  <a:schemeClr val="tx1"/>
                </a:solidFill>
                <a:effectLst/>
              </a:rPr>
              <a:t> The random move generation and score calculations should function consistently without errors.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Portability:</a:t>
            </a:r>
            <a:r>
              <a:rPr kumimoji="0" lang="en-US" altLang="en-US" b="0" i="0" u="none" strike="noStrike" cap="none" normalizeH="0" baseline="0" dirty="0">
                <a:ln>
                  <a:noFill/>
                </a:ln>
                <a:solidFill>
                  <a:schemeClr val="tx1"/>
                </a:solidFill>
                <a:effectLst/>
              </a:rPr>
              <a:t> The application should run smoothly on multiple devices, including desktops, tablets, and smartphones.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rPr>
              <a:t>Scalability:</a:t>
            </a:r>
            <a:r>
              <a:rPr kumimoji="0" lang="en-US" altLang="en-US" b="0" i="0" u="none" strike="noStrike" cap="none" normalizeH="0" baseline="0" dirty="0">
                <a:ln>
                  <a:noFill/>
                </a:ln>
                <a:solidFill>
                  <a:schemeClr val="tx1"/>
                </a:solidFill>
                <a:effectLst/>
              </a:rPr>
              <a:t> The system should be designed to accommodate future enhancements, such as adding new moves or multiplayer capabilities.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500" b="1"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98822731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440</TotalTime>
  <Words>3576</Words>
  <Application>Microsoft Office PowerPoint</Application>
  <PresentationFormat>Custom</PresentationFormat>
  <Paragraphs>346</Paragraphs>
  <Slides>25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25</vt:i4>
      </vt:variant>
    </vt:vector>
  </HeadingPairs>
  <TitlesOfParts>
    <vt:vector size="32" baseType="lpstr">
      <vt:lpstr>Aldhabi</vt:lpstr>
      <vt:lpstr>Arial</vt:lpstr>
      <vt:lpstr>Calibri</vt:lpstr>
      <vt:lpstr>Cambria</vt:lpstr>
      <vt:lpstr>Nirmala UI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&lt;“Poject title”&gt;</dc:title>
  <dc:creator>alhind5</dc:creator>
  <cp:lastModifiedBy>Rohan Kumar Sahu</cp:lastModifiedBy>
  <cp:revision>21</cp:revision>
  <cp:lastPrinted>2025-01-08T21:10:15Z</cp:lastPrinted>
  <dcterms:created xsi:type="dcterms:W3CDTF">2024-01-13T04:28:26Z</dcterms:created>
  <dcterms:modified xsi:type="dcterms:W3CDTF">2025-01-08T21:10:19Z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2023-07-20T00:00:00Z</vt:filetime>
  </property>
  <property fmtid="{D5CDD505-2E9C-101B-9397-08002B2CF9AE}" pid="3" name="Creator">
    <vt:lpwstr>Microsoft® Office Word 2007</vt:lpwstr>
  </property>
  <property fmtid="{D5CDD505-2E9C-101B-9397-08002B2CF9AE}" pid="4" name="LastSaved">
    <vt:filetime>2024-01-13T00:00:00Z</vt:filetime>
  </property>
</Properties>
</file>