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7" r:id="rId4"/>
    <p:sldId id="306" r:id="rId5"/>
    <p:sldId id="286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FF"/>
    <a:srgbClr val="0000FF"/>
    <a:srgbClr val="006600"/>
    <a:srgbClr val="64A0FF"/>
    <a:srgbClr val="E5E9EF"/>
    <a:srgbClr val="D3DAE9"/>
    <a:srgbClr val="B7DBFF"/>
    <a:srgbClr val="FFCCCC"/>
    <a:srgbClr val="CCECFF"/>
    <a:srgbClr val="A0FF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2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1020391" y="3309437"/>
            <a:ext cx="17646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/>
              <a:t>Reset button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1020389" y="2582071"/>
            <a:ext cx="17646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/>
              <a:t>On/Off switch</a:t>
            </a:r>
          </a:p>
        </p:txBody>
      </p:sp>
      <p:sp>
        <p:nvSpPr>
          <p:cNvPr id="33" name="17 Rectángulo redondeado">
            <a:extLst>
              <a:ext uri="{FF2B5EF4-FFF2-40B4-BE49-F238E27FC236}">
                <a16:creationId xmlns:a16="http://schemas.microsoft.com/office/drawing/2014/main" xmlns="" id="{8F3B96F0-FFCD-4FEA-B461-D7A34C8072F4}"/>
              </a:ext>
            </a:extLst>
          </p:cNvPr>
          <p:cNvSpPr/>
          <p:nvPr/>
        </p:nvSpPr>
        <p:spPr>
          <a:xfrm>
            <a:off x="3208132" y="1060116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Screen</a:t>
            </a:r>
          </a:p>
        </p:txBody>
      </p:sp>
      <p:sp>
        <p:nvSpPr>
          <p:cNvPr id="43" name="29 Rectángulo redondeado">
            <a:extLst>
              <a:ext uri="{FF2B5EF4-FFF2-40B4-BE49-F238E27FC236}">
                <a16:creationId xmlns:a16="http://schemas.microsoft.com/office/drawing/2014/main" xmlns="" id="{4FAB1564-3349-46FD-B549-B071A89FF9A1}"/>
              </a:ext>
            </a:extLst>
          </p:cNvPr>
          <p:cNvSpPr/>
          <p:nvPr/>
        </p:nvSpPr>
        <p:spPr>
          <a:xfrm>
            <a:off x="4651921" y="1060116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Speakers</a:t>
            </a:r>
          </a:p>
        </p:txBody>
      </p:sp>
      <p:sp>
        <p:nvSpPr>
          <p:cNvPr id="44" name="24 Rectángulo redondeado">
            <a:extLst>
              <a:ext uri="{FF2B5EF4-FFF2-40B4-BE49-F238E27FC236}">
                <a16:creationId xmlns:a16="http://schemas.microsoft.com/office/drawing/2014/main" xmlns="" id="{9BC53101-F1E5-4084-8AE2-31419AEFF918}"/>
              </a:ext>
            </a:extLst>
          </p:cNvPr>
          <p:cNvSpPr/>
          <p:nvPr/>
        </p:nvSpPr>
        <p:spPr>
          <a:xfrm>
            <a:off x="6716673" y="2733447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Cartridge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xmlns="" id="{49F1DBF7-AD08-4AFA-85B8-84F292D2C132}"/>
              </a:ext>
            </a:extLst>
          </p:cNvPr>
          <p:cNvSpPr/>
          <p:nvPr/>
        </p:nvSpPr>
        <p:spPr>
          <a:xfrm>
            <a:off x="3017581" y="2140237"/>
            <a:ext cx="2871590" cy="2347943"/>
          </a:xfrm>
          <a:prstGeom prst="roundRect">
            <a:avLst>
              <a:gd name="adj" fmla="val 83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accent1">
                    <a:lumMod val="75000"/>
                  </a:schemeClr>
                </a:solidFill>
              </a:rPr>
              <a:t>Vircon32</a:t>
            </a:r>
          </a:p>
          <a:p>
            <a:pPr algn="ctr"/>
            <a:r>
              <a:rPr lang="es-ES" sz="3200">
                <a:solidFill>
                  <a:schemeClr val="accent1">
                    <a:lumMod val="75000"/>
                  </a:schemeClr>
                </a:solidFill>
              </a:rPr>
              <a:t>console</a:t>
            </a:r>
          </a:p>
        </p:txBody>
      </p:sp>
      <p:sp>
        <p:nvSpPr>
          <p:cNvPr id="46" name="24 Rectángulo redondeado">
            <a:extLst>
              <a:ext uri="{FF2B5EF4-FFF2-40B4-BE49-F238E27FC236}">
                <a16:creationId xmlns:a16="http://schemas.microsoft.com/office/drawing/2014/main" xmlns="" id="{E8048C8F-65ED-423A-81BB-F9A03CDAD52C}"/>
              </a:ext>
            </a:extLst>
          </p:cNvPr>
          <p:cNvSpPr/>
          <p:nvPr/>
        </p:nvSpPr>
        <p:spPr>
          <a:xfrm>
            <a:off x="3810914" y="5137589"/>
            <a:ext cx="1315403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4 Gamepads</a:t>
            </a:r>
          </a:p>
        </p:txBody>
      </p:sp>
      <p:sp>
        <p:nvSpPr>
          <p:cNvPr id="47" name="24 Rectángulo redondeado">
            <a:extLst>
              <a:ext uri="{FF2B5EF4-FFF2-40B4-BE49-F238E27FC236}">
                <a16:creationId xmlns:a16="http://schemas.microsoft.com/office/drawing/2014/main" xmlns="" id="{F73B65AD-B42B-4069-8B40-0C63F934B343}"/>
              </a:ext>
            </a:extLst>
          </p:cNvPr>
          <p:cNvSpPr/>
          <p:nvPr/>
        </p:nvSpPr>
        <p:spPr>
          <a:xfrm>
            <a:off x="6716673" y="3499059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Memory Card</a:t>
            </a:r>
          </a:p>
        </p:txBody>
      </p:sp>
      <p:sp>
        <p:nvSpPr>
          <p:cNvPr id="48" name="Flecha: hacia abajo 47">
            <a:extLst>
              <a:ext uri="{FF2B5EF4-FFF2-40B4-BE49-F238E27FC236}">
                <a16:creationId xmlns:a16="http://schemas.microsoft.com/office/drawing/2014/main" xmlns="" id="{FC7F44F4-AA5E-44C3-9DE7-E03F50B2B0DD}"/>
              </a:ext>
            </a:extLst>
          </p:cNvPr>
          <p:cNvSpPr/>
          <p:nvPr/>
        </p:nvSpPr>
        <p:spPr>
          <a:xfrm rot="10800000">
            <a:off x="3548019" y="1506930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xmlns="" id="{1F1FF216-8BC8-4817-98B7-22033CB7DAD9}"/>
              </a:ext>
            </a:extLst>
          </p:cNvPr>
          <p:cNvSpPr/>
          <p:nvPr/>
        </p:nvSpPr>
        <p:spPr>
          <a:xfrm rot="10800000">
            <a:off x="4991808" y="1506930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: hacia abajo 49">
            <a:extLst>
              <a:ext uri="{FF2B5EF4-FFF2-40B4-BE49-F238E27FC236}">
                <a16:creationId xmlns:a16="http://schemas.microsoft.com/office/drawing/2014/main" xmlns="" id="{90AE0CC3-D921-4BC2-BB8D-0E99ECF064A0}"/>
              </a:ext>
            </a:extLst>
          </p:cNvPr>
          <p:cNvSpPr/>
          <p:nvPr/>
        </p:nvSpPr>
        <p:spPr>
          <a:xfrm rot="10800000">
            <a:off x="4245047" y="4496900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xmlns="" id="{D21169A9-6253-485D-B844-D60196093334}"/>
              </a:ext>
            </a:extLst>
          </p:cNvPr>
          <p:cNvSpPr/>
          <p:nvPr/>
        </p:nvSpPr>
        <p:spPr>
          <a:xfrm rot="10800000">
            <a:off x="5889170" y="2782010"/>
            <a:ext cx="827502" cy="344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1051522" y="2982615"/>
            <a:ext cx="1966058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24 Conector recto de flecha">
            <a:extLst>
              <a:ext uri="{FF2B5EF4-FFF2-40B4-BE49-F238E27FC236}">
                <a16:creationId xmlns:a16="http://schemas.microsoft.com/office/drawing/2014/main" xmlns="" id="{2653F2FF-A340-4E65-AF57-F5B892D2AF3C}"/>
              </a:ext>
            </a:extLst>
          </p:cNvPr>
          <p:cNvCxnSpPr>
            <a:cxnSpLocks/>
          </p:cNvCxnSpPr>
          <p:nvPr/>
        </p:nvCxnSpPr>
        <p:spPr>
          <a:xfrm>
            <a:off x="1051522" y="3704824"/>
            <a:ext cx="1966058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echa: a la izquierda y derecha 57">
            <a:extLst>
              <a:ext uri="{FF2B5EF4-FFF2-40B4-BE49-F238E27FC236}">
                <a16:creationId xmlns:a16="http://schemas.microsoft.com/office/drawing/2014/main" xmlns="" id="{9D5C8EB9-71D8-4351-BB6D-4C80F62C8918}"/>
              </a:ext>
            </a:extLst>
          </p:cNvPr>
          <p:cNvSpPr/>
          <p:nvPr/>
        </p:nvSpPr>
        <p:spPr>
          <a:xfrm>
            <a:off x="5889171" y="3530417"/>
            <a:ext cx="827502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xmlns="" id="{5A1D2FEE-BC7E-4255-A037-95CCA5998751}"/>
              </a:ext>
            </a:extLst>
          </p:cNvPr>
          <p:cNvSpPr txBox="1"/>
          <p:nvPr/>
        </p:nvSpPr>
        <p:spPr>
          <a:xfrm>
            <a:off x="2737763" y="5108884"/>
            <a:ext cx="10350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400" i="1">
                <a:solidFill>
                  <a:schemeClr val="bg1">
                    <a:lumMod val="50000"/>
                  </a:schemeClr>
                </a:solidFill>
                <a:latin typeface="+mj-lt"/>
              </a:rPr>
              <a:t>inputs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xmlns="" id="{118416F3-97C4-4518-8F13-E57BA0098A37}"/>
              </a:ext>
            </a:extLst>
          </p:cNvPr>
          <p:cNvSpPr txBox="1"/>
          <p:nvPr/>
        </p:nvSpPr>
        <p:spPr>
          <a:xfrm>
            <a:off x="1736218" y="1027268"/>
            <a:ext cx="13073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400" i="1">
                <a:solidFill>
                  <a:schemeClr val="bg1">
                    <a:lumMod val="50000"/>
                  </a:schemeClr>
                </a:solidFill>
                <a:latin typeface="+mj-lt"/>
              </a:rPr>
              <a:t>outputs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xmlns="" id="{6E0DFE7D-9BB5-437C-91D8-933A82AAFDE9}"/>
              </a:ext>
            </a:extLst>
          </p:cNvPr>
          <p:cNvSpPr txBox="1"/>
          <p:nvPr/>
        </p:nvSpPr>
        <p:spPr>
          <a:xfrm>
            <a:off x="1013421" y="3874906"/>
            <a:ext cx="19660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200" i="1">
                <a:solidFill>
                  <a:schemeClr val="bg1">
                    <a:lumMod val="50000"/>
                  </a:schemeClr>
                </a:solidFill>
                <a:latin typeface="+mj-lt"/>
              </a:rPr>
              <a:t>external</a:t>
            </a:r>
          </a:p>
          <a:p>
            <a:r>
              <a:rPr lang="es-ES" sz="2200" i="1">
                <a:solidFill>
                  <a:schemeClr val="bg1">
                    <a:lumMod val="50000"/>
                  </a:schemeClr>
                </a:solidFill>
                <a:latin typeface="+mj-lt"/>
              </a:rPr>
              <a:t>signals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xmlns="" id="{951A2C70-E705-4FA8-903D-F2EB33879676}"/>
              </a:ext>
            </a:extLst>
          </p:cNvPr>
          <p:cNvSpPr txBox="1"/>
          <p:nvPr/>
        </p:nvSpPr>
        <p:spPr>
          <a:xfrm>
            <a:off x="5989813" y="1789689"/>
            <a:ext cx="184508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200" i="1">
                <a:solidFill>
                  <a:schemeClr val="bg1">
                    <a:lumMod val="50000"/>
                  </a:schemeClr>
                </a:solidFill>
                <a:latin typeface="+mj-lt"/>
              </a:rPr>
              <a:t>removable storage</a:t>
            </a:r>
          </a:p>
        </p:txBody>
      </p:sp>
    </p:spTree>
    <p:extLst>
      <p:ext uri="{BB962C8B-B14F-4D97-AF65-F5344CB8AC3E}">
        <p14:creationId xmlns:p14="http://schemas.microsoft.com/office/powerpoint/2010/main" xmlns="" val="357857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1141079" y="3616145"/>
            <a:ext cx="17646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/>
              <a:t>Reset button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1141077" y="2888779"/>
            <a:ext cx="17646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/>
              <a:t>On/Off switch</a:t>
            </a:r>
          </a:p>
        </p:txBody>
      </p:sp>
      <p:sp>
        <p:nvSpPr>
          <p:cNvPr id="33" name="17 Rectángulo redondeado">
            <a:extLst>
              <a:ext uri="{FF2B5EF4-FFF2-40B4-BE49-F238E27FC236}">
                <a16:creationId xmlns:a16="http://schemas.microsoft.com/office/drawing/2014/main" xmlns="" id="{8F3B96F0-FFCD-4FEA-B461-D7A34C8072F4}"/>
              </a:ext>
            </a:extLst>
          </p:cNvPr>
          <p:cNvSpPr/>
          <p:nvPr/>
        </p:nvSpPr>
        <p:spPr>
          <a:xfrm>
            <a:off x="4785509" y="746401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Screen</a:t>
            </a:r>
          </a:p>
        </p:txBody>
      </p:sp>
      <p:sp>
        <p:nvSpPr>
          <p:cNvPr id="43" name="29 Rectángulo redondeado">
            <a:extLst>
              <a:ext uri="{FF2B5EF4-FFF2-40B4-BE49-F238E27FC236}">
                <a16:creationId xmlns:a16="http://schemas.microsoft.com/office/drawing/2014/main" xmlns="" id="{4FAB1564-3349-46FD-B549-B071A89FF9A1}"/>
              </a:ext>
            </a:extLst>
          </p:cNvPr>
          <p:cNvSpPr/>
          <p:nvPr/>
        </p:nvSpPr>
        <p:spPr>
          <a:xfrm>
            <a:off x="6199551" y="744891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Speakers</a:t>
            </a:r>
          </a:p>
        </p:txBody>
      </p:sp>
      <p:sp>
        <p:nvSpPr>
          <p:cNvPr id="44" name="24 Rectángulo redondeado">
            <a:extLst>
              <a:ext uri="{FF2B5EF4-FFF2-40B4-BE49-F238E27FC236}">
                <a16:creationId xmlns:a16="http://schemas.microsoft.com/office/drawing/2014/main" xmlns="" id="{9BC53101-F1E5-4084-8AE2-31419AEFF918}"/>
              </a:ext>
            </a:extLst>
          </p:cNvPr>
          <p:cNvSpPr/>
          <p:nvPr/>
        </p:nvSpPr>
        <p:spPr>
          <a:xfrm>
            <a:off x="9629301" y="2811156"/>
            <a:ext cx="1080120" cy="56870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Cartridge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xmlns="" id="{49F1DBF7-AD08-4AFA-85B8-84F292D2C132}"/>
              </a:ext>
            </a:extLst>
          </p:cNvPr>
          <p:cNvSpPr/>
          <p:nvPr/>
        </p:nvSpPr>
        <p:spPr>
          <a:xfrm>
            <a:off x="2622884" y="1680990"/>
            <a:ext cx="6468953" cy="3756076"/>
          </a:xfrm>
          <a:prstGeom prst="roundRect">
            <a:avLst>
              <a:gd name="adj" fmla="val 83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24 Rectángulo redondeado">
            <a:extLst>
              <a:ext uri="{FF2B5EF4-FFF2-40B4-BE49-F238E27FC236}">
                <a16:creationId xmlns:a16="http://schemas.microsoft.com/office/drawing/2014/main" xmlns="" id="{E8048C8F-65ED-423A-81BB-F9A03CDAD52C}"/>
              </a:ext>
            </a:extLst>
          </p:cNvPr>
          <p:cNvSpPr/>
          <p:nvPr/>
        </p:nvSpPr>
        <p:spPr>
          <a:xfrm>
            <a:off x="4645789" y="5866342"/>
            <a:ext cx="1353530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4 Gamepads</a:t>
            </a:r>
          </a:p>
        </p:txBody>
      </p:sp>
      <p:sp>
        <p:nvSpPr>
          <p:cNvPr id="47" name="24 Rectángulo redondeado">
            <a:extLst>
              <a:ext uri="{FF2B5EF4-FFF2-40B4-BE49-F238E27FC236}">
                <a16:creationId xmlns:a16="http://schemas.microsoft.com/office/drawing/2014/main" xmlns="" id="{F73B65AD-B42B-4069-8B40-0C63F934B343}"/>
              </a:ext>
            </a:extLst>
          </p:cNvPr>
          <p:cNvSpPr/>
          <p:nvPr/>
        </p:nvSpPr>
        <p:spPr>
          <a:xfrm>
            <a:off x="9629301" y="3616145"/>
            <a:ext cx="1080120" cy="56870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Memory Card</a:t>
            </a:r>
          </a:p>
        </p:txBody>
      </p:sp>
      <p:sp>
        <p:nvSpPr>
          <p:cNvPr id="48" name="Flecha: hacia abajo 47">
            <a:extLst>
              <a:ext uri="{FF2B5EF4-FFF2-40B4-BE49-F238E27FC236}">
                <a16:creationId xmlns:a16="http://schemas.microsoft.com/office/drawing/2014/main" xmlns="" id="{FC7F44F4-AA5E-44C3-9DE7-E03F50B2B0DD}"/>
              </a:ext>
            </a:extLst>
          </p:cNvPr>
          <p:cNvSpPr/>
          <p:nvPr/>
        </p:nvSpPr>
        <p:spPr>
          <a:xfrm rot="10800000">
            <a:off x="5125396" y="1176938"/>
            <a:ext cx="400346" cy="870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xmlns="" id="{1F1FF216-8BC8-4817-98B7-22033CB7DAD9}"/>
              </a:ext>
            </a:extLst>
          </p:cNvPr>
          <p:cNvSpPr/>
          <p:nvPr/>
        </p:nvSpPr>
        <p:spPr>
          <a:xfrm rot="10800000">
            <a:off x="6539438" y="1178167"/>
            <a:ext cx="400346" cy="875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: hacia abajo 49">
            <a:extLst>
              <a:ext uri="{FF2B5EF4-FFF2-40B4-BE49-F238E27FC236}">
                <a16:creationId xmlns:a16="http://schemas.microsoft.com/office/drawing/2014/main" xmlns="" id="{90AE0CC3-D921-4BC2-BB8D-0E99ECF064A0}"/>
              </a:ext>
            </a:extLst>
          </p:cNvPr>
          <p:cNvSpPr/>
          <p:nvPr/>
        </p:nvSpPr>
        <p:spPr>
          <a:xfrm rot="10800000">
            <a:off x="5118048" y="5020533"/>
            <a:ext cx="400346" cy="838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xmlns="" id="{D21169A9-6253-485D-B844-D60196093334}"/>
              </a:ext>
            </a:extLst>
          </p:cNvPr>
          <p:cNvSpPr/>
          <p:nvPr/>
        </p:nvSpPr>
        <p:spPr>
          <a:xfrm rot="10800000">
            <a:off x="8693763" y="2933152"/>
            <a:ext cx="935538" cy="344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Flecha: a la izquierda y derecha 57">
            <a:extLst>
              <a:ext uri="{FF2B5EF4-FFF2-40B4-BE49-F238E27FC236}">
                <a16:creationId xmlns:a16="http://schemas.microsoft.com/office/drawing/2014/main" xmlns="" id="{9D5C8EB9-71D8-4351-BB6D-4C80F62C8918}"/>
              </a:ext>
            </a:extLst>
          </p:cNvPr>
          <p:cNvSpPr/>
          <p:nvPr/>
        </p:nvSpPr>
        <p:spPr>
          <a:xfrm>
            <a:off x="8693763" y="3732546"/>
            <a:ext cx="935538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xmlns="" id="{5A1D2FEE-BC7E-4255-A037-95CCA5998751}"/>
              </a:ext>
            </a:extLst>
          </p:cNvPr>
          <p:cNvSpPr txBox="1"/>
          <p:nvPr/>
        </p:nvSpPr>
        <p:spPr>
          <a:xfrm>
            <a:off x="3610764" y="5837637"/>
            <a:ext cx="10590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400" i="1">
                <a:solidFill>
                  <a:schemeClr val="bg1">
                    <a:lumMod val="50000"/>
                  </a:schemeClr>
                </a:solidFill>
                <a:latin typeface="+mj-lt"/>
              </a:rPr>
              <a:t>inputs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xmlns="" id="{118416F3-97C4-4518-8F13-E57BA0098A37}"/>
              </a:ext>
            </a:extLst>
          </p:cNvPr>
          <p:cNvSpPr txBox="1"/>
          <p:nvPr/>
        </p:nvSpPr>
        <p:spPr>
          <a:xfrm>
            <a:off x="3340481" y="748158"/>
            <a:ext cx="13073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400" i="1">
                <a:solidFill>
                  <a:schemeClr val="bg1">
                    <a:lumMod val="50000"/>
                  </a:schemeClr>
                </a:solidFill>
                <a:latin typeface="+mj-lt"/>
              </a:rPr>
              <a:t>outputs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xmlns="" id="{6E0DFE7D-9BB5-437C-91D8-933A82AAFDE9}"/>
              </a:ext>
            </a:extLst>
          </p:cNvPr>
          <p:cNvSpPr txBox="1"/>
          <p:nvPr/>
        </p:nvSpPr>
        <p:spPr>
          <a:xfrm>
            <a:off x="1134109" y="4188328"/>
            <a:ext cx="196605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000" i="1">
                <a:solidFill>
                  <a:schemeClr val="bg1">
                    <a:lumMod val="50000"/>
                  </a:schemeClr>
                </a:solidFill>
                <a:latin typeface="+mj-lt"/>
              </a:rPr>
              <a:t>external</a:t>
            </a:r>
          </a:p>
          <a:p>
            <a:r>
              <a:rPr lang="es-ES" sz="2000" i="1">
                <a:solidFill>
                  <a:schemeClr val="bg1">
                    <a:lumMod val="50000"/>
                  </a:schemeClr>
                </a:solidFill>
                <a:latin typeface="+mj-lt"/>
              </a:rPr>
              <a:t>signals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xmlns="" id="{951A2C70-E705-4FA8-903D-F2EB33879676}"/>
              </a:ext>
            </a:extLst>
          </p:cNvPr>
          <p:cNvSpPr txBox="1"/>
          <p:nvPr/>
        </p:nvSpPr>
        <p:spPr>
          <a:xfrm>
            <a:off x="9248275" y="1888110"/>
            <a:ext cx="148654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000" i="1">
                <a:solidFill>
                  <a:schemeClr val="bg1">
                    <a:lumMod val="50000"/>
                  </a:schemeClr>
                </a:solidFill>
                <a:latin typeface="+mj-lt"/>
              </a:rPr>
              <a:t>removable storage</a:t>
            </a:r>
          </a:p>
        </p:txBody>
      </p:sp>
      <p:sp>
        <p:nvSpPr>
          <p:cNvPr id="26" name="23 Rectángulo redondeado">
            <a:extLst>
              <a:ext uri="{FF2B5EF4-FFF2-40B4-BE49-F238E27FC236}">
                <a16:creationId xmlns:a16="http://schemas.microsoft.com/office/drawing/2014/main" xmlns="" id="{339722A7-A4C5-42DD-86B0-B19AB0712672}"/>
              </a:ext>
            </a:extLst>
          </p:cNvPr>
          <p:cNvSpPr/>
          <p:nvPr/>
        </p:nvSpPr>
        <p:spPr>
          <a:xfrm>
            <a:off x="4785509" y="2054729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Video chip</a:t>
            </a:r>
          </a:p>
        </p:txBody>
      </p:sp>
      <p:sp>
        <p:nvSpPr>
          <p:cNvPr id="29" name="25 Rectángulo redondeado">
            <a:extLst>
              <a:ext uri="{FF2B5EF4-FFF2-40B4-BE49-F238E27FC236}">
                <a16:creationId xmlns:a16="http://schemas.microsoft.com/office/drawing/2014/main" xmlns="" id="{2EFE8F61-F52C-4394-892E-E8E1A8A71E80}"/>
              </a:ext>
            </a:extLst>
          </p:cNvPr>
          <p:cNvSpPr/>
          <p:nvPr/>
        </p:nvSpPr>
        <p:spPr>
          <a:xfrm>
            <a:off x="6199550" y="2058217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Sound chip</a:t>
            </a:r>
          </a:p>
        </p:txBody>
      </p:sp>
      <p:sp>
        <p:nvSpPr>
          <p:cNvPr id="30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6199605" y="2813492"/>
            <a:ext cx="1080118" cy="2197166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6" name="6 Rectángulo redondeado">
            <a:extLst>
              <a:ext uri="{FF2B5EF4-FFF2-40B4-BE49-F238E27FC236}">
                <a16:creationId xmlns:a16="http://schemas.microsoft.com/office/drawing/2014/main" xmlns="" id="{5AED2532-F822-470C-B2D7-1C691A111771}"/>
              </a:ext>
            </a:extLst>
          </p:cNvPr>
          <p:cNvSpPr/>
          <p:nvPr/>
        </p:nvSpPr>
        <p:spPr>
          <a:xfrm>
            <a:off x="7613536" y="4578610"/>
            <a:ext cx="1080118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RAM memory</a:t>
            </a:r>
          </a:p>
        </p:txBody>
      </p:sp>
      <p:sp>
        <p:nvSpPr>
          <p:cNvPr id="38" name="23 Rectángulo redondeado">
            <a:extLst>
              <a:ext uri="{FF2B5EF4-FFF2-40B4-BE49-F238E27FC236}">
                <a16:creationId xmlns:a16="http://schemas.microsoft.com/office/drawing/2014/main" xmlns="" id="{187143E1-E0A3-4016-8474-CD5193857D0B}"/>
              </a:ext>
            </a:extLst>
          </p:cNvPr>
          <p:cNvSpPr/>
          <p:nvPr/>
        </p:nvSpPr>
        <p:spPr>
          <a:xfrm>
            <a:off x="4778158" y="4581102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Gamepad controller</a:t>
            </a:r>
          </a:p>
        </p:txBody>
      </p:sp>
      <p:sp>
        <p:nvSpPr>
          <p:cNvPr id="39" name="23 Rectángulo redondeado">
            <a:extLst>
              <a:ext uri="{FF2B5EF4-FFF2-40B4-BE49-F238E27FC236}">
                <a16:creationId xmlns:a16="http://schemas.microsoft.com/office/drawing/2014/main" xmlns="" id="{300AE459-67F1-4F96-8E6C-13AC2B423A36}"/>
              </a:ext>
            </a:extLst>
          </p:cNvPr>
          <p:cNvSpPr/>
          <p:nvPr/>
        </p:nvSpPr>
        <p:spPr>
          <a:xfrm>
            <a:off x="7613644" y="3669103"/>
            <a:ext cx="1080119" cy="515750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>
                <a:solidFill>
                  <a:schemeClr val="bg1"/>
                </a:solidFill>
              </a:rPr>
              <a:t>Memory card </a:t>
            </a:r>
            <a:r>
              <a:rPr lang="es-ES" sz="140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52" name="57 Rectángulo redondeado">
            <a:extLst>
              <a:ext uri="{FF2B5EF4-FFF2-40B4-BE49-F238E27FC236}">
                <a16:creationId xmlns:a16="http://schemas.microsoft.com/office/drawing/2014/main" xmlns="" id="{8E08F4C7-53EF-4F2F-B946-F37593AC1F26}"/>
              </a:ext>
            </a:extLst>
          </p:cNvPr>
          <p:cNvSpPr/>
          <p:nvPr/>
        </p:nvSpPr>
        <p:spPr>
          <a:xfrm>
            <a:off x="4778158" y="3479614"/>
            <a:ext cx="1080119" cy="707031"/>
          </a:xfrm>
          <a:prstGeom prst="roundRect">
            <a:avLst>
              <a:gd name="adj" fmla="val 12665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Random number generator</a:t>
            </a:r>
          </a:p>
        </p:txBody>
      </p:sp>
      <p:sp>
        <p:nvSpPr>
          <p:cNvPr id="55" name="6 Rectángulo redondeado">
            <a:extLst>
              <a:ext uri="{FF2B5EF4-FFF2-40B4-BE49-F238E27FC236}">
                <a16:creationId xmlns:a16="http://schemas.microsoft.com/office/drawing/2014/main" xmlns="" id="{ACCA5843-AEE3-47F1-B2C3-789C23ACED5F}"/>
              </a:ext>
            </a:extLst>
          </p:cNvPr>
          <p:cNvSpPr/>
          <p:nvPr/>
        </p:nvSpPr>
        <p:spPr>
          <a:xfrm>
            <a:off x="7613536" y="2054729"/>
            <a:ext cx="1080118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BIOS</a:t>
            </a:r>
          </a:p>
        </p:txBody>
      </p:sp>
      <p:sp>
        <p:nvSpPr>
          <p:cNvPr id="56" name="27 Rectángulo redondeado">
            <a:extLst>
              <a:ext uri="{FF2B5EF4-FFF2-40B4-BE49-F238E27FC236}">
                <a16:creationId xmlns:a16="http://schemas.microsoft.com/office/drawing/2014/main" xmlns="" id="{6DB621EB-C72A-4585-86DD-509F9BB19740}"/>
              </a:ext>
            </a:extLst>
          </p:cNvPr>
          <p:cNvSpPr/>
          <p:nvPr/>
        </p:nvSpPr>
        <p:spPr>
          <a:xfrm>
            <a:off x="4785565" y="2809726"/>
            <a:ext cx="1056670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Timer</a:t>
            </a:r>
          </a:p>
        </p:txBody>
      </p:sp>
      <p:sp>
        <p:nvSpPr>
          <p:cNvPr id="57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7613644" y="2827943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Cartridge controller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xmlns="" id="{D79842A1-BDC5-4268-9F41-9A1D6D23C720}"/>
              </a:ext>
            </a:extLst>
          </p:cNvPr>
          <p:cNvSpPr/>
          <p:nvPr/>
        </p:nvSpPr>
        <p:spPr>
          <a:xfrm>
            <a:off x="2979853" y="2047346"/>
            <a:ext cx="1468446" cy="2965804"/>
          </a:xfrm>
          <a:prstGeom prst="roundRect">
            <a:avLst>
              <a:gd name="adj" fmla="val 8305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>
                <a:solidFill>
                  <a:schemeClr val="accent1">
                    <a:lumMod val="75000"/>
                  </a:schemeClr>
                </a:solidFill>
              </a:rPr>
              <a:t>Control logic</a:t>
            </a:r>
          </a:p>
          <a:p>
            <a:pPr algn="ctr"/>
            <a:endParaRPr lang="es-ES" sz="8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" sz="1600">
                <a:solidFill>
                  <a:schemeClr val="accent1">
                    <a:lumMod val="75000"/>
                  </a:schemeClr>
                </a:solidFill>
              </a:rPr>
              <a:t>(affects all components)</a:t>
            </a:r>
          </a:p>
        </p:txBody>
      </p:sp>
      <p:cxnSp>
        <p:nvCxnSpPr>
          <p:cNvPr id="54" name="124 Conector recto de flecha">
            <a:extLst>
              <a:ext uri="{FF2B5EF4-FFF2-40B4-BE49-F238E27FC236}">
                <a16:creationId xmlns:a16="http://schemas.microsoft.com/office/drawing/2014/main" xmlns="" id="{2653F2FF-A340-4E65-AF57-F5B892D2AF3C}"/>
              </a:ext>
            </a:extLst>
          </p:cNvPr>
          <p:cNvCxnSpPr>
            <a:cxnSpLocks/>
          </p:cNvCxnSpPr>
          <p:nvPr/>
        </p:nvCxnSpPr>
        <p:spPr>
          <a:xfrm>
            <a:off x="1172210" y="4011532"/>
            <a:ext cx="1814337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24 Conector recto de flecha">
            <a:extLst>
              <a:ext uri="{FF2B5EF4-FFF2-40B4-BE49-F238E27FC236}">
                <a16:creationId xmlns:a16="http://schemas.microsoft.com/office/drawing/2014/main" xmlns="" id="{62513997-4E73-4BFB-8EF8-59B7DA5B99DE}"/>
              </a:ext>
            </a:extLst>
          </p:cNvPr>
          <p:cNvCxnSpPr>
            <a:cxnSpLocks/>
          </p:cNvCxnSpPr>
          <p:nvPr/>
        </p:nvCxnSpPr>
        <p:spPr>
          <a:xfrm>
            <a:off x="1163565" y="3289323"/>
            <a:ext cx="1814337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9074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3087316" y="3000827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Response</a:t>
            </a:r>
          </a:p>
        </p:txBody>
      </p:sp>
      <p:sp>
        <p:nvSpPr>
          <p:cNvPr id="65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3153990" y="2302036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Request</a:t>
            </a:r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712105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950230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326260" y="2552700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/>
              <a:t>Communications bus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16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1989052" y="2286000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>
                <a:solidFill>
                  <a:srgbClr val="A0FFA0"/>
                </a:solidFill>
              </a:rPr>
              <a:t>Master</a:t>
            </a:r>
          </a:p>
          <a:p>
            <a:pPr algn="ctr"/>
            <a:r>
              <a:rPr lang="es-ES" sz="1600">
                <a:solidFill>
                  <a:srgbClr val="A0FFA0"/>
                </a:solidFill>
              </a:rPr>
              <a:t>device</a:t>
            </a:r>
          </a:p>
        </p:txBody>
      </p:sp>
      <p:sp>
        <p:nvSpPr>
          <p:cNvPr id="17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4483927" y="152301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Slave</a:t>
            </a:r>
            <a:r>
              <a:rPr lang="es-ES" sz="1600">
                <a:solidFill>
                  <a:schemeClr val="bg1"/>
                </a:solidFill>
              </a:rPr>
              <a:t> </a:t>
            </a:r>
            <a:r>
              <a:rPr lang="es-ES" sz="1400">
                <a:solidFill>
                  <a:schemeClr val="bg1"/>
                </a:solidFill>
              </a:rPr>
              <a:t>device</a:t>
            </a:r>
            <a:endParaRPr lang="es-ES" sz="1600">
              <a:solidFill>
                <a:schemeClr val="bg1"/>
              </a:solidFill>
            </a:endParaRPr>
          </a:p>
        </p:txBody>
      </p:sp>
      <p:cxnSp>
        <p:nvCxnSpPr>
          <p:cNvPr id="18" name="17 Conector recto"/>
          <p:cNvCxnSpPr/>
          <p:nvPr/>
        </p:nvCxnSpPr>
        <p:spPr>
          <a:xfrm>
            <a:off x="5044331" y="2086727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640640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855905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5884102" y="152301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Slave</a:t>
            </a:r>
            <a:r>
              <a:rPr lang="es-ES" sz="1600">
                <a:solidFill>
                  <a:schemeClr val="bg1"/>
                </a:solidFill>
              </a:rPr>
              <a:t> </a:t>
            </a:r>
            <a:r>
              <a:rPr lang="es-ES" sz="1400">
                <a:solidFill>
                  <a:schemeClr val="bg1"/>
                </a:solidFill>
              </a:rPr>
              <a:t>device</a:t>
            </a:r>
            <a:endParaRPr lang="es-ES" sz="1600">
              <a:solidFill>
                <a:schemeClr val="bg1"/>
              </a:solidFill>
            </a:endParaRPr>
          </a:p>
        </p:txBody>
      </p:sp>
      <p:sp>
        <p:nvSpPr>
          <p:cNvPr id="24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6962775" y="1510718"/>
            <a:ext cx="1076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800" b="1"/>
              <a:t>. . .</a:t>
            </a:r>
          </a:p>
        </p:txBody>
      </p:sp>
      <p:sp>
        <p:nvSpPr>
          <p:cNvPr id="25" name="24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8036752" y="152301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Slave</a:t>
            </a:r>
            <a:r>
              <a:rPr lang="es-ES" sz="1600">
                <a:solidFill>
                  <a:schemeClr val="bg1"/>
                </a:solidFill>
              </a:rPr>
              <a:t> </a:t>
            </a:r>
            <a:r>
              <a:rPr lang="es-ES" sz="1400">
                <a:solidFill>
                  <a:schemeClr val="bg1"/>
                </a:solidFill>
              </a:rPr>
              <a:t>device</a:t>
            </a:r>
            <a:endParaRPr lang="es-ES" sz="1600">
              <a:solidFill>
                <a:schemeClr val="bg1"/>
              </a:solidFill>
            </a:endParaRPr>
          </a:p>
        </p:txBody>
      </p:sp>
      <p:sp>
        <p:nvSpPr>
          <p:cNvPr id="15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3096312" y="4701473"/>
            <a:ext cx="1080118" cy="689680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smtClean="0">
                <a:solidFill>
                  <a:srgbClr val="A0FFA0"/>
                </a:solidFill>
              </a:rPr>
              <a:t>Master</a:t>
            </a:r>
            <a:endParaRPr lang="es-ES" sz="1600">
              <a:solidFill>
                <a:srgbClr val="A0FFA0"/>
              </a:solidFill>
            </a:endParaRPr>
          </a:p>
        </p:txBody>
      </p:sp>
      <p:sp>
        <p:nvSpPr>
          <p:cNvPr id="22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4131778" y="4418275"/>
            <a:ext cx="1084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600" smtClean="0"/>
              <a:t>Global address</a:t>
            </a:r>
            <a:endParaRPr lang="es-ES" sz="1600"/>
          </a:p>
        </p:txBody>
      </p:sp>
      <p:sp>
        <p:nvSpPr>
          <p:cNvPr id="26" name="25 Rectángulo redondeado"/>
          <p:cNvSpPr/>
          <p:nvPr/>
        </p:nvSpPr>
        <p:spPr>
          <a:xfrm>
            <a:off x="5239311" y="4760477"/>
            <a:ext cx="1574183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Bus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28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195699" y="5041262"/>
            <a:ext cx="1043612" cy="153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7848866" y="4717657"/>
            <a:ext cx="1080119" cy="647362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>
                <a:solidFill>
                  <a:schemeClr val="bg1"/>
                </a:solidFill>
              </a:rPr>
              <a:t>Slave</a:t>
            </a:r>
            <a:endParaRPr lang="es-ES" sz="1600">
              <a:solidFill>
                <a:schemeClr val="bg1"/>
              </a:solidFill>
            </a:endParaRPr>
          </a:p>
        </p:txBody>
      </p:sp>
      <p:cxnSp>
        <p:nvCxnSpPr>
          <p:cNvPr id="33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6813494" y="5041338"/>
            <a:ext cx="1035372" cy="145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6595008" y="4426367"/>
            <a:ext cx="134033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600" smtClean="0"/>
              <a:t>Slave’s local address</a:t>
            </a:r>
            <a:endParaRPr lang="es-ES" sz="1600"/>
          </a:p>
        </p:txBody>
      </p:sp>
      <p:sp>
        <p:nvSpPr>
          <p:cNvPr id="41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5227454" y="5340769"/>
            <a:ext cx="30992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600" smtClean="0"/>
              <a:t> Selects a slave</a:t>
            </a:r>
          </a:p>
          <a:p>
            <a:pPr>
              <a:buFont typeface="Arial" pitchFamily="34" charset="0"/>
              <a:buChar char="•"/>
            </a:pPr>
            <a:r>
              <a:rPr lang="es-ES" sz="1600" smtClean="0"/>
              <a:t> Translates the address for it</a:t>
            </a:r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xmlns="" val="8907488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1989052" y="2286000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9" name="23 Rectángulo redondeado">
            <a:extLst>
              <a:ext uri="{FF2B5EF4-FFF2-40B4-BE49-F238E27FC236}">
                <a16:creationId xmlns:a16="http://schemas.microsoft.com/office/drawing/2014/main" xmlns="" id="{300AE459-67F1-4F96-8E6C-13AC2B423A36}"/>
              </a:ext>
            </a:extLst>
          </p:cNvPr>
          <p:cNvSpPr/>
          <p:nvPr/>
        </p:nvSpPr>
        <p:spPr>
          <a:xfrm>
            <a:off x="8132002" y="1554552"/>
            <a:ext cx="1080119" cy="540947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Mem. card </a:t>
            </a:r>
            <a:r>
              <a:rPr lang="es-ES" sz="1200">
                <a:solidFill>
                  <a:schemeClr val="bg1"/>
                </a:solidFill>
              </a:rPr>
              <a:t>controller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7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6884227" y="154206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Cartridge </a:t>
            </a:r>
            <a:r>
              <a:rPr lang="es-ES" sz="1200">
                <a:solidFill>
                  <a:schemeClr val="bg1"/>
                </a:solidFill>
              </a:rPr>
              <a:t>controller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64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3087316" y="3000827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Response</a:t>
            </a:r>
          </a:p>
        </p:txBody>
      </p:sp>
      <p:sp>
        <p:nvSpPr>
          <p:cNvPr id="65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3153990" y="2302036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Request</a:t>
            </a:r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712105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950230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326260" y="2552700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/>
              <a:t>Memory bus  </a:t>
            </a:r>
            <a:r>
              <a:rPr lang="es-ES" sz="2000">
                <a:solidFill>
                  <a:srgbClr val="0070C0"/>
                </a:solidFill>
              </a:rPr>
              <a:t>(Addresses)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75" name="74 Conector recto"/>
          <p:cNvCxnSpPr/>
          <p:nvPr/>
        </p:nvCxnSpPr>
        <p:spPr>
          <a:xfrm>
            <a:off x="4920506" y="2086727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168281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741605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865430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Rectángulo redondeado">
            <a:extLst>
              <a:ext uri="{FF2B5EF4-FFF2-40B4-BE49-F238E27FC236}">
                <a16:creationId xmlns:a16="http://schemas.microsoft.com/office/drawing/2014/main" xmlns="" id="{5AED2532-F822-470C-B2D7-1C691A111771}"/>
              </a:ext>
            </a:extLst>
          </p:cNvPr>
          <p:cNvSpPr/>
          <p:nvPr/>
        </p:nvSpPr>
        <p:spPr>
          <a:xfrm>
            <a:off x="4388569" y="1552331"/>
            <a:ext cx="1080118" cy="524627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RAM memory </a:t>
            </a:r>
          </a:p>
        </p:txBody>
      </p:sp>
      <p:sp>
        <p:nvSpPr>
          <p:cNvPr id="23" name="6 Rectángulo redondeado">
            <a:extLst>
              <a:ext uri="{FF2B5EF4-FFF2-40B4-BE49-F238E27FC236}">
                <a16:creationId xmlns:a16="http://schemas.microsoft.com/office/drawing/2014/main" xmlns="" id="{ACCA5843-AEE3-47F1-B2C3-789C23ACED5F}"/>
              </a:ext>
            </a:extLst>
          </p:cNvPr>
          <p:cNvSpPr/>
          <p:nvPr/>
        </p:nvSpPr>
        <p:spPr>
          <a:xfrm>
            <a:off x="5636344" y="1552575"/>
            <a:ext cx="1080118" cy="524627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BIOS</a:t>
            </a:r>
          </a:p>
        </p:txBody>
      </p:sp>
    </p:spTree>
    <p:extLst>
      <p:ext uri="{BB962C8B-B14F-4D97-AF65-F5344CB8AC3E}">
        <p14:creationId xmlns:p14="http://schemas.microsoft.com/office/powerpoint/2010/main" xmlns="" val="8907488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3 Rectángulo redondeado">
            <a:extLst>
              <a:ext uri="{FF2B5EF4-FFF2-40B4-BE49-F238E27FC236}">
                <a16:creationId xmlns:a16="http://schemas.microsoft.com/office/drawing/2014/main" xmlns="" id="{339722A7-A4C5-42DD-86B0-B19AB0712672}"/>
              </a:ext>
            </a:extLst>
          </p:cNvPr>
          <p:cNvSpPr/>
          <p:nvPr/>
        </p:nvSpPr>
        <p:spPr>
          <a:xfrm>
            <a:off x="4380445" y="1654679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Graphics chip</a:t>
            </a:r>
          </a:p>
        </p:txBody>
      </p:sp>
      <p:sp>
        <p:nvSpPr>
          <p:cNvPr id="29" name="25 Rectángulo redondeado">
            <a:extLst>
              <a:ext uri="{FF2B5EF4-FFF2-40B4-BE49-F238E27FC236}">
                <a16:creationId xmlns:a16="http://schemas.microsoft.com/office/drawing/2014/main" xmlns="" id="{2EFE8F61-F52C-4394-892E-E8E1A8A71E80}"/>
              </a:ext>
            </a:extLst>
          </p:cNvPr>
          <p:cNvSpPr/>
          <p:nvPr/>
        </p:nvSpPr>
        <p:spPr>
          <a:xfrm>
            <a:off x="5637072" y="1658167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Sound chip</a:t>
            </a:r>
          </a:p>
        </p:txBody>
      </p:sp>
      <p:sp>
        <p:nvSpPr>
          <p:cNvPr id="30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1989052" y="2286000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8" name="23 Rectángulo redondeado">
            <a:extLst>
              <a:ext uri="{FF2B5EF4-FFF2-40B4-BE49-F238E27FC236}">
                <a16:creationId xmlns:a16="http://schemas.microsoft.com/office/drawing/2014/main" xmlns="" id="{187143E1-E0A3-4016-8474-CD5193857D0B}"/>
              </a:ext>
            </a:extLst>
          </p:cNvPr>
          <p:cNvSpPr/>
          <p:nvPr/>
        </p:nvSpPr>
        <p:spPr>
          <a:xfrm>
            <a:off x="6881177" y="1656927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Gamepad</a:t>
            </a:r>
            <a:r>
              <a:rPr lang="es-ES" sz="1200">
                <a:solidFill>
                  <a:schemeClr val="bg1"/>
                </a:solidFill>
              </a:rPr>
              <a:t> controller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39" name="23 Rectángulo redondeado">
            <a:extLst>
              <a:ext uri="{FF2B5EF4-FFF2-40B4-BE49-F238E27FC236}">
                <a16:creationId xmlns:a16="http://schemas.microsoft.com/office/drawing/2014/main" xmlns="" id="{300AE459-67F1-4F96-8E6C-13AC2B423A36}"/>
              </a:ext>
            </a:extLst>
          </p:cNvPr>
          <p:cNvSpPr/>
          <p:nvPr/>
        </p:nvSpPr>
        <p:spPr>
          <a:xfrm>
            <a:off x="7760527" y="3573852"/>
            <a:ext cx="1080119" cy="540947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Mem. card </a:t>
            </a:r>
            <a:r>
              <a:rPr lang="es-ES" sz="1200">
                <a:solidFill>
                  <a:schemeClr val="bg1"/>
                </a:solidFill>
              </a:rPr>
              <a:t>controller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2" name="57 Rectángulo redondeado">
            <a:extLst>
              <a:ext uri="{FF2B5EF4-FFF2-40B4-BE49-F238E27FC236}">
                <a16:creationId xmlns:a16="http://schemas.microsoft.com/office/drawing/2014/main" xmlns="" id="{8E08F4C7-53EF-4F2F-B946-F37593AC1F26}"/>
              </a:ext>
            </a:extLst>
          </p:cNvPr>
          <p:cNvSpPr/>
          <p:nvPr/>
        </p:nvSpPr>
        <p:spPr>
          <a:xfrm>
            <a:off x="4791075" y="3574864"/>
            <a:ext cx="1543049" cy="539936"/>
          </a:xfrm>
          <a:prstGeom prst="roundRect">
            <a:avLst>
              <a:gd name="adj" fmla="val 12665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>
                <a:solidFill>
                  <a:schemeClr val="bg1"/>
                </a:solidFill>
              </a:rPr>
              <a:t>Random number generator</a:t>
            </a:r>
          </a:p>
        </p:txBody>
      </p:sp>
      <p:sp>
        <p:nvSpPr>
          <p:cNvPr id="56" name="27 Rectángulo redondeado">
            <a:extLst>
              <a:ext uri="{FF2B5EF4-FFF2-40B4-BE49-F238E27FC236}">
                <a16:creationId xmlns:a16="http://schemas.microsoft.com/office/drawing/2014/main" xmlns="" id="{6DB621EB-C72A-4585-86DD-509F9BB19740}"/>
              </a:ext>
            </a:extLst>
          </p:cNvPr>
          <p:cNvSpPr/>
          <p:nvPr/>
        </p:nvSpPr>
        <p:spPr>
          <a:xfrm>
            <a:off x="8114301" y="1657201"/>
            <a:ext cx="1056670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Timer</a:t>
            </a:r>
          </a:p>
        </p:txBody>
      </p:sp>
      <p:sp>
        <p:nvSpPr>
          <p:cNvPr id="57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6503227" y="3570893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Cartridge</a:t>
            </a:r>
            <a:r>
              <a:rPr lang="es-ES" sz="1200">
                <a:solidFill>
                  <a:schemeClr val="bg1"/>
                </a:solidFill>
              </a:rPr>
              <a:t> controller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64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3087316" y="3000827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Response</a:t>
            </a:r>
          </a:p>
        </p:txBody>
      </p:sp>
      <p:sp>
        <p:nvSpPr>
          <p:cNvPr id="65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3153990" y="2302036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Request</a:t>
            </a:r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712105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950230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326260" y="2552700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/>
              <a:t>Control bus  </a:t>
            </a:r>
            <a:r>
              <a:rPr lang="es-ES" sz="2000">
                <a:solidFill>
                  <a:srgbClr val="0070C0"/>
                </a:solidFill>
              </a:rPr>
              <a:t>(I/O ports)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75" name="74 Conector recto"/>
          <p:cNvCxnSpPr>
            <a:stCxn id="26" idx="2"/>
          </p:cNvCxnSpPr>
          <p:nvPr/>
        </p:nvCxnSpPr>
        <p:spPr>
          <a:xfrm>
            <a:off x="4920506" y="2086727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168281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739700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863525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8292356" y="31249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7025531" y="31249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5558681" y="31249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907488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137</Words>
  <Application>Microsoft Office PowerPoint</Application>
  <PresentationFormat>Personalizado</PresentationFormat>
  <Paragraphs>74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134</cp:revision>
  <dcterms:created xsi:type="dcterms:W3CDTF">2021-01-12T09:15:43Z</dcterms:created>
  <dcterms:modified xsi:type="dcterms:W3CDTF">2022-11-20T13:34:59Z</dcterms:modified>
</cp:coreProperties>
</file>