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65" r:id="rId6"/>
    <p:sldId id="259" r:id="rId7"/>
    <p:sldId id="262" r:id="rId8"/>
    <p:sldId id="263" r:id="rId9"/>
    <p:sldId id="264" r:id="rId10"/>
    <p:sldId id="257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>
      <p:cViewPr>
        <p:scale>
          <a:sx n="125" d="100"/>
          <a:sy n="125" d="100"/>
        </p:scale>
        <p:origin x="-1326" y="-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5999-87E7-4646-BE91-91594D40D108}" type="datetimeFigureOut">
              <a:rPr lang="es-ES" smtClean="0"/>
              <a:pPr/>
              <a:t>20/11/2022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09228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11560" y="908720"/>
            <a:ext cx="5760640" cy="3312368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499992" y="1844824"/>
            <a:ext cx="1152129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rgbClr val="C00000"/>
                </a:solidFill>
              </a:rPr>
              <a:t>GPU</a:t>
            </a:r>
            <a:endParaRPr lang="es-ES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31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827584" y="184482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9" name="8 Conector recto de flecha"/>
          <p:cNvCxnSpPr>
            <a:stCxn id="13" idx="0"/>
            <a:endCxn id="6" idx="2"/>
          </p:cNvCxnSpPr>
          <p:nvPr/>
        </p:nvCxnSpPr>
        <p:spPr>
          <a:xfrm flipV="1">
            <a:off x="5076056" y="2276872"/>
            <a:ext cx="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44208" y="155679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Video output</a:t>
            </a:r>
            <a:endParaRPr lang="es-ES" sz="1200"/>
          </a:p>
        </p:txBody>
      </p:sp>
      <p:sp>
        <p:nvSpPr>
          <p:cNvPr id="11" name="10 Rectángulo redondeado"/>
          <p:cNvSpPr/>
          <p:nvPr/>
        </p:nvSpPr>
        <p:spPr>
          <a:xfrm>
            <a:off x="7380312" y="1772816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Display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2483768" y="1772816"/>
            <a:ext cx="144016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 Bus</a:t>
            </a:r>
            <a:endParaRPr lang="es-ES" sz="1600" b="1"/>
          </a:p>
        </p:txBody>
      </p:sp>
      <p:sp>
        <p:nvSpPr>
          <p:cNvPr id="13" name="12 Rectángulo redondeado"/>
          <p:cNvSpPr/>
          <p:nvPr/>
        </p:nvSpPr>
        <p:spPr>
          <a:xfrm>
            <a:off x="4499992" y="2780928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controller</a:t>
            </a:r>
          </a:p>
        </p:txBody>
      </p:sp>
      <p:cxnSp>
        <p:nvCxnSpPr>
          <p:cNvPr id="14" name="13 Conector recto de flecha"/>
          <p:cNvCxnSpPr>
            <a:stCxn id="6" idx="3"/>
            <a:endCxn id="11" idx="1"/>
          </p:cNvCxnSpPr>
          <p:nvPr/>
        </p:nvCxnSpPr>
        <p:spPr>
          <a:xfrm>
            <a:off x="5652121" y="2060848"/>
            <a:ext cx="17281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3"/>
            <a:endCxn id="12" idx="1"/>
          </p:cNvCxnSpPr>
          <p:nvPr/>
        </p:nvCxnSpPr>
        <p:spPr>
          <a:xfrm>
            <a:off x="1907705" y="206084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6" idx="0"/>
          </p:cNvCxnSpPr>
          <p:nvPr/>
        </p:nvCxnSpPr>
        <p:spPr>
          <a:xfrm>
            <a:off x="5076056" y="1124744"/>
            <a:ext cx="1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2" idx="3"/>
            <a:endCxn id="6" idx="1"/>
          </p:cNvCxnSpPr>
          <p:nvPr/>
        </p:nvCxnSpPr>
        <p:spPr>
          <a:xfrm>
            <a:off x="3923928" y="206084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1"/>
            <a:endCxn id="13" idx="3"/>
          </p:cNvCxnSpPr>
          <p:nvPr/>
        </p:nvCxnSpPr>
        <p:spPr>
          <a:xfrm flipH="1">
            <a:off x="5652120" y="306896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139952" y="11055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41176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BIOS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9979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3779912" y="2276872"/>
            <a:ext cx="72008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3789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1190" y="1348703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9406" y="1347614"/>
            <a:ext cx="1945095" cy="191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J:\Codigo\C++\ClimbToTheTop\Art\StageElements\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929" y="1908884"/>
            <a:ext cx="789384" cy="1347215"/>
          </a:xfrm>
          <a:prstGeom prst="rect">
            <a:avLst/>
          </a:prstGeom>
          <a:noFill/>
        </p:spPr>
      </p:pic>
      <p:sp>
        <p:nvSpPr>
          <p:cNvPr id="21" name="20 Flecha derecha"/>
          <p:cNvSpPr/>
          <p:nvPr/>
        </p:nvSpPr>
        <p:spPr>
          <a:xfrm>
            <a:off x="1511503" y="2458043"/>
            <a:ext cx="860223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2557463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Alpha mode</a:t>
            </a:r>
            <a:endParaRPr lang="es-ES" sz="2100"/>
          </a:p>
        </p:txBody>
      </p:sp>
      <p:sp>
        <p:nvSpPr>
          <p:cNvPr id="27" name="26 Rectángulo"/>
          <p:cNvSpPr/>
          <p:nvPr/>
        </p:nvSpPr>
        <p:spPr>
          <a:xfrm>
            <a:off x="4614863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Add mode</a:t>
            </a:r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6679406" y="3314469"/>
            <a:ext cx="1935957" cy="3924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100" smtClean="0"/>
              <a:t>Subtract mode</a:t>
            </a:r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203849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GPU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1331640" y="1707654"/>
            <a:ext cx="1008113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5076056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Drawing buffer</a:t>
            </a:r>
            <a:endParaRPr lang="es-ES" sz="1200"/>
          </a:p>
        </p:txBody>
      </p:sp>
      <p:sp>
        <p:nvSpPr>
          <p:cNvPr id="18" name="17 Rectángulo redondeado"/>
          <p:cNvSpPr/>
          <p:nvPr/>
        </p:nvSpPr>
        <p:spPr>
          <a:xfrm>
            <a:off x="6948264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Display</a:t>
            </a:r>
          </a:p>
        </p:txBody>
      </p:sp>
      <p:cxnSp>
        <p:nvCxnSpPr>
          <p:cNvPr id="19" name="18 Conector recto de flecha"/>
          <p:cNvCxnSpPr>
            <a:stCxn id="17" idx="3"/>
            <a:endCxn id="18" idx="1"/>
          </p:cNvCxnSpPr>
          <p:nvPr/>
        </p:nvCxnSpPr>
        <p:spPr>
          <a:xfrm>
            <a:off x="6084168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3"/>
            <a:endCxn id="15" idx="1"/>
          </p:cNvCxnSpPr>
          <p:nvPr/>
        </p:nvCxnSpPr>
        <p:spPr>
          <a:xfrm>
            <a:off x="2339753" y="192367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233975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Command request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15" idx="3"/>
            <a:endCxn id="17" idx="1"/>
          </p:cNvCxnSpPr>
          <p:nvPr/>
        </p:nvCxnSpPr>
        <p:spPr>
          <a:xfrm>
            <a:off x="4211963" y="1923678"/>
            <a:ext cx="8640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211960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Drawing functions</a:t>
            </a:r>
            <a:endParaRPr lang="es-ES" sz="1200"/>
          </a:p>
        </p:txBody>
      </p:sp>
      <p:sp>
        <p:nvSpPr>
          <p:cNvPr id="24" name="23 Rectángulo redondeado"/>
          <p:cNvSpPr/>
          <p:nvPr/>
        </p:nvSpPr>
        <p:spPr>
          <a:xfrm>
            <a:off x="3203848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</a:t>
            </a:r>
            <a:r>
              <a:rPr lang="es-ES" sz="1200" smtClean="0"/>
              <a:t>ROMs</a:t>
            </a:r>
            <a:endParaRPr lang="es-ES" sz="1200"/>
          </a:p>
        </p:txBody>
      </p:sp>
      <p:cxnSp>
        <p:nvCxnSpPr>
          <p:cNvPr id="25" name="24 Conector recto de flecha"/>
          <p:cNvCxnSpPr>
            <a:stCxn id="24" idx="0"/>
            <a:endCxn id="15" idx="2"/>
          </p:cNvCxnSpPr>
          <p:nvPr/>
        </p:nvCxnSpPr>
        <p:spPr>
          <a:xfrm flipV="1">
            <a:off x="3707904" y="2139702"/>
            <a:ext cx="1" cy="432048"/>
          </a:xfrm>
          <a:prstGeom prst="straightConnector1">
            <a:avLst/>
          </a:prstGeom>
          <a:ln w="285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779912" y="22227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Read pixels</a:t>
            </a:r>
            <a:endParaRPr lang="es-ES" sz="1200"/>
          </a:p>
        </p:txBody>
      </p:sp>
      <p:sp>
        <p:nvSpPr>
          <p:cNvPr id="27" name="26 CuadroTexto"/>
          <p:cNvSpPr txBox="1"/>
          <p:nvPr/>
        </p:nvSpPr>
        <p:spPr>
          <a:xfrm>
            <a:off x="6084168" y="141962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Video output</a:t>
            </a:r>
            <a:endParaRPr lang="es-E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26244" y="1272283"/>
            <a:ext cx="2758339" cy="262856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740028" y="800663"/>
            <a:ext cx="64807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(0, 0)</a:t>
            </a:r>
          </a:p>
        </p:txBody>
      </p: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0521" y="1833130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3104717" y="2468335"/>
            <a:ext cx="872687" cy="300038"/>
          </a:xfrm>
          <a:prstGeom prst="rightArrow">
            <a:avLst>
              <a:gd name="adj1" fmla="val 32665"/>
              <a:gd name="adj2" fmla="val 67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pic>
        <p:nvPicPr>
          <p:cNvPr id="22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582" y="1292556"/>
            <a:ext cx="1522933" cy="1548083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4" name="23 CuadroTexto"/>
          <p:cNvSpPr txBox="1"/>
          <p:nvPr/>
        </p:nvSpPr>
        <p:spPr>
          <a:xfrm>
            <a:off x="6320453" y="4011219"/>
            <a:ext cx="156373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(1023, 1023)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273870" y="1054734"/>
            <a:ext cx="1614361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 smtClean="0"/>
              <a:t>Image stored </a:t>
            </a:r>
            <a:r>
              <a:rPr lang="es-ES"/>
              <a:t>in the cartridge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381838" y="785049"/>
            <a:ext cx="261575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s-ES"/>
              <a:t>Texture </a:t>
            </a:r>
            <a:r>
              <a:rPr lang="es-ES" smtClean="0"/>
              <a:t>used by </a:t>
            </a:r>
            <a:r>
              <a:rPr lang="es-ES"/>
              <a:t>the GPU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2651533" y="661524"/>
            <a:ext cx="3455489" cy="1146867"/>
            <a:chOff x="3850966" y="3220630"/>
            <a:chExt cx="4607318" cy="1529155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:a16="http://schemas.microsoft.com/office/drawing/2014/main" xmlns="" id="{B81A97C9-B44A-4DCA-962F-3BB6FD3A6362}"/>
                </a:ext>
              </a:extLst>
            </p:cNvPr>
            <p:cNvSpPr txBox="1"/>
            <p:nvPr/>
          </p:nvSpPr>
          <p:spPr>
            <a:xfrm>
              <a:off x="3850966" y="4257343"/>
              <a:ext cx="2525557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b="1"/>
                <a:t>selected  texture</a:t>
              </a: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Codigo\C++\Vircon32\Documentacion\Especificaciones ingles\Imagenes\Texture regions 2 english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94506" y="195486"/>
            <a:ext cx="7277100" cy="4743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1588491" y="339502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1) Top-Left corner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84435" y="4338000"/>
            <a:ext cx="2983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3) Reference point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464000" y="4338000"/>
            <a:ext cx="3570208" cy="42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180" smtClean="0">
                <a:latin typeface="Consolas" pitchFamily="49" charset="0"/>
                <a:cs typeface="Consolas" pitchFamily="49" charset="0"/>
              </a:rPr>
              <a:t>2) Bottom-right corner</a:t>
            </a:r>
            <a:endParaRPr lang="es-ES" sz="218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 redondeado"/>
          <p:cNvSpPr/>
          <p:nvPr/>
        </p:nvSpPr>
        <p:spPr>
          <a:xfrm>
            <a:off x="3807619" y="1557338"/>
            <a:ext cx="4079081" cy="2621756"/>
          </a:xfrm>
          <a:prstGeom prst="roundRect">
            <a:avLst>
              <a:gd name="adj" fmla="val 807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4042171" y="1793082"/>
            <a:ext cx="3624709" cy="2174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252936" y="1188728"/>
            <a:ext cx="64807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(0, 0)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7462279" y="4232226"/>
            <a:ext cx="123166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/>
              <a:t>(639, 359)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942976" y="2183514"/>
            <a:ext cx="792956" cy="785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 sz="3000"/>
          </a:p>
        </p:txBody>
      </p:sp>
      <p:sp>
        <p:nvSpPr>
          <p:cNvPr id="31" name="30 Rectángulo"/>
          <p:cNvSpPr/>
          <p:nvPr/>
        </p:nvSpPr>
        <p:spPr>
          <a:xfrm>
            <a:off x="566567" y="1378729"/>
            <a:ext cx="1585912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2000">
                <a:latin typeface="Arial Rounded MT Bold" pitchFamily="34" charset="0"/>
              </a:rPr>
              <a:t>Constant</a:t>
            </a:r>
          </a:p>
          <a:p>
            <a:pPr algn="ctr"/>
            <a:r>
              <a:rPr lang="es-ES" sz="2000">
                <a:latin typeface="Arial Rounded MT Bold" pitchFamily="34" charset="0"/>
              </a:rPr>
              <a:t>color</a:t>
            </a:r>
          </a:p>
        </p:txBody>
      </p:sp>
      <p:sp>
        <p:nvSpPr>
          <p:cNvPr id="33" name="32 Flecha derecha"/>
          <p:cNvSpPr/>
          <p:nvPr/>
        </p:nvSpPr>
        <p:spPr>
          <a:xfrm>
            <a:off x="2071688" y="2390683"/>
            <a:ext cx="1428750" cy="378619"/>
          </a:xfrm>
          <a:prstGeom prst="rightArrow">
            <a:avLst>
              <a:gd name="adj1" fmla="val 30952"/>
              <a:gd name="adj2" fmla="val 11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4042171" y="1793082"/>
            <a:ext cx="3624709" cy="2174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931465" y="3135765"/>
            <a:ext cx="1977275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Red</a:t>
            </a:r>
            <a:r>
              <a:rPr lang="es-ES"/>
              <a:t> = 197</a:t>
            </a:r>
          </a:p>
          <a:p>
            <a:r>
              <a:rPr lang="es-ES">
                <a:solidFill>
                  <a:srgbClr val="006600"/>
                </a:solidFill>
              </a:rPr>
              <a:t>Green</a:t>
            </a:r>
            <a:r>
              <a:rPr lang="es-ES"/>
              <a:t> = 224</a:t>
            </a:r>
          </a:p>
          <a:p>
            <a:r>
              <a:rPr lang="es-ES">
                <a:solidFill>
                  <a:srgbClr val="0000FF"/>
                </a:solidFill>
              </a:rPr>
              <a:t>Blue</a:t>
            </a:r>
            <a:r>
              <a:rPr lang="es-ES"/>
              <a:t> = 180</a:t>
            </a:r>
          </a:p>
          <a:p>
            <a:r>
              <a:rPr lang="es-ES" b="1"/>
              <a:t>Alpha</a:t>
            </a:r>
            <a:r>
              <a:rPr lang="es-ES"/>
              <a:t> = 255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4 Grupo"/>
          <p:cNvGrpSpPr/>
          <p:nvPr/>
        </p:nvGrpSpPr>
        <p:grpSpPr>
          <a:xfrm>
            <a:off x="3707607" y="1559966"/>
            <a:ext cx="3630660" cy="2180578"/>
            <a:chOff x="904876" y="3588613"/>
            <a:chExt cx="4840880" cy="2907437"/>
          </a:xfrm>
        </p:grpSpPr>
        <p:sp>
          <p:nvSpPr>
            <p:cNvPr id="26" name="25 Rectángulo"/>
            <p:cNvSpPr/>
            <p:nvPr/>
          </p:nvSpPr>
          <p:spPr>
            <a:xfrm>
              <a:off x="9128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7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6768" y="4276725"/>
              <a:ext cx="1033707" cy="1862733"/>
            </a:xfrm>
            <a:prstGeom prst="rect">
              <a:avLst/>
            </a:prstGeom>
            <a:noFill/>
          </p:spPr>
        </p:pic>
        <p:sp>
          <p:nvSpPr>
            <p:cNvPr id="30" name="29 Rectángulo"/>
            <p:cNvSpPr/>
            <p:nvPr/>
          </p:nvSpPr>
          <p:spPr>
            <a:xfrm>
              <a:off x="904876" y="3588613"/>
              <a:ext cx="4829175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>
                  <a:latin typeface="Arial Rounded MT Bold" pitchFamily="34" charset="0"/>
                </a:rPr>
                <a:t>Scale in X = 0.7, in Y = 3</a:t>
              </a:r>
            </a:p>
          </p:txBody>
        </p:sp>
      </p:grp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4629" y="1866056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0" name="19 Rectángulo"/>
          <p:cNvSpPr/>
          <p:nvPr/>
        </p:nvSpPr>
        <p:spPr>
          <a:xfrm>
            <a:off x="1785937" y="3004737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1" name="20 Flecha derecha"/>
          <p:cNvSpPr/>
          <p:nvPr/>
        </p:nvSpPr>
        <p:spPr>
          <a:xfrm rot="21182756">
            <a:off x="2883102" y="2910958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 Grupo"/>
          <p:cNvGrpSpPr/>
          <p:nvPr/>
        </p:nvGrpSpPr>
        <p:grpSpPr>
          <a:xfrm>
            <a:off x="3713559" y="1412729"/>
            <a:ext cx="3624709" cy="2176559"/>
            <a:chOff x="6361111" y="445363"/>
            <a:chExt cx="4832945" cy="2902079"/>
          </a:xfrm>
        </p:grpSpPr>
        <p:sp>
          <p:nvSpPr>
            <p:cNvPr id="40" name="39 Rectángulo"/>
            <p:cNvSpPr/>
            <p:nvPr/>
          </p:nvSpPr>
          <p:spPr>
            <a:xfrm>
              <a:off x="6361111" y="447675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1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9957725">
              <a:off x="8175965" y="1767147"/>
              <a:ext cx="1173271" cy="519973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2" y="445363"/>
              <a:ext cx="4829174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>
                  <a:latin typeface="Arial Rounded MT Bold" pitchFamily="34" charset="0"/>
                </a:rPr>
                <a:t>Rotation = -30º</a:t>
              </a:r>
            </a:p>
          </p:txBody>
        </p:sp>
      </p:grpSp>
      <p:pic>
        <p:nvPicPr>
          <p:cNvPr id="36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4629" y="1711675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7" name="36 Rectángulo"/>
          <p:cNvSpPr/>
          <p:nvPr/>
        </p:nvSpPr>
        <p:spPr>
          <a:xfrm>
            <a:off x="1785937" y="2850356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38" name="37 Flecha derecha"/>
          <p:cNvSpPr/>
          <p:nvPr/>
        </p:nvSpPr>
        <p:spPr>
          <a:xfrm rot="21182756">
            <a:off x="2883102" y="2756578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4 Grupo"/>
          <p:cNvGrpSpPr/>
          <p:nvPr/>
        </p:nvGrpSpPr>
        <p:grpSpPr>
          <a:xfrm>
            <a:off x="3899296" y="1382763"/>
            <a:ext cx="3624709" cy="2174825"/>
            <a:chOff x="6361111" y="3596283"/>
            <a:chExt cx="4832945" cy="2899767"/>
          </a:xfrm>
        </p:grpSpPr>
        <p:sp>
          <p:nvSpPr>
            <p:cNvPr id="26" name="25 Rectángulo"/>
            <p:cNvSpPr/>
            <p:nvPr/>
          </p:nvSpPr>
          <p:spPr>
            <a:xfrm>
              <a:off x="63611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6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134350" y="4924425"/>
              <a:ext cx="1225062" cy="542925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2" y="3598138"/>
              <a:ext cx="4829174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100">
                  <a:latin typeface="Arial Rounded MT Bold" pitchFamily="34" charset="0"/>
                </a:rPr>
                <a:t>Remove red component</a:t>
              </a:r>
            </a:p>
          </p:txBody>
        </p:sp>
      </p:grpSp>
      <p:pic>
        <p:nvPicPr>
          <p:cNvPr id="18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8936" y="1733107"/>
            <a:ext cx="1522933" cy="154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1950243" y="2871787"/>
            <a:ext cx="878682" cy="464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1182756">
            <a:off x="3047409" y="2778009"/>
            <a:ext cx="1917478" cy="395144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128</Words>
  <Application>Microsoft Office PowerPoint</Application>
  <PresentationFormat>Presentación en pantalla (16:9)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14</cp:revision>
  <dcterms:created xsi:type="dcterms:W3CDTF">2021-12-27T16:12:18Z</dcterms:created>
  <dcterms:modified xsi:type="dcterms:W3CDTF">2022-11-20T14:04:08Z</dcterms:modified>
</cp:coreProperties>
</file>